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5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5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9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1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4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9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EDF5-ECC7-43DA-87D6-F179398FFA0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04AF-28C0-4E08-BE04-6C9B5E51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9" y="-192171"/>
            <a:ext cx="12545616" cy="7050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353" y="1438835"/>
            <a:ext cx="11255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непосредственно- образовательной деятельности «Украшения для Новогодней елки»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919" y="4316890"/>
            <a:ext cx="6759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№321»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Сатвалдыева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Александровна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2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36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896" y="2278113"/>
            <a:ext cx="681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висят на ветке,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яркие конфетки,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громкие игрушки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Разноцветные... (хлопушки)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clipartmania.ru/uploads/gallery/main/358/new-year-4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23" y="1635918"/>
            <a:ext cx="5956924" cy="389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.foto.radikal.ru/0608/97ec3f0cf7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7157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пушистый серебрится,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24" y="1453162"/>
            <a:ext cx="8099065" cy="50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.foto.radikal.ru/0608/97ec3f0cf7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6112" y="525108"/>
            <a:ext cx="8796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на тройке 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мчится,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"/>
          <a:stretch/>
        </p:blipFill>
        <p:spPr>
          <a:xfrm>
            <a:off x="2068453" y="1819656"/>
            <a:ext cx="8055094" cy="48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.foto.radikal.ru/0608/97ec3f0cf7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9304" y="484632"/>
            <a:ext cx="6135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нарядная шумит,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1593815"/>
            <a:ext cx="9005316" cy="50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.foto.radikal.ru/0608/97ec3f0cf7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2144" y="314283"/>
            <a:ext cx="7571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салют  в лесу гремит.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83" y="1302169"/>
            <a:ext cx="5401393" cy="54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4408" y="905256"/>
            <a:ext cx="4892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поиграем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необычную игру.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стишок вам прочитаю –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в нём не доскажу.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отвечайте,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угадайте!</a:t>
            </a:r>
          </a:p>
        </p:txBody>
      </p:sp>
    </p:spTree>
    <p:extLst>
      <p:ext uri="{BB962C8B-B14F-4D97-AF65-F5344CB8AC3E}">
        <p14:creationId xmlns:p14="http://schemas.microsoft.com/office/powerpoint/2010/main" val="42786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288" y="2274838"/>
            <a:ext cx="614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домой под Новый год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из лесу придёт,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пушистая, в иголках,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ту гостью... (ёлка)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617" r="16733" b="4481"/>
          <a:stretch/>
        </p:blipFill>
        <p:spPr>
          <a:xfrm>
            <a:off x="6629400" y="653765"/>
            <a:ext cx="3575303" cy="50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196" y="2478685"/>
            <a:ext cx="5833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не шишки, не иголки,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висят на ветках ёлки… (ёлочные игрушки)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6" y="141833"/>
            <a:ext cx="4227568" cy="65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"/>
            <a:ext cx="12192000" cy="6851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" y="2411998"/>
            <a:ext cx="6281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елочки макушка,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красавица – игрушка,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Наверху она всегда</a:t>
            </a:r>
          </a:p>
          <a:p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Пятикрылая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…(Звезда)</a:t>
            </a:r>
          </a:p>
        </p:txBody>
      </p:sp>
      <p:pic>
        <p:nvPicPr>
          <p:cNvPr id="1026" name="Picture 2" descr="http://ww.igrushkino.com/images/catalog/20121017062926s_1066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t="2148" r="14085"/>
          <a:stretch/>
        </p:blipFill>
        <p:spPr bwMode="auto">
          <a:xfrm>
            <a:off x="6281928" y="453877"/>
            <a:ext cx="3803905" cy="54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632" y="2278113"/>
            <a:ext cx="6501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год лежал на полке,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висит на ёлке.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фонарик,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стеклянный... (шарик)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28" y="771295"/>
            <a:ext cx="5535168" cy="43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860" y="2645706"/>
            <a:ext cx="7415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растет цветочком в поле,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звенит на колокольне,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первый он звоночек -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любимый …( колокольчик)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r="11338" b="12096"/>
          <a:stretch/>
        </p:blipFill>
        <p:spPr>
          <a:xfrm>
            <a:off x="7104888" y="700180"/>
            <a:ext cx="3739896" cy="44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064" y="2278113"/>
            <a:ext cx="668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огоньки мигают,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вниз перебегают.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дружная команда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Называется….(гирлянда)</a:t>
            </a:r>
          </a:p>
        </p:txBody>
      </p:sp>
      <p:pic>
        <p:nvPicPr>
          <p:cNvPr id="3074" name="Picture 2" descr="http://gorod-zlatoust.ru/wp-content/uploads/2015/09/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79" y="2171736"/>
            <a:ext cx="5749345" cy="271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"/>
            <a:ext cx="12192000" cy="6851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6656" y="3732009"/>
            <a:ext cx="6592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Льётся он с макушки,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Намочить не может.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Трогает игрушки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Новогодний... (дождик)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606018"/>
            <a:ext cx="5855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красавице лесной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Золотится дождь волной -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серебристого шнура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 свисает... (мишура)</a:t>
            </a:r>
          </a:p>
        </p:txBody>
      </p:sp>
      <p:pic>
        <p:nvPicPr>
          <p:cNvPr id="2050" name="Picture 2" descr="http://rusongtv.ru/upload/load/21261706134efebfd98ab249.90150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25" y="524483"/>
            <a:ext cx="3958033" cy="29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verything.at.ua/_ph/25/8324897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"/>
          <a:stretch/>
        </p:blipFill>
        <p:spPr bwMode="auto">
          <a:xfrm>
            <a:off x="6145910" y="3333709"/>
            <a:ext cx="3930777" cy="30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231</Words>
  <Application>Microsoft Office PowerPoint</Application>
  <PresentationFormat>Произвольный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16</cp:revision>
  <dcterms:created xsi:type="dcterms:W3CDTF">2015-12-22T15:52:39Z</dcterms:created>
  <dcterms:modified xsi:type="dcterms:W3CDTF">2016-01-11T11:48:30Z</dcterms:modified>
</cp:coreProperties>
</file>