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5" r:id="rId6"/>
    <p:sldId id="259" r:id="rId7"/>
    <p:sldId id="260" r:id="rId8"/>
    <p:sldId id="264" r:id="rId9"/>
    <p:sldId id="262" r:id="rId10"/>
    <p:sldId id="261" r:id="rId11"/>
    <p:sldId id="268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8" autoAdjust="0"/>
    <p:restoredTop sz="94660"/>
  </p:normalViewPr>
  <p:slideViewPr>
    <p:cSldViewPr>
      <p:cViewPr varScale="1">
        <p:scale>
          <a:sx n="88" d="100"/>
          <a:sy n="88" d="100"/>
        </p:scale>
        <p:origin x="12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images/search?text=%25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ИДАКТИЧЕСКИЕ КАРТИНКИ\ЖИВОТНЫЕ\РЫБЫ\рыба 1.jpg"/>
          <p:cNvPicPr>
            <a:picLocks noChangeAspect="1" noChangeArrowheads="1"/>
          </p:cNvPicPr>
          <p:nvPr/>
        </p:nvPicPr>
        <p:blipFill>
          <a:blip r:embed="rId3" cstate="print"/>
          <a:srcRect t="25850"/>
          <a:stretch>
            <a:fillRect/>
          </a:stretch>
        </p:blipFill>
        <p:spPr bwMode="auto">
          <a:xfrm>
            <a:off x="0" y="1772816"/>
            <a:ext cx="9144000" cy="50851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47864" y="332656"/>
            <a:ext cx="2249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РЫБЫ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heel spokes="8"/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ДИДАКТИЧЕСКИЕ КАРТИНКИ\ЖИВОТНЫЕ\РЫБЫ\корм рыб.jpg"/>
          <p:cNvPicPr>
            <a:picLocks noChangeAspect="1" noChangeArrowheads="1"/>
          </p:cNvPicPr>
          <p:nvPr/>
        </p:nvPicPr>
        <p:blipFill>
          <a:blip r:embed="rId2" cstate="print"/>
          <a:srcRect l="3044" t="4289" r="3044" b="4289"/>
          <a:stretch>
            <a:fillRect/>
          </a:stretch>
        </p:blipFill>
        <p:spPr bwMode="auto">
          <a:xfrm>
            <a:off x="0" y="908720"/>
            <a:ext cx="9152738" cy="594928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ДИДАКТИЧЕСКИЕ КАРТИНКИ\ЖИВОТНЫЕ\РЫБЫ\мор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ДИДАКТИЧЕСКИЕ КАРТИНКИ\ЖИВОТНЫЕ\РЫБЫ\рыба в море.jpg"/>
          <p:cNvPicPr>
            <a:picLocks noChangeAspect="1" noChangeArrowheads="1"/>
          </p:cNvPicPr>
          <p:nvPr/>
        </p:nvPicPr>
        <p:blipFill>
          <a:blip r:embed="rId2" cstate="print"/>
          <a:srcRect l="33971" r="1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ДИДАКТИЧЕСКИЕ КАРТИНКИ\ЖИВОТНЫЕ\РЫБЫ\65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692696"/>
            <a:ext cx="49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КАРТИНКИ: </a:t>
            </a:r>
            <a:r>
              <a:rPr lang="en-US" dirty="0">
                <a:hlinkClick r:id="rId2"/>
              </a:rPr>
              <a:t>https://yandex.ru/images/search?text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925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ИДАКТИЧЕСКИЕ КАРТИНКИ\ЖИВОТНЫЕ\РЫБЫ\реч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ИДАКТИЧЕСКИЕ КАРТИНКИ\ЖИВОТНЫЕ\РЫБЫ\рыбы плавают —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075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31840" y="6088559"/>
            <a:ext cx="36224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РЕЧНАЯ РЫБА</a:t>
            </a:r>
            <a:endParaRPr lang="ru-RU" sz="4400" b="1" dirty="0"/>
          </a:p>
        </p:txBody>
      </p:sp>
    </p:spTree>
  </p:cSld>
  <p:clrMapOvr>
    <a:masterClrMapping/>
  </p:clrMapOvr>
  <p:transition>
    <p:wheel spokes="8"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ИДАКТИЧЕСКИЕ КАРТИНКИ\ЖИВОТНЫЕ\РЫБЫ\рыбки.jpg"/>
          <p:cNvPicPr>
            <a:picLocks noChangeAspect="1" noChangeArrowheads="1"/>
          </p:cNvPicPr>
          <p:nvPr/>
        </p:nvPicPr>
        <p:blipFill>
          <a:blip r:embed="rId2" cstate="print"/>
          <a:srcRect t="12594" b="4719"/>
          <a:stretch>
            <a:fillRect/>
          </a:stretch>
        </p:blipFill>
        <p:spPr bwMode="auto">
          <a:xfrm>
            <a:off x="395536" y="0"/>
            <a:ext cx="829399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ДИДАКТИЧЕСКИЕ КАРТИНКИ\ЖИВОТНЫЕ\РЫБЫ\рыб ловя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016" y="0"/>
            <a:ext cx="888796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ИДАКТИЧЕСКИЕ КАРТИНКИ\ЖИВОТНЫЕ\РЫБЫ\аквариум.jpg"/>
          <p:cNvPicPr>
            <a:picLocks noChangeAspect="1" noChangeArrowheads="1"/>
          </p:cNvPicPr>
          <p:nvPr/>
        </p:nvPicPr>
        <p:blipFill>
          <a:blip r:embed="rId3" cstate="print"/>
          <a:srcRect l="-84"/>
          <a:stretch>
            <a:fillRect/>
          </a:stretch>
        </p:blipFill>
        <p:spPr bwMode="auto">
          <a:xfrm>
            <a:off x="827584" y="0"/>
            <a:ext cx="7626424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83768" y="5949280"/>
            <a:ext cx="4882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АКВАРИУМНЫЕ РЫБКИ</a:t>
            </a:r>
            <a:endParaRPr lang="ru-RU" sz="3600" b="1" dirty="0"/>
          </a:p>
        </p:txBody>
      </p:sp>
    </p:spTree>
  </p:cSld>
  <p:clrMapOvr>
    <a:masterClrMapping/>
  </p:clrMapOvr>
  <p:transition>
    <p:wheel spokes="8"/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ДИДАКТИЧЕСКИЕ КАРТИНКИ\ЖИВОТНЫЕ\РЫБЫ\аквариум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7020272" cy="623746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ДИДАКТИЧЕСКИЕ КАРТИНКИ\ЖИВОТНЫЕ\РЫБЫ\аквари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94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ДИДАКТИЧЕСКИЕ КАРТИНКИ\ЖИВОТНЫЕ\РЫБЫ\рыб кормят.jpg"/>
          <p:cNvPicPr>
            <a:picLocks noChangeAspect="1" noChangeArrowheads="1"/>
          </p:cNvPicPr>
          <p:nvPr/>
        </p:nvPicPr>
        <p:blipFill>
          <a:blip r:embed="rId2" cstate="print"/>
          <a:srcRect t="7766"/>
          <a:stretch>
            <a:fillRect/>
          </a:stretch>
        </p:blipFill>
        <p:spPr bwMode="auto">
          <a:xfrm>
            <a:off x="1475657" y="0"/>
            <a:ext cx="6611918" cy="682263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10</Words>
  <Application>Microsoft Office PowerPoint</Application>
  <PresentationFormat>Экран (4:3)</PresentationFormat>
  <Paragraphs>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Ученик</cp:lastModifiedBy>
  <cp:revision>10</cp:revision>
  <dcterms:created xsi:type="dcterms:W3CDTF">2017-03-12T17:53:58Z</dcterms:created>
  <dcterms:modified xsi:type="dcterms:W3CDTF">2016-10-17T21:33:03Z</dcterms:modified>
</cp:coreProperties>
</file>