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06" r:id="rId4"/>
    <p:sldId id="342" r:id="rId5"/>
    <p:sldId id="281" r:id="rId6"/>
    <p:sldId id="305" r:id="rId7"/>
    <p:sldId id="333" r:id="rId8"/>
    <p:sldId id="330" r:id="rId9"/>
    <p:sldId id="326" r:id="rId10"/>
    <p:sldId id="299" r:id="rId11"/>
    <p:sldId id="311" r:id="rId12"/>
    <p:sldId id="345" r:id="rId13"/>
    <p:sldId id="300" r:id="rId14"/>
    <p:sldId id="282" r:id="rId15"/>
    <p:sldId id="346" r:id="rId16"/>
    <p:sldId id="290" r:id="rId17"/>
    <p:sldId id="289" r:id="rId18"/>
    <p:sldId id="261" r:id="rId19"/>
    <p:sldId id="347" r:id="rId20"/>
    <p:sldId id="310" r:id="rId21"/>
    <p:sldId id="284" r:id="rId22"/>
    <p:sldId id="293" r:id="rId23"/>
    <p:sldId id="262" r:id="rId24"/>
    <p:sldId id="291" r:id="rId25"/>
    <p:sldId id="292" r:id="rId26"/>
    <p:sldId id="285" r:id="rId27"/>
    <p:sldId id="286" r:id="rId28"/>
    <p:sldId id="283" r:id="rId29"/>
    <p:sldId id="348" r:id="rId30"/>
    <p:sldId id="349" r:id="rId31"/>
    <p:sldId id="263" r:id="rId32"/>
    <p:sldId id="309" r:id="rId33"/>
    <p:sldId id="308" r:id="rId34"/>
    <p:sldId id="264" r:id="rId35"/>
    <p:sldId id="312" r:id="rId36"/>
    <p:sldId id="313" r:id="rId37"/>
    <p:sldId id="314" r:id="rId38"/>
    <p:sldId id="265" r:id="rId39"/>
    <p:sldId id="307" r:id="rId40"/>
    <p:sldId id="325" r:id="rId41"/>
    <p:sldId id="266" r:id="rId42"/>
    <p:sldId id="350" r:id="rId43"/>
    <p:sldId id="267" r:id="rId44"/>
    <p:sldId id="304" r:id="rId45"/>
    <p:sldId id="303" r:id="rId46"/>
    <p:sldId id="268" r:id="rId47"/>
    <p:sldId id="328" r:id="rId48"/>
    <p:sldId id="315" r:id="rId49"/>
    <p:sldId id="269" r:id="rId50"/>
    <p:sldId id="271" r:id="rId51"/>
    <p:sldId id="272" r:id="rId52"/>
    <p:sldId id="273" r:id="rId53"/>
    <p:sldId id="274" r:id="rId54"/>
    <p:sldId id="323" r:id="rId55"/>
    <p:sldId id="276" r:id="rId56"/>
    <p:sldId id="295" r:id="rId57"/>
    <p:sldId id="316" r:id="rId58"/>
    <p:sldId id="294" r:id="rId59"/>
    <p:sldId id="296" r:id="rId60"/>
    <p:sldId id="317" r:id="rId61"/>
    <p:sldId id="320" r:id="rId62"/>
    <p:sldId id="322" r:id="rId63"/>
    <p:sldId id="324" r:id="rId64"/>
    <p:sldId id="297" r:id="rId65"/>
    <p:sldId id="336" r:id="rId66"/>
    <p:sldId id="335" r:id="rId67"/>
    <p:sldId id="329" r:id="rId68"/>
    <p:sldId id="331" r:id="rId69"/>
    <p:sldId id="298" r:id="rId70"/>
    <p:sldId id="332" r:id="rId71"/>
    <p:sldId id="337" r:id="rId72"/>
    <p:sldId id="334" r:id="rId73"/>
    <p:sldId id="340" r:id="rId74"/>
    <p:sldId id="318" r:id="rId75"/>
    <p:sldId id="278" r:id="rId76"/>
    <p:sldId id="301" r:id="rId77"/>
    <p:sldId id="302" r:id="rId78"/>
    <p:sldId id="338" r:id="rId79"/>
    <p:sldId id="277" r:id="rId80"/>
    <p:sldId id="341" r:id="rId81"/>
    <p:sldId id="339" r:id="rId82"/>
    <p:sldId id="280" r:id="rId83"/>
    <p:sldId id="260" r:id="rId84"/>
    <p:sldId id="344" r:id="rId85"/>
    <p:sldId id="343" r:id="rId86"/>
    <p:sldId id="351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0"/>
  </p:normalViewPr>
  <p:slideViewPr>
    <p:cSldViewPr>
      <p:cViewPr varScale="1">
        <p:scale>
          <a:sx n="88" d="100"/>
          <a:sy n="88" d="100"/>
        </p:scale>
        <p:origin x="106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images/search?text=%25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0"/>
            <a:ext cx="31524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ДЕРЕВЬЯ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E:\data\ДИДАКТИЧЕСКИЕ КАРТИНКИ\РАСТЕНИЯ\деревья\kartinki-derevev-dlya-detey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327" y="850818"/>
            <a:ext cx="7997410" cy="6004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ata\ДИДАКТИЧЕСКИЕ КАРТИНКИ\РАСТЕНИЯ\деревья\i (2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5040560" cy="66984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48064" y="6021288"/>
            <a:ext cx="18516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ТОПОЛЬ</a:t>
            </a:r>
            <a:endParaRPr lang="ru-RU" sz="36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ata\ДИДАКТИЧЕСКИЕ КАРТИНКИ\РАСТЕНИЯ\деревья\i (1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98"/>
            <a:ext cx="5379492" cy="6843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01" y="0"/>
            <a:ext cx="455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59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ata\ДИДАКТИЧЕСКИЕ КАРТИНКИ\РАСТЕНИЯ\деревья\da8b19f8c63dc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504"/>
            <a:ext cx="9144001" cy="658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7904" y="6088559"/>
            <a:ext cx="22879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КАШТАН</a:t>
            </a:r>
            <a:endParaRPr lang="ru-RU" sz="4400" b="1" dirty="0"/>
          </a:p>
        </p:txBody>
      </p:sp>
      <p:pic>
        <p:nvPicPr>
          <p:cNvPr id="11267" name="Picture 3" descr="E:\data\ДИДАКТИЧЕСКИЕ КАРТИНКИ\РАСТЕНИЯ\деревья\img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23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174697" cy="688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95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ata\ДИДАКТИЧЕСКИЕ КАРТИНКИ\РАСТЕНИЯ\деревья\i (2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9569"/>
            <a:ext cx="9144000" cy="5908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data\ДИДАКТИЧЕСКИЕ КАРТИНКИ\РАСТЕНИЯ\деревья\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ata\ДИДАКТИЧЕСКИЕ КАРТИНКИ\РАСТЕНИЯ\деревья\08labgi0l1268185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37" y="0"/>
            <a:ext cx="9060663" cy="60932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95936" y="5661248"/>
            <a:ext cx="1786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КЛЁН</a:t>
            </a:r>
            <a:endParaRPr lang="ru-RU" sz="54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9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ata\ДИДАКТИЧЕСКИЕ КАРТИНКИ\РАСТЕНИЯ\деревья\i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67500" cy="61912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84168" y="5842337"/>
            <a:ext cx="30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БЕРЁЗА</a:t>
            </a:r>
            <a:endParaRPr lang="ru-RU" sz="6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ata\ДИДАКТИЧЕСКИЕ КАРТИНКИ\РАСТЕНИЯ\деревья\i (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572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ata\ДИДАКТИЧЕСКИЕ КАРТИНКИ\РАСТЕНИЯ\деревья\вяз.jpg"/>
          <p:cNvPicPr>
            <a:picLocks noChangeAspect="1" noChangeArrowheads="1"/>
          </p:cNvPicPr>
          <p:nvPr/>
        </p:nvPicPr>
        <p:blipFill>
          <a:blip r:embed="rId2" cstate="print"/>
          <a:srcRect t="4376"/>
          <a:stretch>
            <a:fillRect/>
          </a:stretch>
        </p:blipFill>
        <p:spPr bwMode="auto">
          <a:xfrm>
            <a:off x="-1" y="0"/>
            <a:ext cx="692096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24328" y="332656"/>
            <a:ext cx="1175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ВЯЗ</a:t>
            </a:r>
            <a:endParaRPr lang="ru-RU" sz="48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data\ДИДАКТИЧЕСКИЕ КАРТИНКИ\РАСТЕНИЯ\деревья\1569913_gallery-67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9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ata\ДИДАКТИЧЕСКИЕ КАРТИНКИ\РАСТЕНИЯ\деревья\000_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7106736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92280" y="476672"/>
            <a:ext cx="1863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ВЕРБА</a:t>
            </a:r>
            <a:endParaRPr lang="ru-RU" sz="48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data\ДИДАКТИЧЕСКИЕ КАРТИНКИ\РАСТЕНИЯ\деревья\7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data\ДИДАКТИЧЕСКИЕ КАРТИНКИ\РАСТЕНИЯ\деревья\772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2480" cy="5691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ata\ДИДАКТИЧЕСКИЕ КАРТИНКИ\РАСТЕНИЯ\деревья\1900931_gallery-81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75773" cy="65973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36296" y="332656"/>
            <a:ext cx="1296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ИВА</a:t>
            </a:r>
            <a:endParaRPr lang="ru-RU" sz="4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067" y="4221088"/>
            <a:ext cx="2734933" cy="262183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E:\data\ДИДАКТИЧЕСКИЕ КАРТИНКИ\РАСТЕНИЯ\деревья\1900935_gallery-81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899" y="0"/>
            <a:ext cx="684820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ata\ДИДАКТИЧЕСКИЕ КАРТИНКИ\РАСТЕНИЯ\деревья\i (3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09" y="0"/>
            <a:ext cx="784668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5013176"/>
            <a:ext cx="1800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ЯСЕНЬ</a:t>
            </a:r>
            <a:endParaRPr lang="ru-RU" sz="40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2" y="0"/>
            <a:ext cx="8234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ata\ДИДАКТИЧЕСКИЕ КАРТИНКИ\РАСТЕНИЯ\деревья\i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29896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666"/>
            <a:ext cx="9144000" cy="610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59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ata\ДИДАКТИЧЕСКИЕ КАРТИНКИ\РАСТЕНИЯ\деревья\8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4" y="0"/>
            <a:ext cx="9087026" cy="594191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95936" y="5733256"/>
            <a:ext cx="1476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ЛИПА</a:t>
            </a:r>
            <a:endParaRPr lang="ru-RU" sz="40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ata\ДИДАКТИЧЕСКИЕ КАРТИНКИ\РАСТЕНИЯ\деревья\i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492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ata\ДИДАКТИЧЕСКИЕ КАРТИНКИ\РАСТЕНИЯ\деревья\i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48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ata\ДИДАКТИЧЕСКИЕ КАРТИНКИ\РАСТЕНИЯ\деревья\acacia_wright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72200" y="260648"/>
            <a:ext cx="2247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АКАЦИЯ</a:t>
            </a:r>
            <a:endParaRPr lang="ru-RU" sz="4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data\ДИДАКТИЧЕСКИЕ КАРТИНКИ\РАСТЕНИЯ\деревья\i (32).jpg"/>
          <p:cNvPicPr>
            <a:picLocks noChangeAspect="1" noChangeArrowheads="1"/>
          </p:cNvPicPr>
          <p:nvPr/>
        </p:nvPicPr>
        <p:blipFill rotWithShape="1">
          <a:blip r:embed="rId2" cstate="print"/>
          <a:srcRect b="49727"/>
          <a:stretch/>
        </p:blipFill>
        <p:spPr bwMode="auto">
          <a:xfrm>
            <a:off x="4932040" y="3933056"/>
            <a:ext cx="2381250" cy="177176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5190" r="6017" b="1362"/>
          <a:stretch/>
        </p:blipFill>
        <p:spPr>
          <a:xfrm>
            <a:off x="-31711" y="-25144"/>
            <a:ext cx="4788024" cy="67640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943" y="-25144"/>
            <a:ext cx="4533057" cy="3407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50345"/>
          <a:stretch/>
        </p:blipFill>
        <p:spPr>
          <a:xfrm>
            <a:off x="6760257" y="5108262"/>
            <a:ext cx="2383743" cy="1749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9618" y="6014404"/>
            <a:ext cx="316536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ЧЕРЁМУХА</a:t>
            </a:r>
            <a:endParaRPr lang="ru-RU" sz="48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1447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ata\ДИДАКТИЧЕСКИЕ КАРТИНКИ\РАСТЕНИЯ\деревья\i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16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6056" y="5661248"/>
            <a:ext cx="38523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ЁЛОЧКА</a:t>
            </a:r>
            <a:endParaRPr lang="ru-RU" sz="48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ata\ДИДАКТИЧЕСКИЕ КАРТИНКИ\РАСТЕНИЯ\деревья\i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4217"/>
            <a:ext cx="9144000" cy="5773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930"/>
            <a:ext cx="8251154" cy="68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67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5553"/>
            <a:ext cx="5065165" cy="67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26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ata\ДИДАКТИЧЕСКИЕ КАРТИНКИ\РАСТЕНИЯ\деревья\hello_html_66b50c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37466"/>
            <a:ext cx="4921995" cy="682053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55976" y="6021288"/>
            <a:ext cx="23762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ЕЛЬ</a:t>
            </a:r>
            <a:endParaRPr lang="ru-RU" sz="48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29" y="0"/>
            <a:ext cx="5327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63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ata\ДИДАКТИЧЕСКИЕ КАРТИНКИ\РАСТЕНИЯ\деревья\i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8363415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92280" y="476672"/>
            <a:ext cx="1707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СОСНА</a:t>
            </a:r>
            <a:endParaRPr lang="ru-RU" sz="40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ata\ДИДАКТИЧЕСКИЕ КАРТИНКИ\РАСТЕНИЯ\деревья\gallery_0eec32184b5e60742673dce0655ada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39943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ata\ДИДАКТИЧЕСКИЕ КАРТИНКИ\РАСТЕНИЯ\деревья\derevo_sosna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data\ДИДАКТИЧЕСКИЕ КАРТИНКИ\РАСТЕНИЯ\деревья\128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7724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03803" y="6150114"/>
            <a:ext cx="205216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ЯБЛОНЯ</a:t>
            </a:r>
            <a:endParaRPr lang="ru-RU" sz="40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2"/>
            <a:ext cx="9144000" cy="684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05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67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06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ata\ДИДАКТИЧЕСКИЕ КАРТИНКИ\РАСТЕНИЯ\деревья\382_image_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ata\ДИДАКТИЧЕСКИЕ КАРТИНКИ\РАСТЕНИЯ\деревья\i (2).jpg"/>
          <p:cNvPicPr>
            <a:picLocks noChangeAspect="1" noChangeArrowheads="1"/>
          </p:cNvPicPr>
          <p:nvPr/>
        </p:nvPicPr>
        <p:blipFill>
          <a:blip r:embed="rId2" cstate="print"/>
          <a:srcRect b="3472"/>
          <a:stretch>
            <a:fillRect/>
          </a:stretch>
        </p:blipFill>
        <p:spPr bwMode="auto">
          <a:xfrm>
            <a:off x="0" y="-1"/>
            <a:ext cx="9144000" cy="573325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39952" y="573325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ДУБ</a:t>
            </a:r>
            <a:endParaRPr lang="ru-RU" sz="40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ata\ДИДАКТИЧЕСКИЕ КАРТИНКИ\РАСТЕНИЯ\деревья\1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536504" cy="68267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72200" y="6021288"/>
            <a:ext cx="172720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ГРУША</a:t>
            </a:r>
            <a:endParaRPr lang="ru-RU" sz="40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271153"/>
            <a:ext cx="4788024" cy="3586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0"/>
            <a:ext cx="4216856" cy="356625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data\ДИДАКТИЧЕСКИЕ КАРТИНКИ\РАСТЕНИЯ\деревья\1161367_sliva-kabardinskaya-rannyaya.jpg"/>
          <p:cNvPicPr>
            <a:picLocks noChangeAspect="1" noChangeArrowheads="1"/>
          </p:cNvPicPr>
          <p:nvPr/>
        </p:nvPicPr>
        <p:blipFill rotWithShape="1">
          <a:blip r:embed="rId2" cstate="print"/>
          <a:srcRect b="6671"/>
          <a:stretch/>
        </p:blipFill>
        <p:spPr bwMode="auto">
          <a:xfrm>
            <a:off x="2051720" y="-1"/>
            <a:ext cx="5339692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36296" y="6154104"/>
            <a:ext cx="170469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СЛИВА</a:t>
            </a:r>
            <a:endParaRPr lang="ru-RU" sz="40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0" y="0"/>
            <a:ext cx="5883626" cy="3904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93" y="4120659"/>
            <a:ext cx="4377307" cy="273734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6154104"/>
            <a:ext cx="188545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ВИШНЯ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658098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ata\ДИДАКТИЧЕСКИЕ КАРТИНКИ\РАСТЕНИЯ\деревья\791835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ata\ДИДАКТИЧЕСКИЕ КАРТИНКИ\РАСТЕНИЯ\деревья\b9ec3971c31cfcda6d3d657acba1e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2" y="0"/>
            <a:ext cx="9134228" cy="6854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5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ata\ДИДАКТИЧЕСКИЕ КАРТИНКИ\РАСТЕНИЯ\деревья\apricot_06-500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13376" cy="68133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516216" y="5877272"/>
            <a:ext cx="228120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АБРИКОС</a:t>
            </a:r>
            <a:endParaRPr lang="ru-RU" sz="40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ata\ДИДАКТИЧЕСКИЕ КАРТИНКИ\РАСТЕНИЯ\деревья\a866fd8bf36942385ae1c41d28006d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data\ДИДАКТИЧЕСКИЕ КАРТИНКИ\РАСТЕНИЯ\деревья\i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876"/>
            <a:ext cx="9165263" cy="6842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69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518"/>
            <a:ext cx="5674230" cy="3546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16632"/>
            <a:ext cx="398897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ДЕРЕВЬЯ ЗИМОЙ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58" y="3803516"/>
            <a:ext cx="4716692" cy="30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905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26722" cy="50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717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240"/>
            <a:ext cx="9144000" cy="6080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69354"/>
            <a:ext cx="407842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ДЕРЕВЬЯ ВЕСНОЙ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0844165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data\ДИДАКТИЧЕСКИЕ КАРТИНКИ\РАСТЕНИЯ\деревья\i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79" y="476672"/>
            <a:ext cx="9144000" cy="605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041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54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697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" y="824174"/>
            <a:ext cx="9144000" cy="6024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16632"/>
            <a:ext cx="388433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ДЕРЕВЬЯ ЛЕТОМ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7347120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2"/>
            <a:ext cx="7752132" cy="6842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2216" y="5949280"/>
            <a:ext cx="30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РЯБИНА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7165456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16" y="0"/>
            <a:ext cx="6298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23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2" y="66675"/>
            <a:ext cx="528637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096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5250"/>
            <a:ext cx="5715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799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8" y="0"/>
            <a:ext cx="8723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11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16632"/>
            <a:ext cx="421981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ДЕРЕВЬЯ ОСЕНЬЮ</a:t>
            </a:r>
            <a:endParaRPr lang="ru-RU" sz="4000" b="1" dirty="0"/>
          </a:p>
        </p:txBody>
      </p:sp>
      <p:pic>
        <p:nvPicPr>
          <p:cNvPr id="4" name="Picture 2" descr="E:\data\ДИДАКТИЧЕСКИЕ КАРТИНКИ\РАСТЕНИЯ\деревья\autumn-trees-13053203313q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4565" y="976754"/>
            <a:ext cx="6865987" cy="5894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03384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ata\ДИДАКТИЧЕСКИЕ КАРТИНКИ\РАСТЕНИЯ\деревья\autumn-maple-tree-in-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1" y="0"/>
            <a:ext cx="4620434" cy="683717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4051968" cy="269713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05"/>
            <a:ext cx="8568952" cy="685516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ata\ДИДАКТИЧЕСКИЕ КАРТИНКИ\РАСТЕНИЯ\деревья\dead-tree-1362662474xN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54114"/>
            <a:ext cx="74703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СУХОЕ ДЕРЕВО </a:t>
            </a:r>
          </a:p>
          <a:p>
            <a:r>
              <a:rPr lang="ru-RU" sz="4000" b="1" dirty="0"/>
              <a:t> </a:t>
            </a:r>
            <a:r>
              <a:rPr lang="ru-RU" sz="4000" b="1" dirty="0" smtClean="0"/>
              <a:t>                                     БЕЗ ЛИСТЬЕВ</a:t>
            </a:r>
            <a:endParaRPr lang="ru-RU" sz="4000" b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6951" r="5163" b="5900"/>
          <a:stretch/>
        </p:blipFill>
        <p:spPr>
          <a:xfrm>
            <a:off x="2411760" y="764704"/>
            <a:ext cx="4320480" cy="5976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9872" y="188640"/>
            <a:ext cx="193873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ЛИСТЬЯ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1563430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ata\ДИДАКТИЧЕСКИЕ КАРТИНКИ\РАСТЕНИЯ\деревья\2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9" y="444733"/>
            <a:ext cx="9126621" cy="6080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5"/>
            <a:ext cx="9208784" cy="45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950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"/>
            <a:ext cx="9139009" cy="68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607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64" y="0"/>
            <a:ext cx="7040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691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427"/>
          <a:stretch/>
        </p:blipFill>
        <p:spPr>
          <a:xfrm>
            <a:off x="467544" y="5815"/>
            <a:ext cx="7984173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 t="12201" r="1176" b="1701"/>
          <a:stretch/>
        </p:blipFill>
        <p:spPr>
          <a:xfrm>
            <a:off x="1979712" y="0"/>
            <a:ext cx="48507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" t="2454" r="1525" b="86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103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 r="4231" b="3176"/>
          <a:stretch/>
        </p:blipFill>
        <p:spPr>
          <a:xfrm>
            <a:off x="2051720" y="0"/>
            <a:ext cx="5456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590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80728"/>
            <a:ext cx="49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КАРТИНКИ: </a:t>
            </a:r>
            <a:r>
              <a:rPr lang="en-US" dirty="0">
                <a:hlinkClick r:id="rId2"/>
              </a:rPr>
              <a:t>https://yandex.ru/images/search?text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05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28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41</Words>
  <Application>Microsoft Office PowerPoint</Application>
  <PresentationFormat>Экран (4:3)</PresentationFormat>
  <Paragraphs>30</Paragraphs>
  <Slides>86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Ученик</cp:lastModifiedBy>
  <cp:revision>43</cp:revision>
  <dcterms:created xsi:type="dcterms:W3CDTF">2017-03-13T17:00:46Z</dcterms:created>
  <dcterms:modified xsi:type="dcterms:W3CDTF">2016-10-17T21:35:31Z</dcterms:modified>
</cp:coreProperties>
</file>