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737616-9BC5-4D46-9DA1-E58C71E6A76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583755-D950-45D2-BB81-8FB8B963B4E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715016"/>
            <a:ext cx="8305800" cy="642942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Артюх</a:t>
            </a:r>
            <a:r>
              <a:rPr lang="ru-RU" dirty="0" smtClean="0"/>
              <a:t>  </a:t>
            </a:r>
            <a:r>
              <a:rPr lang="ru-RU" dirty="0" smtClean="0"/>
              <a:t>Л</a:t>
            </a:r>
            <a:r>
              <a:rPr lang="ru-RU" dirty="0" smtClean="0"/>
              <a:t>ариса Анатольевна</a:t>
            </a:r>
          </a:p>
          <a:p>
            <a:r>
              <a:rPr lang="ru-RU" dirty="0" smtClean="0"/>
              <a:t>МОУ Дубровская СОШ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500198"/>
          </a:xfrm>
        </p:spPr>
        <p:txBody>
          <a:bodyPr/>
          <a:lstStyle/>
          <a:p>
            <a:r>
              <a:rPr lang="ru-RU" b="1" dirty="0" smtClean="0"/>
              <a:t>Путешествие по природным зонам Евразии</a:t>
            </a:r>
            <a:endParaRPr lang="ru-RU" b="1" dirty="0"/>
          </a:p>
        </p:txBody>
      </p:sp>
      <p:pic>
        <p:nvPicPr>
          <p:cNvPr id="23554" name="Picture 2" descr="http://www.mark-ju.net/wildlife/images/came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2000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Жёстколистные средиземноморские леса</a:t>
            </a:r>
            <a:endParaRPr lang="ru-RU" b="1" dirty="0"/>
          </a:p>
        </p:txBody>
      </p:sp>
      <p:pic>
        <p:nvPicPr>
          <p:cNvPr id="34818" name="Picture 2" descr="C:\Users\Каб_319\Desktop\жёстко исп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63700"/>
            <a:ext cx="7286676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Каб_319\Desktop\г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Влажные экваториальные леса</a:t>
            </a:r>
            <a:endParaRPr lang="ru-RU" b="1" dirty="0"/>
          </a:p>
        </p:txBody>
      </p:sp>
      <p:pic>
        <p:nvPicPr>
          <p:cNvPr id="36866" name="Picture 2" descr="C:\Users\Каб_319\Desktop\v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500990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Карта природных зон</a:t>
            </a:r>
            <a:endParaRPr lang="ru-RU" b="1" dirty="0"/>
          </a:p>
        </p:txBody>
      </p:sp>
      <p:pic>
        <p:nvPicPr>
          <p:cNvPr id="26626" name="Picture 2" descr="C:\Users\Каб_319\Desktop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Бескрайние просторы арктической пустыни</a:t>
            </a:r>
            <a:endParaRPr lang="ru-RU" sz="3600" b="1" dirty="0"/>
          </a:p>
        </p:txBody>
      </p:sp>
      <p:pic>
        <p:nvPicPr>
          <p:cNvPr id="27650" name="Picture 2" descr="C:\Users\Каб_319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143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Тундра</a:t>
            </a:r>
            <a:endParaRPr lang="ru-RU" b="1" dirty="0"/>
          </a:p>
        </p:txBody>
      </p:sp>
      <p:pic>
        <p:nvPicPr>
          <p:cNvPr id="28674" name="Picture 2" descr="C:\Users\Каб_319\Desktop\tund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1216" y="1524000"/>
            <a:ext cx="688156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тайга</a:t>
            </a:r>
            <a:endParaRPr lang="ru-RU" b="1" dirty="0"/>
          </a:p>
        </p:txBody>
      </p:sp>
      <p:pic>
        <p:nvPicPr>
          <p:cNvPr id="29698" name="Picture 2" descr="C:\Users\Каб_319\Desktop\тай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1537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Смешанный лес на берегу озера</a:t>
            </a:r>
            <a:endParaRPr lang="ru-RU" b="1" dirty="0"/>
          </a:p>
        </p:txBody>
      </p:sp>
      <p:pic>
        <p:nvPicPr>
          <p:cNvPr id="30722" name="Picture 2" descr="C:\Users\Каб_319\Desktop\смеш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24000"/>
            <a:ext cx="7429552" cy="4691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Лесостепь</a:t>
            </a:r>
            <a:endParaRPr lang="ru-RU" b="1" dirty="0"/>
          </a:p>
        </p:txBody>
      </p:sp>
      <p:pic>
        <p:nvPicPr>
          <p:cNvPr id="31746" name="Picture 2" descr="C:\Users\Каб_319\Desktop\лесостеп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1530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Бескрайние чернозёмные степи</a:t>
            </a:r>
            <a:endParaRPr lang="ru-RU" b="1" dirty="0"/>
          </a:p>
        </p:txBody>
      </p:sp>
      <p:pic>
        <p:nvPicPr>
          <p:cNvPr id="32770" name="Picture 2" descr="C:\Users\Каб_319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71530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Саванны</a:t>
            </a:r>
            <a:endParaRPr lang="ru-RU" b="1" dirty="0"/>
          </a:p>
        </p:txBody>
      </p:sp>
      <p:pic>
        <p:nvPicPr>
          <p:cNvPr id="33794" name="Picture 2" descr="C:\Users\Каб_319\Desktop\саван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24000"/>
            <a:ext cx="735811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38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Путешествие по природным зонам Евразии</vt:lpstr>
      <vt:lpstr>Карта природных зон</vt:lpstr>
      <vt:lpstr>Бескрайние просторы арктической пустыни</vt:lpstr>
      <vt:lpstr>Тундра</vt:lpstr>
      <vt:lpstr>тайга</vt:lpstr>
      <vt:lpstr>Смешанный лес на берегу озера</vt:lpstr>
      <vt:lpstr>Лесостепь</vt:lpstr>
      <vt:lpstr>Бескрайние чернозёмные степи</vt:lpstr>
      <vt:lpstr>Саванны</vt:lpstr>
      <vt:lpstr>Жёстколистные средиземноморские леса</vt:lpstr>
      <vt:lpstr>Слайд 11</vt:lpstr>
      <vt:lpstr>Влажные экваториальные леса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природным зонам Евразии</dc:title>
  <dc:creator>Каб_319</dc:creator>
  <cp:lastModifiedBy>Каб_319</cp:lastModifiedBy>
  <cp:revision>2</cp:revision>
  <dcterms:created xsi:type="dcterms:W3CDTF">2016-09-22T08:44:43Z</dcterms:created>
  <dcterms:modified xsi:type="dcterms:W3CDTF">2016-09-22T09:00:31Z</dcterms:modified>
</cp:coreProperties>
</file>