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01" r:id="rId3"/>
    <p:sldId id="276" r:id="rId4"/>
    <p:sldId id="305" r:id="rId5"/>
    <p:sldId id="281" r:id="rId6"/>
    <p:sldId id="304" r:id="rId7"/>
    <p:sldId id="306" r:id="rId8"/>
    <p:sldId id="308" r:id="rId9"/>
    <p:sldId id="307" r:id="rId10"/>
    <p:sldId id="310" r:id="rId11"/>
    <p:sldId id="309" r:id="rId12"/>
    <p:sldId id="311" r:id="rId13"/>
    <p:sldId id="31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8F200"/>
    <a:srgbClr val="33CCFF"/>
    <a:srgbClr val="008000"/>
    <a:srgbClr val="003300"/>
    <a:srgbClr val="006600"/>
    <a:srgbClr val="EC7E24"/>
    <a:srgbClr val="E62A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54" autoAdjust="0"/>
    <p:restoredTop sz="94660"/>
  </p:normalViewPr>
  <p:slideViewPr>
    <p:cSldViewPr>
      <p:cViewPr>
        <p:scale>
          <a:sx n="80" d="100"/>
          <a:sy n="80" d="100"/>
        </p:scale>
        <p:origin x="-103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D5718-0472-499F-83FF-DB5624A348D4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E70E-4D8F-4429-A783-57ABACAAE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DA71-697D-47CC-B350-8566C9EAB41A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2CBB-474B-4A5D-A66D-3930482B7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46948-0465-4A25-999A-2D806460AF6C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49A44-D817-4A35-8911-94BD05100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228E7-06A3-4258-B95D-75F47B1AC3D5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1E54-4C33-49B1-B5C4-E23D6C1BF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9599-5984-4957-B2DC-A55CDE2F4BAB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1D56-D9BA-4538-A283-6B9AF1CD8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D5E0-FE84-4CE8-909B-E5BC719E7D22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7FD2-B971-4010-AD76-30844D089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0DB0-30D6-4716-B547-8C24FA05F6E4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A0A0-3421-45F6-A3D2-01F2CA9D2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FA94-E2DA-4DF0-9A03-CC3ABDCA3AD0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34C2-F174-4594-AEFD-8856E5CAD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72DE-2F73-4659-BD6C-C85C417864C6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5AB3-9065-4511-87AC-34A3FFF5F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6B4D-E163-4D3F-AEBE-B2C0D4096E6B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5508-8C8B-45AD-822B-6AD491568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DC84-8ED1-40C6-AE8E-3B627181ED1D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A3F6-2B52-4E56-9F9C-7FAB5877B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44E31A-95CC-45E4-8252-6EFABB0091EF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6A3B4B-07B6-4A46-AC89-0E4AA6CD9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91;&#1088;&#1086;&#1082;%20&#1084;&#1080;&#1088;&#1072;\flesh-rolik%201%20september.avi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file:///E:\&#1091;&#1088;&#1086;&#1082;%20&#1084;&#1080;&#1088;&#1072;\klassnaya_kompania(-).mp3" TargetMode="External"/><Relationship Id="rId1" Type="http://schemas.openxmlformats.org/officeDocument/2006/relationships/audio" Target="file:///E:\&#1091;&#1088;&#1086;&#1082;%20&#1084;&#1080;&#1088;&#1072;\klassnaya_kompania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91;&#1088;&#1086;&#1082;%20&#1084;&#1080;&#1088;&#1072;\&#1042;&#1080;&#1076;&#1077;&#1086;&#1091;&#1088;&#1086;&#1082;%20'&#1059;&#1088;&#1086;&#1082;%20&#1052;&#1080;&#1088;&#1072;'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91;&#1088;&#1086;&#1082;%20&#1084;&#1080;&#1088;&#1072;\&#1057;&#1086;&#1083;&#1085;&#1077;&#1095;&#1085;&#1099;&#1081;%20&#1082;&#1088;&#1091;&#1075;%20-%20(&#1084;&#1080;&#1085;&#1091;&#1089;)%20-%20&#1057;&#1086;&#1083;&#1085;&#1077;&#1095;&#1085;&#1099;&#1081;%20&#1082;&#1088;&#1091;&#1075;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071546"/>
            <a:ext cx="6500813" cy="1470025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/>
            </a:r>
            <a:b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</a:b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/>
            </a:r>
            <a:b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</a:b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/>
            </a:r>
            <a:b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ДЕНЬ ЗНАНИЙ</a:t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4 класс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714752"/>
            <a:ext cx="4643438" cy="2000264"/>
          </a:xfrm>
        </p:spPr>
        <p:txBody>
          <a:bodyPr/>
          <a:lstStyle/>
          <a:p>
            <a:pPr>
              <a:defRPr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2015 – 2016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учебный год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1_w508_h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204" y="2071678"/>
            <a:ext cx="4937360" cy="46434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2. Милый мой друг, добрый мой друг,</a:t>
            </a:r>
            <a:br>
              <a:rPr lang="ru-RU" b="1" dirty="0" smtClean="0"/>
            </a:br>
            <a:r>
              <a:rPr lang="ru-RU" b="1" dirty="0" smtClean="0"/>
              <a:t>Людям так хочется мира.</a:t>
            </a:r>
            <a:br>
              <a:rPr lang="ru-RU" b="1" dirty="0" smtClean="0"/>
            </a:br>
            <a:r>
              <a:rPr lang="ru-RU" b="1" dirty="0" smtClean="0"/>
              <a:t>И в тридцать пять сердце опять</a:t>
            </a:r>
            <a:br>
              <a:rPr lang="ru-RU" b="1" dirty="0" smtClean="0"/>
            </a:br>
            <a:r>
              <a:rPr lang="ru-RU" b="1" dirty="0" smtClean="0"/>
              <a:t>Не устает повторять: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Пусть </a:t>
            </a:r>
            <a:r>
              <a:rPr lang="ru-RU" b="1" dirty="0" smtClean="0"/>
              <a:t>всегда будет солнце,</a:t>
            </a:r>
            <a:br>
              <a:rPr lang="ru-RU" b="1" dirty="0" smtClean="0"/>
            </a:br>
            <a:r>
              <a:rPr lang="ru-RU" b="1" dirty="0" smtClean="0"/>
              <a:t>Пусть всегда будет небо,</a:t>
            </a:r>
            <a:br>
              <a:rPr lang="ru-RU" b="1" dirty="0" smtClean="0"/>
            </a:br>
            <a:r>
              <a:rPr lang="ru-RU" b="1" dirty="0" smtClean="0"/>
              <a:t>Пусть всегда будет мама,</a:t>
            </a:r>
            <a:br>
              <a:rPr lang="ru-RU" b="1" dirty="0" smtClean="0"/>
            </a:br>
            <a:r>
              <a:rPr lang="ru-RU" b="1" dirty="0" smtClean="0"/>
              <a:t>Пусть всегда буду 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2214554"/>
            <a:ext cx="4763086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3. Тише</a:t>
            </a:r>
            <a:r>
              <a:rPr lang="ru-RU" b="1" dirty="0" smtClean="0"/>
              <a:t>, солдат, слышишь, солдат,-</a:t>
            </a:r>
            <a:br>
              <a:rPr lang="ru-RU" b="1" dirty="0" smtClean="0"/>
            </a:br>
            <a:r>
              <a:rPr lang="ru-RU" b="1" dirty="0" smtClean="0"/>
              <a:t>Люди пугаются взрывов.</a:t>
            </a:r>
            <a:br>
              <a:rPr lang="ru-RU" b="1" dirty="0" smtClean="0"/>
            </a:br>
            <a:r>
              <a:rPr lang="ru-RU" b="1" dirty="0" smtClean="0"/>
              <a:t>Тысячи глаз в небо глядят,</a:t>
            </a:r>
            <a:br>
              <a:rPr lang="ru-RU" b="1" dirty="0" smtClean="0"/>
            </a:br>
            <a:r>
              <a:rPr lang="ru-RU" b="1" dirty="0" smtClean="0"/>
              <a:t>Губы упрямо твердят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Пусть </a:t>
            </a:r>
            <a:r>
              <a:rPr lang="ru-RU" b="1" dirty="0" smtClean="0"/>
              <a:t>всегда будет солнце,</a:t>
            </a:r>
            <a:br>
              <a:rPr lang="ru-RU" b="1" dirty="0" smtClean="0"/>
            </a:br>
            <a:r>
              <a:rPr lang="ru-RU" b="1" dirty="0" smtClean="0"/>
              <a:t>Пусть всегда будет небо,</a:t>
            </a:r>
            <a:br>
              <a:rPr lang="ru-RU" b="1" dirty="0" smtClean="0"/>
            </a:br>
            <a:r>
              <a:rPr lang="ru-RU" b="1" dirty="0" smtClean="0"/>
              <a:t>Пусть всегда будет мама,</a:t>
            </a:r>
            <a:br>
              <a:rPr lang="ru-RU" b="1" dirty="0" smtClean="0"/>
            </a:br>
            <a:r>
              <a:rPr lang="ru-RU" b="1" dirty="0" smtClean="0"/>
              <a:t>Пусть всегда буду 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ews_15_06_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362200"/>
            <a:ext cx="4851400" cy="4495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4</a:t>
            </a:r>
            <a:r>
              <a:rPr lang="ru-RU" b="1" dirty="0" smtClean="0"/>
              <a:t>. Против беды, против войны</a:t>
            </a:r>
            <a:br>
              <a:rPr lang="ru-RU" b="1" dirty="0" smtClean="0"/>
            </a:br>
            <a:r>
              <a:rPr lang="ru-RU" b="1" dirty="0" smtClean="0"/>
              <a:t>Встанем за наших мальчишек.</a:t>
            </a:r>
            <a:br>
              <a:rPr lang="ru-RU" b="1" dirty="0" smtClean="0"/>
            </a:br>
            <a:r>
              <a:rPr lang="ru-RU" b="1" dirty="0" smtClean="0"/>
              <a:t>Солнце - навек! Счастье - навек! </a:t>
            </a:r>
            <a:br>
              <a:rPr lang="ru-RU" b="1" dirty="0" smtClean="0"/>
            </a:br>
            <a:r>
              <a:rPr lang="ru-RU" b="1" dirty="0" smtClean="0"/>
              <a:t>Так повелел человек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   Пусть </a:t>
            </a:r>
            <a:r>
              <a:rPr lang="ru-RU" b="1" dirty="0" smtClean="0"/>
              <a:t>всегда будет солнце,</a:t>
            </a:r>
            <a:br>
              <a:rPr lang="ru-RU" b="1" dirty="0" smtClean="0"/>
            </a:br>
            <a:r>
              <a:rPr lang="ru-RU" b="1" dirty="0" smtClean="0"/>
              <a:t>Пусть всегда будет небо,</a:t>
            </a:r>
            <a:br>
              <a:rPr lang="ru-RU" b="1" dirty="0" smtClean="0"/>
            </a:br>
            <a:r>
              <a:rPr lang="ru-RU" b="1" dirty="0" smtClean="0"/>
              <a:t>Пусть всегда будет мама,</a:t>
            </a:r>
            <a:br>
              <a:rPr lang="ru-RU" b="1" dirty="0" smtClean="0"/>
            </a:br>
            <a:r>
              <a:rPr lang="ru-RU" b="1" dirty="0" smtClean="0"/>
              <a:t>Пусть всегда буду я.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7ec4c7b355dc7400d73c8b59810f0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r="-330" b="3717"/>
          <a:stretch>
            <a:fillRect/>
          </a:stretch>
        </p:blipFill>
        <p:spPr>
          <a:xfrm>
            <a:off x="0" y="-142900"/>
            <a:ext cx="9286908" cy="76438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arningFlowers_3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4429132"/>
            <a:ext cx="6500813" cy="1470025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ДЕНЬ ЗНАНИЙ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4 класс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7" name="Рисунок 6" descr="531333-b6b9ecd98c6e56c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0"/>
            <a:ext cx="4119568" cy="411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8429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ДЕНЬ ЗНАНИЙ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Содержимое 3" descr="учебники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357694"/>
            <a:ext cx="2317306" cy="211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1643050"/>
            <a:ext cx="650085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Учёба, здравствуй!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Школа, здравствуй!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Идём за знаньями в поход!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праздник!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Школьный праздник!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Встречаем мы учебный год!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flesh-rolik 1 september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42875"/>
            <a:ext cx="8429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ДЕНЬ ЗНАНИЙ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14" name="Рисунок 13" descr="14322491-Счастливые-школьники-в-классе.-Образование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571612"/>
            <a:ext cx="2714644" cy="4035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 descr="19942495-Портрет-прилежные-школьники-и-учителя,-глядя-на-камеру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4" y="2143116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" name="klassnaya_kompan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071538" y="6000768"/>
            <a:ext cx="661990" cy="661990"/>
          </a:xfrm>
          <a:prstGeom prst="rect">
            <a:avLst/>
          </a:prstGeom>
        </p:spPr>
      </p:pic>
      <p:pic>
        <p:nvPicPr>
          <p:cNvPr id="18" name="klassnaya_kompania(-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3714744" y="6072206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5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6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"/>
            <a:ext cx="8429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РАСШИФРУЙТЕ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ветёркач</a:t>
            </a:r>
            <a:endParaRPr lang="ru-RU" sz="4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такёряп</a:t>
            </a:r>
            <a:endParaRPr lang="ru-RU" sz="4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йакводи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четвёрка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пятёрка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двойка</a:t>
            </a:r>
          </a:p>
          <a:p>
            <a:endParaRPr lang="ru-RU" dirty="0"/>
          </a:p>
        </p:txBody>
      </p:sp>
      <p:pic>
        <p:nvPicPr>
          <p:cNvPr id="6" name="Содержимое 3" descr="учебник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14818"/>
            <a:ext cx="2317306" cy="211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1643050"/>
            <a:ext cx="65008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Видеоурок 'Урок Мира'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5306" y="27052"/>
            <a:ext cx="9204176" cy="683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9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"/>
            <a:ext cx="8429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Courier New" pitchFamily="49" charset="0"/>
              </a:rPr>
              <a:t>ДЕНЬ ЗНАНИЙ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«У каждого, кем бы он ни был, чем бы он ни занимался, есть еще один долг, который требует самоотверженного и верного служения: защищать мир»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Николай Тихонов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3" descr="учебник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357694"/>
            <a:ext cx="2317306" cy="211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1643050"/>
            <a:ext cx="65008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olnushko_dlya_dete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9204">
            <a:off x="3626193" y="1309602"/>
            <a:ext cx="5513560" cy="4778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Пусть </a:t>
            </a:r>
            <a:r>
              <a:rPr lang="ru-RU" b="1" dirty="0" smtClean="0"/>
              <a:t>всегда будет Солнце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Солнечный </a:t>
            </a:r>
            <a:r>
              <a:rPr lang="ru-RU" b="1" dirty="0" smtClean="0"/>
              <a:t>круг, небо вокруг -</a:t>
            </a:r>
            <a:br>
              <a:rPr lang="ru-RU" b="1" dirty="0" smtClean="0"/>
            </a:br>
            <a:r>
              <a:rPr lang="ru-RU" b="1" dirty="0" smtClean="0"/>
              <a:t>Это рисунок мальчишки.</a:t>
            </a:r>
            <a:br>
              <a:rPr lang="ru-RU" b="1" dirty="0" smtClean="0"/>
            </a:br>
            <a:r>
              <a:rPr lang="ru-RU" b="1" dirty="0" smtClean="0"/>
              <a:t>Нарисовал он на листке</a:t>
            </a:r>
            <a:br>
              <a:rPr lang="ru-RU" b="1" dirty="0" smtClean="0"/>
            </a:br>
            <a:r>
              <a:rPr lang="ru-RU" b="1" dirty="0" smtClean="0"/>
              <a:t>И подписал в уголке</a:t>
            </a:r>
            <a:r>
              <a:rPr lang="ru-RU" b="1" dirty="0" smtClean="0"/>
              <a:t>:</a:t>
            </a:r>
          </a:p>
          <a:p>
            <a:pPr marL="514350" indent="-514350">
              <a:buNone/>
            </a:pPr>
            <a:r>
              <a:rPr lang="ru-RU" b="1" dirty="0" smtClean="0"/>
              <a:t>      Пусть </a:t>
            </a:r>
            <a:r>
              <a:rPr lang="ru-RU" b="1" dirty="0" smtClean="0"/>
              <a:t>всегда будет солнце,</a:t>
            </a:r>
            <a:br>
              <a:rPr lang="ru-RU" b="1" dirty="0" smtClean="0"/>
            </a:br>
            <a:r>
              <a:rPr lang="ru-RU" b="1" dirty="0" smtClean="0"/>
              <a:t>Пусть всегда будет небо,</a:t>
            </a:r>
            <a:br>
              <a:rPr lang="ru-RU" b="1" dirty="0" smtClean="0"/>
            </a:br>
            <a:r>
              <a:rPr lang="ru-RU" b="1" dirty="0" smtClean="0"/>
              <a:t>Пусть всегда будет мама,</a:t>
            </a:r>
            <a:br>
              <a:rPr lang="ru-RU" b="1" dirty="0" smtClean="0"/>
            </a:br>
            <a:r>
              <a:rPr lang="ru-RU" b="1" dirty="0" smtClean="0"/>
              <a:t>Пусть всегда буду я.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лнечный круг - (минус) - Солнечный кру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00496" y="5715016"/>
            <a:ext cx="876304" cy="87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1560</TotalTime>
  <Words>114</Words>
  <Application>Microsoft Office PowerPoint</Application>
  <PresentationFormat>Экран (4:3)</PresentationFormat>
  <Paragraphs>38</Paragraphs>
  <Slides>13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ДЕНЬ ЗНАНИЙ 4 класс</vt:lpstr>
      <vt:lpstr>ДЕНЬ ЗНАНИЙ 4 класс</vt:lpstr>
      <vt:lpstr>ДЕНЬ ЗНАНИЙ</vt:lpstr>
      <vt:lpstr>Слайд 4</vt:lpstr>
      <vt:lpstr>ДЕНЬ ЗНАНИЙ</vt:lpstr>
      <vt:lpstr>РАСШИФРУЙТЕ</vt:lpstr>
      <vt:lpstr>Слайд 7</vt:lpstr>
      <vt:lpstr>ДЕНЬ ЗНАНИЙ</vt:lpstr>
      <vt:lpstr>  Пусть всегда будет Солнце  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Sthaslivyi_slythai</dc:title>
  <dc:subject>1sent</dc:subject>
  <dc:creator>Corowina</dc:creator>
  <cp:lastModifiedBy>Пользователь Windows</cp:lastModifiedBy>
  <cp:revision>171</cp:revision>
  <dcterms:modified xsi:type="dcterms:W3CDTF">2015-08-28T17:09:26Z</dcterms:modified>
  <cp:category>prazdnik</cp:category>
</cp:coreProperties>
</file>