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8" r:id="rId1"/>
  </p:sldMasterIdLst>
  <p:sldIdLst>
    <p:sldId id="256" r:id="rId2"/>
    <p:sldId id="278" r:id="rId3"/>
    <p:sldId id="265" r:id="rId4"/>
    <p:sldId id="258" r:id="rId5"/>
    <p:sldId id="264" r:id="rId6"/>
    <p:sldId id="263" r:id="rId7"/>
    <p:sldId id="273" r:id="rId8"/>
    <p:sldId id="272" r:id="rId9"/>
    <p:sldId id="267" r:id="rId10"/>
    <p:sldId id="270" r:id="rId11"/>
    <p:sldId id="274" r:id="rId12"/>
    <p:sldId id="275" r:id="rId13"/>
    <p:sldId id="259" r:id="rId14"/>
    <p:sldId id="276" r:id="rId15"/>
    <p:sldId id="277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38C2FE9-6B3D-45A6-82A3-17F154D322BE}">
          <p14:sldIdLst>
            <p14:sldId id="256"/>
            <p14:sldId id="278"/>
            <p14:sldId id="265"/>
            <p14:sldId id="258"/>
            <p14:sldId id="264"/>
            <p14:sldId id="263"/>
            <p14:sldId id="273"/>
            <p14:sldId id="272"/>
            <p14:sldId id="267"/>
          </p14:sldIdLst>
        </p14:section>
        <p14:section name="Раздел без заголовка" id="{4AC5D325-9AC9-409B-B940-3E5FB8F60CD3}">
          <p14:sldIdLst>
            <p14:sldId id="270"/>
            <p14:sldId id="274"/>
            <p14:sldId id="275"/>
            <p14:sldId id="259"/>
            <p14:sldId id="276"/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294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B5E1-2374-4028-8226-900889F5D010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C1E20-BAA5-4BFD-89C5-9E21A29DF2AA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5540345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B5E1-2374-4028-8226-900889F5D010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C1E20-BAA5-4BFD-89C5-9E21A29DF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709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B5E1-2374-4028-8226-900889F5D010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C1E20-BAA5-4BFD-89C5-9E21A29DF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277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B5E1-2374-4028-8226-900889F5D010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C1E20-BAA5-4BFD-89C5-9E21A29DF2AA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76652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B5E1-2374-4028-8226-900889F5D010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C1E20-BAA5-4BFD-89C5-9E21A29DF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093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B5E1-2374-4028-8226-900889F5D010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C1E20-BAA5-4BFD-89C5-9E21A29DF2A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0936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B5E1-2374-4028-8226-900889F5D010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C1E20-BAA5-4BFD-89C5-9E21A29DF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617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B5E1-2374-4028-8226-900889F5D010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C1E20-BAA5-4BFD-89C5-9E21A29DF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626980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B5E1-2374-4028-8226-900889F5D010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C1E20-BAA5-4BFD-89C5-9E21A29DF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24742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B5E1-2374-4028-8226-900889F5D010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C1E20-BAA5-4BFD-89C5-9E21A29DF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276442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B5E1-2374-4028-8226-900889F5D010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C1E20-BAA5-4BFD-89C5-9E21A29DF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772917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B5E1-2374-4028-8226-900889F5D010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C1E20-BAA5-4BFD-89C5-9E21A29DF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972724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B5E1-2374-4028-8226-900889F5D010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C1E20-BAA5-4BFD-89C5-9E21A29DF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432141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B5E1-2374-4028-8226-900889F5D010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C1E20-BAA5-4BFD-89C5-9E21A29DF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496629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B5E1-2374-4028-8226-900889F5D010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C1E20-BAA5-4BFD-89C5-9E21A29DF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359047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B5E1-2374-4028-8226-900889F5D010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C1E20-BAA5-4BFD-89C5-9E21A29DF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014114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B5E1-2374-4028-8226-900889F5D010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C1E20-BAA5-4BFD-89C5-9E21A29DF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220769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FA9B5E1-2374-4028-8226-900889F5D010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CAC1E20-BAA5-4BFD-89C5-9E21A29DF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4878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  <p:sldLayoutId id="2147483991" r:id="rId13"/>
    <p:sldLayoutId id="2147483992" r:id="rId14"/>
    <p:sldLayoutId id="2147483993" r:id="rId15"/>
    <p:sldLayoutId id="2147483994" r:id="rId16"/>
    <p:sldLayoutId id="2147483995" r:id="rId17"/>
  </p:sldLayoutIdLst>
  <p:transition spd="slow">
    <p:strips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63552" y="1700808"/>
            <a:ext cx="813556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Энергосбережение – </a:t>
            </a:r>
          </a:p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достойно  уважения!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68208" y="5013176"/>
            <a:ext cx="3939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Выполнила </a:t>
            </a:r>
            <a:r>
              <a:rPr lang="ru-RU" dirty="0" smtClean="0"/>
              <a:t>ученица</a:t>
            </a:r>
            <a:endParaRPr lang="ru-RU" dirty="0"/>
          </a:p>
          <a:p>
            <a:r>
              <a:rPr lang="ru-RU" dirty="0"/>
              <a:t>3 Г </a:t>
            </a:r>
            <a:r>
              <a:rPr lang="ru-RU" dirty="0" smtClean="0"/>
              <a:t>класса МБОУ </a:t>
            </a:r>
            <a:r>
              <a:rPr lang="ru-RU" dirty="0" smtClean="0"/>
              <a:t>Школы</a:t>
            </a:r>
            <a:r>
              <a:rPr lang="ru-RU" dirty="0" smtClean="0"/>
              <a:t> </a:t>
            </a:r>
            <a:r>
              <a:rPr lang="ru-RU" dirty="0" smtClean="0"/>
              <a:t>№163</a:t>
            </a:r>
            <a:br>
              <a:rPr lang="ru-RU" dirty="0" smtClean="0"/>
            </a:br>
            <a:r>
              <a:rPr lang="ru-RU" dirty="0" smtClean="0"/>
              <a:t>Абелева Софья</a:t>
            </a:r>
            <a:br>
              <a:rPr lang="ru-RU" dirty="0" smtClean="0"/>
            </a:br>
            <a:r>
              <a:rPr lang="ru-RU" dirty="0" smtClean="0"/>
              <a:t>Руководитель: </a:t>
            </a:r>
            <a:r>
              <a:rPr lang="ru-RU" dirty="0" err="1" smtClean="0"/>
              <a:t>Лицукова</a:t>
            </a:r>
            <a:r>
              <a:rPr lang="ru-RU" dirty="0" smtClean="0"/>
              <a:t> Г.Я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89937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825230"/>
            <a:ext cx="5544616" cy="39179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1814538"/>
            <a:ext cx="5750232" cy="39286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67608" y="260648"/>
            <a:ext cx="75617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Экономить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энергию должно все человечество и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каждый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в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отдельности .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873692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8248" y="263324"/>
            <a:ext cx="3587891" cy="26909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1268760"/>
            <a:ext cx="3941676" cy="525556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rot="10800000" flipV="1">
            <a:off x="684212" y="256428"/>
            <a:ext cx="7428012" cy="868315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6"/>
                </a:solidFill>
              </a:rPr>
              <a:t>  </a:t>
            </a:r>
            <a:r>
              <a:rPr lang="ru-RU" sz="28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тоже стараюсь экономить         энергию на нашей планете !</a:t>
            </a:r>
            <a:endParaRPr lang="ru-RU" sz="28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r="13042"/>
          <a:stretch/>
        </p:blipFill>
        <p:spPr>
          <a:xfrm>
            <a:off x="4943872" y="1724931"/>
            <a:ext cx="2880320" cy="434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30052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4" y="1431319"/>
            <a:ext cx="3816424" cy="50194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128" y="1412776"/>
            <a:ext cx="3792438" cy="5056584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4212" y="260649"/>
            <a:ext cx="8534400" cy="792088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Уходя, гасите свет !</a:t>
            </a:r>
            <a:endParaRPr lang="ru-RU" sz="4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840268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23592" y="-99392"/>
            <a:ext cx="7280950" cy="68018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Памятка</a:t>
            </a:r>
          </a:p>
          <a:p>
            <a:pPr algn="ctr"/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742950" indent="-742950">
              <a:buAutoNum type="arabicPeriod"/>
            </a:pPr>
            <a:r>
              <a:rPr lang="ru-RU" sz="280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Выходя из помещения, выключи свет;</a:t>
            </a:r>
          </a:p>
          <a:p>
            <a:pPr marL="742950" indent="-742950">
              <a:buAutoNum type="arabicPeriod"/>
            </a:pPr>
            <a:endParaRPr lang="ru-RU" sz="2800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742950" indent="-742950">
              <a:buAutoNum type="arabicPeriod"/>
            </a:pPr>
            <a:r>
              <a:rPr lang="ru-RU" sz="280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Подбирай  мощность лампочки, в соответствии с потребностями в данном помещении;</a:t>
            </a:r>
          </a:p>
          <a:p>
            <a:pPr marL="742950" indent="-742950">
              <a:buAutoNum type="arabicPeriod"/>
            </a:pPr>
            <a:endParaRPr lang="ru-RU" sz="2800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742950" indent="-742950">
              <a:buAutoNum type="arabicPeriod"/>
            </a:pPr>
            <a:r>
              <a:rPr lang="ru-RU" sz="280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Отключи  искусственное освещение при достаточном естественном освещении;</a:t>
            </a:r>
          </a:p>
          <a:p>
            <a:pPr marL="742950" indent="-742950">
              <a:buAutoNum type="arabicPeriod"/>
            </a:pPr>
            <a:endParaRPr lang="ru-RU" sz="2800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742950" indent="-742950">
              <a:buAutoNum type="arabicPeriod"/>
            </a:pPr>
            <a:r>
              <a:rPr lang="ru-RU" sz="280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Используй  современные энергосберегающие лампы. </a:t>
            </a:r>
          </a:p>
        </p:txBody>
      </p:sp>
    </p:spTree>
    <p:extLst>
      <p:ext uri="{BB962C8B-B14F-4D97-AF65-F5344CB8AC3E}">
        <p14:creationId xmlns:p14="http://schemas.microsoft.com/office/powerpoint/2010/main" val="2642540726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177" r="2177"/>
          <a:stretch>
            <a:fillRect/>
          </a:stretch>
        </p:blipFill>
        <p:spPr>
          <a:xfrm>
            <a:off x="839416" y="764704"/>
            <a:ext cx="3672408" cy="5040560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375920" y="152636"/>
            <a:ext cx="5261620" cy="6264696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из нас может и должен вносить свой вклад в активную защиту окружающей среды путем экономного и щадящего использования энергии.</a:t>
            </a:r>
          </a:p>
          <a:p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 максимум  комфорта при минимуме энергетических затрат поможет </a:t>
            </a:r>
          </a:p>
          <a:p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энергосбережение, доступное каждому</a:t>
            </a:r>
            <a:r>
              <a:rPr lang="ru-RU" sz="3200" dirty="0" smtClean="0">
                <a:solidFill>
                  <a:srgbClr val="FF0000"/>
                </a:solidFill>
              </a:rPr>
              <a:t> !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292431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7608" y="4797152"/>
            <a:ext cx="6795020" cy="1507067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404664"/>
            <a:ext cx="7803132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37607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9456" y="548680"/>
            <a:ext cx="8352928" cy="295232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 smtClean="0"/>
          </a:p>
          <a:p>
            <a:endParaRPr lang="ru-RU" sz="1800" dirty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/>
          </a:p>
          <a:p>
            <a:pPr marL="0" indent="0">
              <a:buNone/>
            </a:pPr>
            <a:r>
              <a:rPr lang="ru-RU" sz="3200" dirty="0" smtClean="0">
                <a:solidFill>
                  <a:schemeClr val="bg1"/>
                </a:solidFill>
              </a:rPr>
              <a:t>                             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внимания к проблемам использования энергии, экономии энергии и энергоресурсов, охране окружающей среды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пособствовать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получению учащимися объективной, соответствующей их возрасту информации об энергии, источниках энергии и их роли в жизни человека, правилах эффективного и экономного использования энергоресурсов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Задачи :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мотивации для сбережения ресурсов и энергии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ознакомить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с элементарными способами и средствами энергосбережения и экономии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пособствовать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чувства ответственности за свои действия; воспитывать экономное и бережное отношение к электроэнергии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1389925"/>
      </p:ext>
    </p:extLst>
  </p:cSld>
  <p:clrMapOvr>
    <a:masterClrMapping/>
  </p:clrMapOvr>
  <p:transition spd="slow">
    <p:strips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31504" y="764704"/>
            <a:ext cx="842493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Энергия -</a:t>
            </a:r>
            <a:r>
              <a:rPr lang="ru-RU" sz="3600" dirty="0"/>
              <a:t>  с древнегреческого  переводится как -действие, деятельность, </a:t>
            </a:r>
          </a:p>
          <a:p>
            <a:pPr algn="just"/>
            <a:r>
              <a:rPr lang="ru-RU" sz="3600" dirty="0"/>
              <a:t>сила, мощь 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2708920"/>
            <a:ext cx="5633864" cy="373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80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99356" y="116631"/>
            <a:ext cx="73808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Потребление энергии человечеством непрерывно растет. Разница между человеком каменного века и современным человеком огромна, особенно в использовании энергии. Пещерный человек потреблял около 1 % того количества энергии, которую потребляет современный житель Земли. Значит, на Земле стало больше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энергии?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Нет. Она стала более доступна, но ее не стало больше, чем раньше.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896" y="3163619"/>
            <a:ext cx="5544616" cy="361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5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23392" y="188640"/>
            <a:ext cx="6048672" cy="3242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роблема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разумного использования энергии является одной из наиболее острых проблем человечества.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960" y="2780928"/>
            <a:ext cx="4248472" cy="391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5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47217" y="131391"/>
            <a:ext cx="833112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Главные потребители энергии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31803" y="3078528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Отопительные системы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56599" y="6219308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Освещение</a:t>
            </a:r>
            <a:r>
              <a:rPr lang="ru-RU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59841" y="6219308"/>
            <a:ext cx="3911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Бытовая техника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11525" y="3060611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Водопровод</a:t>
            </a:r>
            <a:r>
              <a:rPr lang="ru-RU" dirty="0"/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7" y="3927540"/>
            <a:ext cx="3848060" cy="23042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839277"/>
            <a:ext cx="4091480" cy="23592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8168" y="791216"/>
            <a:ext cx="3920068" cy="24073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441" y="3669910"/>
            <a:ext cx="4176464" cy="253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029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1504" y="188640"/>
            <a:ext cx="8280920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635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260648"/>
            <a:ext cx="8892480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07565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83432" y="44624"/>
            <a:ext cx="103909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Виды и формы энергосберегающих ламп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251476" y="-129220"/>
            <a:ext cx="3854896" cy="5708501"/>
          </a:xfrm>
          <a:prstGeom prst="rect">
            <a:avLst/>
          </a:prstGeom>
        </p:spPr>
      </p:pic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1415480" y="4759391"/>
            <a:ext cx="9721080" cy="2060847"/>
          </a:xfrm>
        </p:spPr>
        <p:txBody>
          <a:bodyPr/>
          <a:lstStyle/>
          <a:p>
            <a:pPr marL="0" lvl="1"/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Главным достоинством энергосберегающего освещения является долгий срок службы – до </a:t>
            </a: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10 000 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часов.</a:t>
            </a:r>
            <a:endParaRPr lang="ru-RU" sz="2400" i="1" dirty="0">
              <a:solidFill>
                <a:schemeClr val="tx2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Лампы работают практически без нагревания. Это экономит энергию и не влияет на микроклимат помещения.</a:t>
            </a:r>
            <a:endParaRPr lang="ru-RU" sz="2400" dirty="0">
              <a:solidFill>
                <a:schemeClr val="tx2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7639718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619</TotalTime>
  <Words>308</Words>
  <Application>Microsoft Office PowerPoint</Application>
  <PresentationFormat>Широкоэкранный</PresentationFormat>
  <Paragraphs>45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Calibri</vt:lpstr>
      <vt:lpstr>Century Gothic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Я тоже стараюсь экономить         энергию на нашей планете !</vt:lpstr>
      <vt:lpstr>                 Уходя, гасите свет !</vt:lpstr>
      <vt:lpstr>Презентация PowerPoint</vt:lpstr>
      <vt:lpstr>Презентация PowerPoint</vt:lpstr>
      <vt:lpstr> 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00000</dc:creator>
  <cp:lastModifiedBy>Dmitry Abelev</cp:lastModifiedBy>
  <cp:revision>50</cp:revision>
  <dcterms:created xsi:type="dcterms:W3CDTF">2013-05-11T17:11:57Z</dcterms:created>
  <dcterms:modified xsi:type="dcterms:W3CDTF">2017-02-14T19:06:17Z</dcterms:modified>
</cp:coreProperties>
</file>