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9" r:id="rId3"/>
    <p:sldId id="261" r:id="rId4"/>
    <p:sldId id="269" r:id="rId5"/>
    <p:sldId id="262" r:id="rId6"/>
    <p:sldId id="271" r:id="rId7"/>
    <p:sldId id="273" r:id="rId8"/>
    <p:sldId id="274" r:id="rId9"/>
    <p:sldId id="275" r:id="rId10"/>
    <p:sldId id="277" r:id="rId11"/>
    <p:sldId id="279" r:id="rId12"/>
    <p:sldId id="294" r:id="rId13"/>
    <p:sldId id="278" r:id="rId14"/>
    <p:sldId id="286" r:id="rId15"/>
    <p:sldId id="287" r:id="rId16"/>
    <p:sldId id="288" r:id="rId17"/>
    <p:sldId id="290" r:id="rId18"/>
    <p:sldId id="293" r:id="rId19"/>
    <p:sldId id="297" r:id="rId20"/>
    <p:sldId id="295" r:id="rId21"/>
    <p:sldId id="298" r:id="rId22"/>
    <p:sldId id="300" r:id="rId23"/>
    <p:sldId id="302" r:id="rId24"/>
    <p:sldId id="301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46E2F-859A-4B29-8E6F-7F5F46816815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D640E-BDA5-46A8-86C6-B4CD8004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640E-BDA5-46A8-86C6-B4CD8004F1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0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F566-7418-4C93-BE55-F67B9F067D41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5F7C-3AEC-4A1C-9C0E-B5D121A82BF0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080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DAAB-25BD-4B23-AB76-AB107FC89D9F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4A0D-AB88-47F5-A4EB-14687DB3C1AD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89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E071-0D42-49CF-B34C-48F70F0738A8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C38F-13DC-4171-B5C6-C63953758C24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9708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992A-4D58-4167-A70A-C25A953ADF30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46C8-A234-4F9E-A412-83F924A3B15D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207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0C3E-C8FE-40FF-A6DE-4CD85AD470B5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3E78-0EC8-4B21-951F-E68E3C769A77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91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0083-23FE-47ED-883E-D4106964A497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385D-EBB4-40D1-A1CD-5905F03B711B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396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2C9B-18C1-471C-B04C-DBEA9D674D60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328F-3278-4BF7-B749-6FAC46AEC071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917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7FAB-90A4-41CE-8B54-39B1E530E943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F8BB-3066-43E0-906E-B4CC03E248A6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445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B3CC-9DF5-4E06-99AA-F770AD4ACD4E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63A3-6E90-4F6E-84FD-2AE7480EB682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988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E64D-7DF4-4B51-8A6E-342C25B3E930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A48E-B23D-4E4E-AAF3-9B55B94113DB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2103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7EB5-6921-4DA4-AD21-B49E1BF3F670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791F-8FD4-488B-A39C-66E9CDB7E7A3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44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8ECA65-E558-4BDF-AEAB-84A35831B558}" type="datetimeFigureOut">
              <a:rPr lang="ru-RU">
                <a:solidFill>
                  <a:srgbClr val="424456"/>
                </a:solidFill>
              </a:rPr>
              <a:pPr>
                <a:defRPr/>
              </a:pPr>
              <a:t>17.01.2016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1400E-E0BA-4045-A4E5-F21088C4C820}" type="slidenum">
              <a:rPr lang="ru-RU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iki.edc.samara.ru/images/GeorgLentaNew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wiki.edc.samara.ru/images/GeorgLentaNew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iraces.ru/ljotchiki-shturmovojj-aviacii/alimkin-ivan-nikolaevich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amyat-naroda.ru/upload/iblock/d07/d078d0fe669d7c11fec782f6ccff356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260350"/>
            <a:ext cx="823595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Алимкин Иван Николаевич</a:t>
            </a:r>
          </a:p>
          <a:p>
            <a:pPr algn="ctr">
              <a:defRPr/>
            </a:pP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1923-1945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Герой Советского Союза.</a:t>
            </a:r>
            <a:endParaRPr lang="ru-RU" sz="4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1" descr="Изображение:GeorgLentaNew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97425"/>
            <a:ext cx="77009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1188" y="476250"/>
            <a:ext cx="7929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5C92B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"Знать историю своего народа не только можно, но и должно.                               Не уважать оное есть постыдное малодушие...»                                                   Александр Сергеевич Пушкин.</a:t>
            </a:r>
          </a:p>
        </p:txBody>
      </p:sp>
    </p:spTree>
    <p:extLst>
      <p:ext uri="{BB962C8B-B14F-4D97-AF65-F5344CB8AC3E}">
        <p14:creationId xmlns:p14="http://schemas.microsoft.com/office/powerpoint/2010/main" val="1264305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9" y="344634"/>
            <a:ext cx="4176464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образцовое выполнение боевых заданий командования, мужество, отвагу и геройство, проявленные в борьбе с немецко-фашистскими захватчиками, Указом Президиума Верховного Совета СССР от 13 апреля 1944 года Иван Николаевич Алимкин удостоен звания Героя Советского Союза с вручением ордена Ленина и медали «Золотая Звезда» (№3385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 descr="http://podvignaroda.ru/filter/filterimage/?id=150000694&amp;id1=a073db92c6f2117297d05909f442664b&amp;path=VS/001/033-0793756-0002/0000007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445260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pamyat-naroda.ru/bitrix/templates/pn/img/awards/award1-s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782191" cy="156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9" descr="D:\Мои документы\мама\музей\нет в России семьи такой\ПРОЕКТ УЧАСТНИКИ ВОВ\картинки для оформления\dsc066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71756"/>
            <a:ext cx="16430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378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разгроме группировок противника на территории Югославии и Венгрии.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1338" y="1484784"/>
            <a:ext cx="357703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села Бачки-Брестовац был расположен военный аэродром. Советские и югославские лётчики совместно бомбили фашистов. 18 января 1945 года экипаж заместителя командира эскадрильи 167-го Гвардейского штурмового авиационного полка Гвардии старшего лейтенанта Алимкина возвращался с боевого задания.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8" y="1295012"/>
            <a:ext cx="5184576" cy="407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85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Подвиг Алимкина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99413" cy="490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03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76672"/>
            <a:ext cx="4355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Летели низко. У самой околицы села лётчики увидели, что внизу идёт жаркий бой.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Югославский партизанский отряд атаковал превосходящие силы противника.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тут пришла помощь с неба. Экипаж «Ила» под командованием Алимкина устремился на врагов, но внезапно был атакован истребителями противника и сбит.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Экипаж погиб…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2" y="530812"/>
            <a:ext cx="392348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7" y="3262033"/>
            <a:ext cx="3908201" cy="289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24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емориальная плита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советских воинов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Сербии.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F:\а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5" y="1916832"/>
            <a:ext cx="17145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2658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F:\огонь2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55" y="4288945"/>
            <a:ext cx="200625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Крапивенская</a:t>
            </a:r>
            <a:r>
              <a:rPr lang="ru-RU" dirty="0" smtClean="0">
                <a:solidFill>
                  <a:srgbClr val="FF0000"/>
                </a:solidFill>
              </a:rPr>
              <a:t> школа №24 в которой учился Алимкин.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15025"/>
            <a:ext cx="51244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015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23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Пионеры слушают рассказ К. П. Гамаюновой, с которой учился </a:t>
            </a:r>
            <a:r>
              <a:rPr lang="ru-RU" dirty="0" err="1" smtClean="0">
                <a:solidFill>
                  <a:srgbClr val="FF0000"/>
                </a:solidFill>
              </a:rPr>
              <a:t>И.П.Алимкин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1276"/>
            <a:ext cx="4032448" cy="32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людмила миляев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384000" cy="48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71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Брат и мама Алимкина с пионерами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9604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8843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841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4847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Переписка  средней школы №13 с югославскими школьниками с. Бачки </a:t>
            </a:r>
            <a:r>
              <a:rPr lang="ru-RU" sz="3200" dirty="0" err="1" smtClean="0">
                <a:solidFill>
                  <a:srgbClr val="FF0000"/>
                </a:solidFill>
              </a:rPr>
              <a:t>Брестовец</a:t>
            </a:r>
            <a:r>
              <a:rPr lang="ru-RU" sz="3200" dirty="0" smtClean="0">
                <a:solidFill>
                  <a:srgbClr val="FF0000"/>
                </a:solidFill>
              </a:rPr>
              <a:t> 1967-1968гг.</a:t>
            </a:r>
            <a:endParaRPr lang="ru-RU" sz="32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0" y="1524000"/>
            <a:ext cx="33300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3300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812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Вечера памяти Алимкина в школе №13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960440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92488" cy="317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81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70734"/>
            <a:ext cx="7848872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очень благодарны 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людям, </a:t>
            </a:r>
            <a:r>
              <a:rPr lang="ru-RU" sz="36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сохранившим эти фотографии, документы, в которых не только </a:t>
            </a:r>
          </a:p>
          <a:p>
            <a:pPr algn="ctr"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семьи, </a:t>
            </a:r>
            <a:endParaRPr lang="en-US" sz="3600" b="1" i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и история страны…</a:t>
            </a:r>
            <a:endParaRPr lang="ru-RU" sz="36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708275"/>
            <a:ext cx="4367213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61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Вечера памяти Алимкина в школе №13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45672"/>
            <a:ext cx="3909789" cy="295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057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Школьники школы №13 на могиле Алимкина.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967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3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/>
              </a:rPr>
              <a:t>Мемориальная доска 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на доме героя войны Ивана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Алимкина.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69" y="2852935"/>
            <a:ext cx="43656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2" y="2060848"/>
            <a:ext cx="43204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438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Рисунки учащихся.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9455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964" y="1405314"/>
            <a:ext cx="43204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68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912768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68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"Знать историю своего народа не только можно, но и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должно. 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уважать оное есть постыдное малодушие...»                                                   Александр Сергеевич Пушкин.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F:\огонь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0" y="3573016"/>
            <a:ext cx="200625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07" y="2821968"/>
            <a:ext cx="43656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63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0" y="214313"/>
            <a:ext cx="9358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  <a:latin typeface="Constantia" pitchFamily="18" charset="0"/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50" y="1555750"/>
            <a:ext cx="5072063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Иван Алимкин родился в 1923 году в селе Жердево Щекинского района Тульской области.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Его родители всю жизнь трудились на земле. Тяжело, голодно жилось большой семье Алимкиных.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Но дети много мечтали. Маленький Ваня увидел ещё в детстве самолёт и с того времени заболел небом.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Он видел себя лётчиком.</a:t>
            </a:r>
            <a:endParaRPr lang="ru-RU" dirty="0"/>
          </a:p>
        </p:txBody>
      </p:sp>
      <p:sp>
        <p:nvSpPr>
          <p:cNvPr id="43013" name="TextBox 19"/>
          <p:cNvSpPr txBox="1">
            <a:spLocks noChangeArrowheads="1"/>
          </p:cNvSpPr>
          <p:nvPr/>
        </p:nvSpPr>
        <p:spPr bwMode="auto">
          <a:xfrm>
            <a:off x="642938" y="6072188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1923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- 1945 гг.</a:t>
            </a:r>
          </a:p>
        </p:txBody>
      </p:sp>
      <p:pic>
        <p:nvPicPr>
          <p:cNvPr id="8" name="Объект 7" descr="https://pamyat-naroda.ru/upload/iblock/bca/bcacc8a47b087e5e39ede3daffcf52af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0" y="1368564"/>
            <a:ext cx="3240360" cy="450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04" y="106501"/>
            <a:ext cx="54022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s://pamyat-naroda.ru/bitrix/templates/pn/img/awards/award1-s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44022"/>
            <a:ext cx="638175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243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0" y="214313"/>
            <a:ext cx="9358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  <a:latin typeface="Constantia" pitchFamily="18" charset="0"/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2480441"/>
            <a:ext cx="536694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</a:t>
            </a:r>
            <a:r>
              <a:rPr lang="ru-RU" dirty="0"/>
              <a:t>Окончил педагогические курсы, работал учителем начальной школы в деревне Тризново </a:t>
            </a:r>
            <a:r>
              <a:rPr lang="ru-RU" dirty="0" smtClean="0"/>
              <a:t>Крапивинского </a:t>
            </a:r>
            <a:r>
              <a:rPr lang="ru-RU" dirty="0"/>
              <a:t>(ныне Щёкинского) района Тульской области.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С </a:t>
            </a:r>
            <a:r>
              <a:rPr lang="ru-RU" dirty="0"/>
              <a:t>1 мая 1945 года в Красной </a:t>
            </a:r>
            <a:r>
              <a:rPr lang="ru-RU" dirty="0" smtClean="0"/>
              <a:t>Армии.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04" y="106501"/>
            <a:ext cx="54022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3922" l="30049" r="63068">
                        <a14:foregroundMark x1="44930" y1="35059" x2="44930" y2="35059"/>
                        <a14:backgroundMark x1="12968" y1="31059" x2="12968" y2="31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980728"/>
            <a:ext cx="4896544" cy="482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629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28625" y="5172075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    1943 год.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" y="5572125"/>
            <a:ext cx="74295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Курской дуге в 1943 году шли жестокие сражения. Каждый день советские лётчики делали несколько боевых вылетов. Немецкие войска отчаянно сопротивлялись. В этих боях закалился характер Ивана. </a:t>
            </a:r>
          </a:p>
        </p:txBody>
      </p:sp>
      <p:pic>
        <p:nvPicPr>
          <p:cNvPr id="31751" name="Picture 12" descr="МЕДАЛЬ &quot;ЗА ОБОРОНУ МОСКВ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357688"/>
            <a:ext cx="1143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12776"/>
            <a:ext cx="2737341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260648"/>
            <a:ext cx="674308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его окончания, весной 1943 года Иван Алимкин отправляется на фронт.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 descr="C:\Documents and Settings\Марина\Рабочий стол\1181321116_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23172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2181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5147" y="4265062"/>
            <a:ext cx="3371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Курская битва, музей-диорама «Огненная дуга»,                              посвящается павшим в бою.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http://im8-tub.yandex.net/i?id=38384734-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37816"/>
            <a:ext cx="19431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3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ноябрю 1943 года он совершил 83 вылета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боевой жизни Ивана Алимкина было много героических эпизодов.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5466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 descr="F:\штурмовик ил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4" y="4132411"/>
            <a:ext cx="4572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6" y="2727151"/>
            <a:ext cx="17145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14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ничтожил до 27 танков,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50 автомобилей,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паровоза,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50 вагонов,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железнодорожных моста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боевой жизни Ивана Алимкина было много героических эпизодов.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92772"/>
            <a:ext cx="40259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2545"/>
            <a:ext cx="4025900" cy="25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4" y="3953755"/>
            <a:ext cx="3816424" cy="251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68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02044"/>
            <a:ext cx="8229600" cy="4572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склада ГСМ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 с боеприпасами,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55 повозок с различными грузами,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эскадрона конницы,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зенитных точек,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5 батарей полевой артиллерии,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350 солдат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офицеров противника.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боевой жизни Ивана Алимкина было много героических эпизодов.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744416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7444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8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воздушных боях лично сбил 2 истребителя и 1 уничтожил на земле (в составе группы). 7 ноября 1943 года командир полка подписал представление И. Н. Алимкина к высшей награде Родины. За доблесть и мужество был награждён орденами: Ленина, Красного Знамени (дважды), Александра Невского, Отечественной войны 2-й степени; медалями.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Ивана Алимкина.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7" descr="Order of the Red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68" y="3583892"/>
            <a:ext cx="14287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rder of Lenin typ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9" y="3583892"/>
            <a:ext cx="1400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rder of the Red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8" y="3523272"/>
            <a:ext cx="14287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AlexNevskyOr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92" y="4301911"/>
            <a:ext cx="14287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ОРДЕН ОТЕЧЕСТВЕННОЙ ВОЙНЫ 2 СТЕПЕ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73336"/>
            <a:ext cx="1571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018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645</Words>
  <Application>Microsoft Office PowerPoint</Application>
  <PresentationFormat>Экран (4:3)</PresentationFormat>
  <Paragraphs>62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боевой жизни Ивана Алимкина было много героических эпизодов.</vt:lpstr>
      <vt:lpstr>В боевой жизни Ивана Алимкина было много героических эпизодов.</vt:lpstr>
      <vt:lpstr>В боевой жизни Ивана Алимкина было много героических эпизодов.</vt:lpstr>
      <vt:lpstr>Награды Ивана Алимкина.</vt:lpstr>
      <vt:lpstr>Презентация PowerPoint</vt:lpstr>
      <vt:lpstr>Участие в разгроме группировок противника на территории Югославии и Венгрии. </vt:lpstr>
      <vt:lpstr>Подвиг Алимкина </vt:lpstr>
      <vt:lpstr>Презентация PowerPoint</vt:lpstr>
      <vt:lpstr>Мемориальная плита погибших советских воинов в Сербии.</vt:lpstr>
      <vt:lpstr>Крапивенская школа №24 в которой учился Алимкин.</vt:lpstr>
      <vt:lpstr>Пионеры слушают рассказ К. П. Гамаюновой, с которой учился И.П.Алимкин.</vt:lpstr>
      <vt:lpstr>Брат и мама Алимкина с пионерами</vt:lpstr>
      <vt:lpstr>Переписка  средней школы №13 с югославскими школьниками с. Бачки Брестовец 1967-1968гг.</vt:lpstr>
      <vt:lpstr>Вечера памяти Алимкина в школе №13</vt:lpstr>
      <vt:lpstr>Вечера памяти Алимкина в школе №13</vt:lpstr>
      <vt:lpstr>Школьники школы №13 на могиле Алимкина.</vt:lpstr>
      <vt:lpstr>Мемориальная доска на доме героя войны Ивана Алимкина. </vt:lpstr>
      <vt:lpstr>Рисунки учащихся.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2016-01-17T07:03:35Z</dcterms:created>
  <dcterms:modified xsi:type="dcterms:W3CDTF">2016-01-17T13:51:57Z</dcterms:modified>
</cp:coreProperties>
</file>