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0" r:id="rId2"/>
    <p:sldId id="260" r:id="rId3"/>
    <p:sldId id="277" r:id="rId4"/>
    <p:sldId id="274" r:id="rId5"/>
    <p:sldId id="269" r:id="rId6"/>
    <p:sldId id="261" r:id="rId7"/>
    <p:sldId id="262" r:id="rId8"/>
    <p:sldId id="266" r:id="rId9"/>
    <p:sldId id="267" r:id="rId10"/>
    <p:sldId id="268" r:id="rId11"/>
    <p:sldId id="257" r:id="rId12"/>
    <p:sldId id="27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1.jpeg"/><Relationship Id="rId18" Type="http://schemas.openxmlformats.org/officeDocument/2006/relationships/image" Target="../media/image15.png"/><Relationship Id="rId26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2.png"/><Relationship Id="rId25" Type="http://schemas.openxmlformats.org/officeDocument/2006/relationships/image" Target="../media/image26.jpeg"/><Relationship Id="rId2" Type="http://schemas.openxmlformats.org/officeDocument/2006/relationships/image" Target="../media/image20.jpeg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5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18.jpeg"/><Relationship Id="rId10" Type="http://schemas.openxmlformats.org/officeDocument/2006/relationships/image" Target="../media/image9.jpeg"/><Relationship Id="rId19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175316" y="183529"/>
            <a:ext cx="8784720" cy="6430754"/>
            <a:chOff x="175316" y="183528"/>
            <a:chExt cx="8784720" cy="6430754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hukcha.net/uploads/posts/2013-05/thumbs/1369664769_2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1" y="4467589"/>
            <a:ext cx="1440097" cy="2192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175316" y="183529"/>
            <a:ext cx="8784720" cy="6458759"/>
            <a:chOff x="175316" y="183528"/>
            <a:chExt cx="8784720" cy="6458759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://rnns.ru/uploads/posts/2009-11/1257422866_1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781881" y="5351140"/>
              <a:ext cx="1577144" cy="12374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g-fotki.yandex.ru/get/6426/139440740.78/0_a47d8_ae0cdbb2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" y="1317467"/>
              <a:ext cx="809729" cy="51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orgcom.su/img/wwbg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17" y="5322950"/>
              <a:ext cx="2243770" cy="131933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://dlm3.meta.ua/pic/0/67/94/uHOOg9dKUu.jp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143" y="5338161"/>
              <a:ext cx="1917832" cy="130412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g-fotki.yandex.ru/get/6439/139440740.61/0_98d03_ccde72ac_XL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15" y="4620811"/>
              <a:ext cx="538600" cy="56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://pics.photographer.ru/pictures/41549.jp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785" y="5248406"/>
              <a:ext cx="938123" cy="13151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dn.trinixy.ru/pics4/20111124/winter_war_27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8305" y="17012"/>
            <a:ext cx="9143999" cy="68546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0">
                <a:schemeClr val="bg1"/>
              </a:gs>
              <a:gs pos="13000">
                <a:srgbClr val="0047FF"/>
              </a:gs>
              <a:gs pos="28000">
                <a:schemeClr val="bg1"/>
              </a:gs>
              <a:gs pos="42999">
                <a:srgbClr val="0047FF"/>
              </a:gs>
              <a:gs pos="58000">
                <a:schemeClr val="bg1"/>
              </a:gs>
              <a:gs pos="72000">
                <a:srgbClr val="0047FF"/>
              </a:gs>
              <a:gs pos="87000">
                <a:schemeClr val="bg1"/>
              </a:gs>
              <a:gs pos="100000">
                <a:srgbClr val="0047FF"/>
              </a:gs>
            </a:gsLst>
            <a:lin ang="17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4549" y="667019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fotki.yandex.ru/users/skaramanga-1970/view/696302/" TargetMode="External"/><Relationship Id="rId3" Type="http://schemas.openxmlformats.org/officeDocument/2006/relationships/hyperlink" Target="http://fotki.yandex.ru/users/skaramanga-1970/view/696291/" TargetMode="External"/><Relationship Id="rId7" Type="http://schemas.openxmlformats.org/officeDocument/2006/relationships/hyperlink" Target="http://fotki.yandex.ru/users/skaramanga-1970/view/696297/" TargetMode="External"/><Relationship Id="rId12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hyperlink" Target="http://fotki.yandex.ru/users/skaramanga-1970/view/696286/" TargetMode="External"/><Relationship Id="rId5" Type="http://schemas.openxmlformats.org/officeDocument/2006/relationships/hyperlink" Target="http://fotki.yandex.ru/users/skaramanga-1970/view/696308/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fotki.yandex.ru/users/skaramanga-1970/view/696306/" TargetMode="External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642918"/>
            <a:ext cx="6786610" cy="464347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ИССЛЕДОВАТЕЛЬСКАЯ РАБОТА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«Дети, расскажите детям о войне»</a:t>
            </a:r>
            <a:endParaRPr lang="ru-RU" sz="4000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Направление: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Великая Отечественная война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(70 Победе)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Автор: ученица 4 класса МКОУ «ТСОШ»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Фомина Алина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Руководитель: учитель-логопед Фомина Е. А.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14422"/>
            <a:ext cx="8572560" cy="56435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7158" y="28413"/>
            <a:ext cx="8501121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такое Великая Отечественная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война?____________________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Напиши даты начала и окончания Великой отечественной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войны________________________________________________________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Где и от кого ты слышал об этой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войне?___________________________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у тебя старшие родственники, которые во время Великой отечественной войны были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детьми?_________________________________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Что они вспоминают о тех страшных годах?___________________________________________________________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Напиши имена известных тебе пионеров-героев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области___________________________________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Кореневского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Курской области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Как ты считаешь, интересна ли данная тема современной молодёжи?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57166"/>
            <a:ext cx="571504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АНКЕТИРОВАНИЕ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ШКОЛА 2014-2015\Материал по ВОВ\ФОТОГРАФИИ дети войны\фото ПИОНЕРЫ\крохин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138" y="2000240"/>
            <a:ext cx="5385629" cy="467185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333078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Пионеры-герои Курской области и</a:t>
            </a:r>
            <a:endParaRPr kumimoji="0" lang="ru-RU" sz="2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 Крохин 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пионер-герой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Кореневского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Курской области</a:t>
            </a:r>
            <a:endParaRPr kumimoji="0" lang="ru-RU" sz="2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Игорь.28CAA13176574FE\Мои документы\Downloads\786px-Golden_Star_medal_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33515" y="1357298"/>
            <a:ext cx="3129013" cy="2143140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703054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ШКОЛА 2014-2015\Материал по ВОВ\ФОТОГРАФИИ дети войны\8424cbcd6c103c7fd41d44f694c265e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666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8143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Войны не хотим мы нигде, никогда,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Пусть мир будет в мире везде и всегда.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Да будет светлой жизнь детей!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Как светел мир в глазах открытых!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О, не разрушь и не убей –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Земле достаточно убитых!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9429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 20 млн. людей потеряла наша страна в той войне. Язык цифр скуп. </a:t>
            </a:r>
            <a:endParaRPr lang="en-US" sz="2400" b="1" i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вы все же вслушайтесь и представьте… Если бы мы посвятили каждой жертве по одной минуте молчания, то нам пришлось бы молчать более 38</a:t>
            </a:r>
            <a:r>
              <a:rPr lang="en-US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071678"/>
            <a:ext cx="700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СПАСИБО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   ВНИМАНИЕ!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ШКОЛА 2014-2015\Материал по ВОВ\ФОТОГРАФИИ дети войны\e538cdb87e959838cbf3479227be3cba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2113592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D:\ШКОЛА 2014-2015\Материал по ВОВ\ФОТОГРАФИИ дети войны\александр чакали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643314"/>
            <a:ext cx="2064006" cy="2949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D:\ШКОЛА 2014-2015\Материал по ВОВ\ФОТОГРАФИИ дети войны\children_soldiers_0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6578" y="223450"/>
            <a:ext cx="2143140" cy="320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7" descr="D:\ШКОЛА 2014-2015\Материал по ВОВ\ФОТОГРАФИИ дети войны\1371551522_12_22srdcne1blwkgksk48ocg440_ejcuplo1l0oo0sk8c40s8osc4_th(1).jpe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1643050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D:\ШКОЛА 2014-2015\Материал по ВОВ\ФОТОГРАФИИ дети войны\татьяна фролова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4962528"/>
            <a:ext cx="2879007" cy="189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3" name="Picture 9" descr="D:\ШКОЛА 2014-2015\Материал по ВОВ\ФОТОГРАФИИ дети войны\images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7620" y="0"/>
            <a:ext cx="3132137" cy="210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ШКОЛА 2014-2015\Материал по ВОВ\ФОТОГРАФИИ дети войны\041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7818" y="3857628"/>
            <a:ext cx="3582998" cy="240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home\Desktop\image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2071678"/>
            <a:ext cx="175905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esktop\ofitsialnaya_emblema_prazdnovaniya_70-y_godovschinyi_pobed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621510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3" name="Picture 2" descr="C:\Users\home\Desktop\70_лет_Поб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143380"/>
            <a:ext cx="2471741" cy="238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4" name="Picture 2" descr="C:\Users\home\Desktop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223262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ШКОЛА 2014-2015\Материал по ВОВ\ФОТОГРАФИИ дети войны\5.2-Дети-войны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7893"/>
            <a:ext cx="4037043" cy="24818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ШКОЛА 2014-2015\Материал по ВОВ\ФОТОГРАФИИ дети войны\mLWE4N2Q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7"/>
            <a:ext cx="4214842" cy="273306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4000528" cy="19859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/>
              <a:t>Объект исследовательской работы – </a:t>
            </a:r>
            <a:r>
              <a:rPr lang="ru-RU" sz="2400" i="1" dirty="0" smtClean="0"/>
              <a:t>Великая Отечественная война. 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714620"/>
            <a:ext cx="3357586" cy="1771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+mj-lt"/>
              </a:rPr>
              <a:t>Предмет исследовательской работы </a:t>
            </a:r>
            <a:r>
              <a:rPr lang="ru-RU" sz="2400" i="1" dirty="0" smtClean="0">
                <a:latin typeface="+mj-lt"/>
              </a:rPr>
              <a:t>– дети Великой Отечественной войны</a:t>
            </a:r>
            <a:r>
              <a:rPr lang="ru-RU" sz="2400" b="1" i="1" dirty="0" smtClean="0">
                <a:latin typeface="+mj-lt"/>
              </a:rPr>
              <a:t>.</a:t>
            </a:r>
            <a:r>
              <a:rPr lang="ru-RU" sz="2400" i="1" dirty="0" smtClean="0">
                <a:latin typeface="+mj-lt"/>
              </a:rPr>
              <a:t> </a:t>
            </a:r>
            <a:endParaRPr lang="ru-RU" sz="2400" i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500702"/>
            <a:ext cx="7358114" cy="1357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+mj-lt"/>
              </a:rPr>
              <a:t>Актуальность </a:t>
            </a:r>
            <a:r>
              <a:rPr lang="ru-RU" sz="2400" i="1" dirty="0" smtClean="0">
                <a:latin typeface="+mj-lt"/>
              </a:rPr>
              <a:t>данной темы заключается в необходимости правдивых и достоверных исторических знаниях, а так же  развития патриотизма у подрастающего поколения.</a:t>
            </a:r>
            <a:endParaRPr lang="ru-RU" sz="2400" i="1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ШКОЛА 2014-2015\Материал по ВОВ\ФОТОГРАФИИ дети войны\дети-войны_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65587"/>
            <a:ext cx="8643998" cy="632523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786182" y="428604"/>
            <a:ext cx="4929222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0496" y="3643314"/>
            <a:ext cx="4500594" cy="285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29058" y="420298"/>
            <a:ext cx="485778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ели: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собрать и систематизировать материал о том, как жили дети во время Великой Отечественной войны, какой вклад они внесли в приближение победы; способствовать воспитанию уважения к отечественной истории, нравственности, гражданственности, патриотизма.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143372" y="3637883"/>
            <a:ext cx="435771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адачи: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найти и изучить литературу по теме исследования;  провести социологический опрос среди 1-4 классов; собрать информацию о жизни детей во время Великой Отечественной войны; - проследить значимость подвигов пионеров-героев; обобщить полученную информацию.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ШКОЛА 2014-2015\Материал по ВОВ\ФОТОГРАФИИ дети войны\30036_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3" y="357166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ОГЛАВЛЕНИЕ:</a:t>
            </a:r>
            <a:endParaRPr lang="ru-RU" sz="2400" dirty="0" smtClean="0"/>
          </a:p>
          <a:p>
            <a:r>
              <a:rPr lang="ru-RU" sz="2400" dirty="0" smtClean="0"/>
              <a:t>Введение…………………………………………………………………………...........2</a:t>
            </a:r>
          </a:p>
          <a:p>
            <a:r>
              <a:rPr lang="ru-RU" sz="2400" dirty="0" smtClean="0"/>
              <a:t>Глава 1.</a:t>
            </a:r>
          </a:p>
          <a:p>
            <a:r>
              <a:rPr lang="ru-RU" sz="2400" dirty="0" smtClean="0"/>
              <a:t>1.1. О войне и Курской битве…………………………………………………….4</a:t>
            </a:r>
          </a:p>
          <a:p>
            <a:r>
              <a:rPr lang="ru-RU" sz="2400" dirty="0" smtClean="0"/>
              <a:t>1.2.  Дети на войне…………………………………………………………………....6</a:t>
            </a:r>
          </a:p>
          <a:p>
            <a:r>
              <a:rPr lang="ru-RU" sz="2400" dirty="0" smtClean="0"/>
              <a:t>1.3. Малолетние узники фашизма…………………………………………….8</a:t>
            </a:r>
          </a:p>
          <a:p>
            <a:r>
              <a:rPr lang="ru-RU" sz="2400" dirty="0" smtClean="0"/>
              <a:t>Глава 2.</a:t>
            </a:r>
          </a:p>
          <a:p>
            <a:r>
              <a:rPr lang="ru-RU" sz="2400" dirty="0" smtClean="0"/>
              <a:t>2.1.  Анкетирование………………………………………………………………....11</a:t>
            </a:r>
          </a:p>
          <a:p>
            <a:r>
              <a:rPr lang="ru-RU" sz="2400" dirty="0" smtClean="0"/>
              <a:t>2.2. Пионеры-герои Курской области……………………………………...11</a:t>
            </a:r>
          </a:p>
          <a:p>
            <a:r>
              <a:rPr lang="ru-RU" sz="2400" dirty="0" smtClean="0"/>
              <a:t>2.3. Валентин Крохин – пионер-герой </a:t>
            </a:r>
            <a:r>
              <a:rPr lang="ru-RU" sz="2400" dirty="0" err="1" smtClean="0"/>
              <a:t>Кореневского</a:t>
            </a:r>
            <a:r>
              <a:rPr lang="ru-RU" sz="2400" dirty="0" smtClean="0"/>
              <a:t> района Курской области………………………………………………………………………..12</a:t>
            </a:r>
          </a:p>
          <a:p>
            <a:r>
              <a:rPr lang="ru-RU" sz="2400" dirty="0" smtClean="0"/>
              <a:t>Заключение………………………………………………………………….……………13</a:t>
            </a:r>
          </a:p>
          <a:p>
            <a:r>
              <a:rPr lang="ru-RU" sz="2400" dirty="0" smtClean="0"/>
              <a:t>Источники………………………………………………………………………………...14</a:t>
            </a:r>
          </a:p>
          <a:p>
            <a:r>
              <a:rPr lang="ru-RU" sz="2400" dirty="0" smtClean="0"/>
              <a:t>Приложение.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7572428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1472" y="585740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войне и Курской битве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home\Desktop\СИМВОЛ ПОДЕДЫ\курская битва\3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64399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1500174"/>
            <a:ext cx="57053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помним, любим, чтим и знаем,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кровь пролитая не зря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Кропила каплями на знамя,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— для мира и добра.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пусть порою жизнь нещадно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Бичует вас и без войны: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 вы духом, вы пощады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просите, сыны войны.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Мы, как потомки, в День Победы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Почтенья дань вам отдадим,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вечной памяти легенды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вас сынам передадим.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ШКОЛА 2014-2015\Материал по ВОВ\ФОТОГРАФИИ дети войны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5000660" cy="39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457203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НА ВОЙНЕ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D:\ШКОЛА 2014-2015\Материал по ВОВ\ФОТОГРАФИИ дети войны\Дети-вой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386" y="1428736"/>
            <a:ext cx="465061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ШКОЛА 2014-2015\Материал по ВОВ\ФОТОГРАФИИ дети войны\fc521b39e61f.jpg"/>
          <p:cNvPicPr>
            <a:picLocks noChangeAspect="1" noChangeArrowheads="1"/>
          </p:cNvPicPr>
          <p:nvPr/>
        </p:nvPicPr>
        <p:blipFill>
          <a:blip r:embed="rId4" cstate="print"/>
          <a:srcRect t="23046"/>
          <a:stretch>
            <a:fillRect/>
          </a:stretch>
        </p:blipFill>
        <p:spPr bwMode="auto">
          <a:xfrm>
            <a:off x="571472" y="214290"/>
            <a:ext cx="2428893" cy="311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home\Desktop\Материал по ВОВ\СИМВОЛЫ\свеч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7166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785794"/>
            <a:ext cx="4775043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СТРАХ,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УЖАС,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ЛИШЕНИЯ,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ГОЛОД,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СТРАДАНИЯ,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СМЕРТЬ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357298"/>
            <a:ext cx="4500562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ХРАБРОСТЬ,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СМЕЛОСТЬ,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ОТВАГА,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ПОДВИГИ,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НЕПОБЕДИМОСТЬ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ШКОЛА 2014-2015\Материал по ВОВ\ФОТОГРАФИИ дети войны\плен дети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1643050"/>
            <a:ext cx="8572561" cy="5214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mg-fotki.yandex.ru/get/5008/41501079.76/0_a9fe3_d6045b32_L.jpg">
            <a:hlinkClick r:id="rId3" tgtFrame="&quot;_self&quot;"/>
          </p:cNvPr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8572560" cy="5214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1472" y="0"/>
            <a:ext cx="79296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МАЛОЛЕТНИЕ УЗНИКИ ФАШИЗМА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http://img-fotki.yandex.ru/get/9555/41501079.77/0_a9ff4_5dc211aa_L.jpg">
            <a:hlinkClick r:id="rId5" tgtFrame="&quot;_self&quot;"/>
          </p:cNvPr>
          <p:cNvPicPr/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4929221" cy="52863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4" name="Рисунок 13" descr="http://img-fotki.yandex.ru/get/9302/41501079.76/0_a9fe9_77915b7a_L.jpg">
            <a:hlinkClick r:id="rId7" tgtFrame="&quot;_self&quot;"/>
          </p:cNvPr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643049"/>
            <a:ext cx="5143536" cy="5214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" name="Рисунок 14" descr="http://img-fotki.yandex.ru/get/9253/41501079.77/0_a9ff2_8af3cb68_XL.jpg">
            <a:hlinkClick r:id="rId9" tgtFrame="&quot;_self&quot;"/>
          </p:cNvPr>
          <p:cNvPicPr/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5214974" cy="52863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" name="Рисунок 15" descr="http://img-fotki.yandex.ru/get/9091/41501079.76/0_a9fde_9eddea92_XL.jpg">
            <a:hlinkClick r:id="rId11" tgtFrame="&quot;_self&quot;"/>
          </p:cNvPr>
          <p:cNvPicPr/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8572560" cy="55007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" name="Рисунок 16" descr="http://img-fotki.yandex.ru/get/4904/41501079.76/0_a9fee_f964b729_L.jpg">
            <a:hlinkClick r:id="rId13" tgtFrame="&quot;_self&quot;"/>
          </p:cNvPr>
          <p:cNvPicPr/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8715436" cy="5143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714356"/>
            <a:ext cx="7215238" cy="134302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Бухенвальд,  Эссен, Освенцим,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Пшемысль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Радом, Нанси, Реймс,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Глинско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Кунта-гора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Натра,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Димитравас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Каунас и много других.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390</TotalTime>
  <Words>467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Microsoft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home</cp:lastModifiedBy>
  <cp:revision>59</cp:revision>
  <dcterms:created xsi:type="dcterms:W3CDTF">2014-04-15T19:23:08Z</dcterms:created>
  <dcterms:modified xsi:type="dcterms:W3CDTF">2015-04-14T16:35:53Z</dcterms:modified>
</cp:coreProperties>
</file>