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3" r:id="rId3"/>
    <p:sldId id="260" r:id="rId4"/>
    <p:sldId id="284" r:id="rId5"/>
    <p:sldId id="263" r:id="rId6"/>
    <p:sldId id="272" r:id="rId7"/>
    <p:sldId id="273" r:id="rId8"/>
    <p:sldId id="271" r:id="rId9"/>
    <p:sldId id="274" r:id="rId10"/>
    <p:sldId id="285" r:id="rId11"/>
    <p:sldId id="286" r:id="rId12"/>
    <p:sldId id="275" r:id="rId13"/>
    <p:sldId id="276" r:id="rId14"/>
    <p:sldId id="277" r:id="rId15"/>
    <p:sldId id="278" r:id="rId16"/>
    <p:sldId id="279" r:id="rId17"/>
    <p:sldId id="280" r:id="rId18"/>
    <p:sldId id="287" r:id="rId19"/>
    <p:sldId id="282" r:id="rId20"/>
    <p:sldId id="268" r:id="rId21"/>
    <p:sldId id="262" r:id="rId22"/>
    <p:sldId id="269" r:id="rId23"/>
    <p:sldId id="288" r:id="rId24"/>
    <p:sldId id="290" r:id="rId25"/>
    <p:sldId id="291" r:id="rId26"/>
    <p:sldId id="289" r:id="rId27"/>
    <p:sldId id="293" r:id="rId28"/>
    <p:sldId id="261" r:id="rId29"/>
    <p:sldId id="258" r:id="rId30"/>
    <p:sldId id="257" r:id="rId31"/>
    <p:sldId id="256" r:id="rId32"/>
    <p:sldId id="270" r:id="rId33"/>
    <p:sldId id="292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9" autoAdjust="0"/>
    <p:restoredTop sz="94660"/>
  </p:normalViewPr>
  <p:slideViewPr>
    <p:cSldViewPr>
      <p:cViewPr varScale="1">
        <p:scale>
          <a:sx n="87" d="100"/>
          <a:sy n="87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img_url=https%3A%2F%2Fwww.colourbox.com%2Fpreview%2F8291347-toys_tygh.jpg&amp;text=%D0%BA%D0%B0%D1%80%D1%82%D0%B8%D0%BD%D0%BA%D0%B8%20%D0%B8%D0%B3%D1%80%D1%83%D1%88%D0%BA%D0%B8%20%D0%B4%D0%BB%D1%8F%20%D0%B4%D0%B5%D1%82%D0%B5%D0%B9&amp;noreask=1&amp;pos=16&amp;rpt=simage&amp;lr=15&amp;family=ye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ДЕМОНСТРАЦИОННЫЕ МАТЕРИАЛЫ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352" cy="54452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5733256"/>
            <a:ext cx="2592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ИГРУШКИ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7610"/>
          <a:stretch>
            <a:fillRect/>
          </a:stretch>
        </p:blipFill>
        <p:spPr bwMode="auto">
          <a:xfrm>
            <a:off x="2411760" y="188640"/>
            <a:ext cx="407769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6021288"/>
            <a:ext cx="451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ВОЗДУШНЫЙ ШАРИК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5131" b="9340"/>
          <a:stretch>
            <a:fillRect/>
          </a:stretch>
        </p:blipFill>
        <p:spPr bwMode="auto">
          <a:xfrm>
            <a:off x="2411760" y="332656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3928" y="5805264"/>
            <a:ext cx="4028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ПОГРЕМУШКА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ОМАШНИЙ\Desktop\ДЕМОНСТРАЦИОННЫЕ МАТЕРИАЛЫ\syvenirka_f29be07f2a76115b73e8dc91ee835dfb.jpg"/>
          <p:cNvPicPr>
            <a:picLocks noChangeAspect="1" noChangeArrowheads="1"/>
          </p:cNvPicPr>
          <p:nvPr/>
        </p:nvPicPr>
        <p:blipFill>
          <a:blip r:embed="rId2" cstate="print"/>
          <a:srcRect l="5886" t="36931" r="73196" b="47726"/>
          <a:stretch>
            <a:fillRect/>
          </a:stretch>
        </p:blipFill>
        <p:spPr bwMode="auto">
          <a:xfrm>
            <a:off x="1619672" y="332656"/>
            <a:ext cx="5112568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733256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КУБИКИ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ОМАШНИЙ\Desktop\ДЕМОНСТРАЦИОННЫЕ МАТЕРИАЛЫ\syvenirka_f29be07f2a76115b73e8dc91ee835dfb.jpg"/>
          <p:cNvPicPr>
            <a:picLocks noChangeAspect="1" noChangeArrowheads="1"/>
          </p:cNvPicPr>
          <p:nvPr/>
        </p:nvPicPr>
        <p:blipFill>
          <a:blip r:embed="rId2" cstate="print"/>
          <a:srcRect l="7629" t="16473" r="73196" b="68183"/>
          <a:stretch>
            <a:fillRect/>
          </a:stretch>
        </p:blipFill>
        <p:spPr bwMode="auto">
          <a:xfrm>
            <a:off x="2123728" y="188640"/>
            <a:ext cx="4536504" cy="49489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5517232"/>
            <a:ext cx="2448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БАРАБАН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АШНИЙ\Desktop\ДЕМОНСТРАЦИОННЫЕ МАТЕРИАЛЫ\i.jpg"/>
          <p:cNvPicPr>
            <a:picLocks noChangeAspect="1" noChangeArrowheads="1"/>
          </p:cNvPicPr>
          <p:nvPr/>
        </p:nvPicPr>
        <p:blipFill>
          <a:blip r:embed="rId2" cstate="print"/>
          <a:srcRect l="8802" t="6858" r="48358" b="64721"/>
          <a:stretch>
            <a:fillRect/>
          </a:stretch>
        </p:blipFill>
        <p:spPr bwMode="auto">
          <a:xfrm>
            <a:off x="2339752" y="332656"/>
            <a:ext cx="4248473" cy="3748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4653136"/>
            <a:ext cx="1655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ЮЛА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9979"/>
          <a:stretch>
            <a:fillRect/>
          </a:stretch>
        </p:blipFill>
        <p:spPr bwMode="auto">
          <a:xfrm>
            <a:off x="2411760" y="0"/>
            <a:ext cx="447863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35896" y="6211669"/>
            <a:ext cx="2006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ВЕДЕРКО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ОМАШНИЙ\Desktop\ДЕМОНСТРАЦИОННЫЕ МАТЕРИАЛЫ\syvenirka_f29be07f2a76115b73e8dc91ee835dfb.jpg"/>
          <p:cNvPicPr>
            <a:picLocks noChangeAspect="1" noChangeArrowheads="1"/>
          </p:cNvPicPr>
          <p:nvPr/>
        </p:nvPicPr>
        <p:blipFill>
          <a:blip r:embed="rId2" cstate="print"/>
          <a:srcRect l="51800" t="37610" r="28552" b="46668"/>
          <a:stretch>
            <a:fillRect/>
          </a:stretch>
        </p:blipFill>
        <p:spPr bwMode="auto">
          <a:xfrm>
            <a:off x="2123728" y="260648"/>
            <a:ext cx="4248472" cy="4634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5373216"/>
            <a:ext cx="2220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ЛЕЙКА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ОМАШНИЙ\Desktop\ДЕМОНСТРАЦИОННЫЕ МАТЕРИАЛЫ\syvenirka_f29be07f2a76115b73e8dc91ee835dfb.jpg"/>
          <p:cNvPicPr>
            <a:picLocks noChangeAspect="1" noChangeArrowheads="1"/>
          </p:cNvPicPr>
          <p:nvPr/>
        </p:nvPicPr>
        <p:blipFill>
          <a:blip r:embed="rId2" cstate="print"/>
          <a:srcRect l="73225" t="36685" r="7126" b="46283"/>
          <a:stretch>
            <a:fillRect/>
          </a:stretch>
        </p:blipFill>
        <p:spPr bwMode="auto">
          <a:xfrm>
            <a:off x="2771800" y="260648"/>
            <a:ext cx="3168352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4725144"/>
            <a:ext cx="3050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ЛОПАТКА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b="6742"/>
          <a:stretch>
            <a:fillRect/>
          </a:stretch>
        </p:blipFill>
        <p:spPr bwMode="auto">
          <a:xfrm>
            <a:off x="2555776" y="0"/>
            <a:ext cx="42917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19872" y="6211669"/>
            <a:ext cx="274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НЕВАЛЯШКА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ОМАШНИЙ\Desktop\ДЕМОНСТРАЦИОННЫЕ МАТЕРИАЛЫ\syvenirka_f29be07f2a76115b73e8dc91ee835dfb.jpg"/>
          <p:cNvPicPr>
            <a:picLocks noChangeAspect="1" noChangeArrowheads="1"/>
          </p:cNvPicPr>
          <p:nvPr/>
        </p:nvPicPr>
        <p:blipFill>
          <a:blip r:embed="rId2" cstate="print"/>
          <a:srcRect l="32143" t="58127" r="55310" b="27812"/>
          <a:stretch>
            <a:fillRect/>
          </a:stretch>
        </p:blipFill>
        <p:spPr bwMode="auto">
          <a:xfrm>
            <a:off x="3203848" y="404664"/>
            <a:ext cx="2592288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4725144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МАТРЁШКА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ДЕМОНСТРАЦИОННЫЕ МАТЕРИАЛЫ\i (3).jpg"/>
          <p:cNvPicPr>
            <a:picLocks noChangeAspect="1" noChangeArrowheads="1"/>
          </p:cNvPicPr>
          <p:nvPr/>
        </p:nvPicPr>
        <p:blipFill>
          <a:blip r:embed="rId2" cstate="print"/>
          <a:srcRect t="6450" r="60311" b="12274"/>
          <a:stretch>
            <a:fillRect/>
          </a:stretch>
        </p:blipFill>
        <p:spPr bwMode="auto">
          <a:xfrm>
            <a:off x="2699792" y="692696"/>
            <a:ext cx="3024336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5517232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МИШКА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АШНИЙ\Desktop\ДЕМОНСТРАЦИОННЫЕ МАТЕРИАЛЫ\igru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941701" cy="63993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0"/>
            <a:ext cx="2592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ИГРУШКИ</a:t>
            </a:r>
            <a:endParaRPr lang="ru-RU" sz="4400" b="1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АШНИЙ\Desktop\ДЕМОНСТРАЦИОННЫЕ МАТЕРИАЛЫ\i (3).jpg"/>
          <p:cNvPicPr>
            <a:picLocks noChangeAspect="1" noChangeArrowheads="1"/>
          </p:cNvPicPr>
          <p:nvPr/>
        </p:nvPicPr>
        <p:blipFill>
          <a:blip r:embed="rId2" cstate="print"/>
          <a:srcRect b="7114"/>
          <a:stretch>
            <a:fillRect/>
          </a:stretch>
        </p:blipFill>
        <p:spPr bwMode="auto">
          <a:xfrm>
            <a:off x="154401" y="260648"/>
            <a:ext cx="867833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АШНИЙ\Desktop\ДЕМОНСТРАЦИОННЫЕ МАТЕРИАЛЫ\img_user_file_5549ab9ede82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ДАКТИЧЕСКИЕ КАРТИНКИ\БЫТОВЫЕ\игруш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2208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ДАКТИЧЕСКИЕ КАРТИНКИ\БЫТОВЫЕ\игрушки\3464574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3090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1886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 ЧЕМ ИГРАЕТ МАЛЬЧИК?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ДИДАКТИЧЕСКИЕ КАРТИНКИ\БЫТОВЫЕ\игрушки\i (5).jpg"/>
          <p:cNvPicPr>
            <a:picLocks noChangeAspect="1" noChangeArrowheads="1"/>
          </p:cNvPicPr>
          <p:nvPr/>
        </p:nvPicPr>
        <p:blipFill>
          <a:blip r:embed="rId2" cstate="print"/>
          <a:srcRect l="4566" b="1684"/>
          <a:stretch>
            <a:fillRect/>
          </a:stretch>
        </p:blipFill>
        <p:spPr bwMode="auto">
          <a:xfrm>
            <a:off x="755576" y="0"/>
            <a:ext cx="75243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83449" y="0"/>
            <a:ext cx="5760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КАК ИГРАЕТ ДЕВОЧКА?</a:t>
            </a:r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ДАКТИЧЕСКИЕ КАРТИНКИ\БЫТОВЫЕ\игрушки\5150-verhnyaya-odezhda-dlya-zhenschin-surg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304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РАССКАЗ ПО КАРТИНКЕ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ДАКТИЧЕСКИЕ КАРТИНКИ\БЫТОВЫЕ\игрушки\pravila-gigieny-koji-dlya-mladshih-detey-2385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545" y="1"/>
            <a:ext cx="71434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0" y="26064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РАССКЗ ПО КАРТИНКЕ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esktop\ДЕМОНСТРАЦИОННЫЕ МАТЕРИАЛЫ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2280" cy="681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1052736"/>
            <a:ext cx="2673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 ЧЕМ ИГРАЕТ</a:t>
            </a:r>
          </a:p>
          <a:p>
            <a:r>
              <a:rPr lang="ru-RU" sz="3200" b="1" dirty="0" smtClean="0"/>
              <a:t> МАЛЬЧИК?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АШНИЙ\Desktop\ДЕМОНСТРАЦИОННЫЕ МАТЕРИАЛЫ\4169524_детей-играть-девочку-мальчика-играет-площ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96742"/>
            <a:ext cx="5976664" cy="64612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433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ГДЕ ИГРАЮТ ДЕТИ?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39685" y="9778346"/>
            <a:ext cx="1158337" cy="295929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ЗАЙЧИК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6210"/>
            <a:ext cx="4330229" cy="658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ДЕМОНСТРАЦИОННЫЕ МАТЕРИАЛЫ\12_815b4a9a633cd2d280f97e3310ed88a3_138498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АШНИЙ\Desktop\ДЕМОНСТРАЦИОННЫЕ МАТЕРИАЛЫ\igra-pro-igrushki-dlya-detey-4-let-79829-large.jpg"/>
          <p:cNvPicPr>
            <a:picLocks noChangeAspect="1" noChangeArrowheads="1"/>
          </p:cNvPicPr>
          <p:nvPr/>
        </p:nvPicPr>
        <p:blipFill>
          <a:blip r:embed="rId2" cstate="print"/>
          <a:srcRect l="12577" t="11121" r="13362" b="6801"/>
          <a:stretch>
            <a:fillRect/>
          </a:stretch>
        </p:blipFill>
        <p:spPr bwMode="auto">
          <a:xfrm>
            <a:off x="2555776" y="404664"/>
            <a:ext cx="4392488" cy="62986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4556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НАЗОВИ ТОЛЬКО ИГРУШКИ!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АШНИЙ\Desktop\ДЕМОНСТРАЦИОННЫЕ МАТЕРИАЛЫ\img_user_file_5549ab9ede822_2.jpg"/>
          <p:cNvPicPr>
            <a:picLocks noChangeAspect="1" noChangeArrowheads="1"/>
          </p:cNvPicPr>
          <p:nvPr/>
        </p:nvPicPr>
        <p:blipFill>
          <a:blip r:embed="rId2" cstate="print"/>
          <a:srcRect r="26080"/>
          <a:stretch>
            <a:fillRect/>
          </a:stretch>
        </p:blipFill>
        <p:spPr bwMode="auto">
          <a:xfrm>
            <a:off x="1475656" y="0"/>
            <a:ext cx="6008216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021288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НАЗОВИ ПАРЫ!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ДИДАКТИЧЕСКИЕ КАРТИНКИ\БЫТОВЫЕ\игрушки\выбери игр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270"/>
            <a:ext cx="9144000" cy="62597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КАРТИНКИ: </a:t>
            </a:r>
            <a:r>
              <a:rPr lang="en-US" dirty="0">
                <a:hlinkClick r:id="rId2"/>
              </a:rPr>
              <a:t>https://yandex.ru/images/search?img_url=https%3A%2F</a:t>
            </a:r>
            <a:r>
              <a:rPr lang="en-US" dirty="0" smtClean="0">
                <a:hlinkClick r:id="rId2"/>
              </a:rPr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ДЕМОНСТРАЦИОННЫЕ МАТЕРИАЛЫ\i (3).jpg"/>
          <p:cNvPicPr>
            <a:picLocks noChangeAspect="1" noChangeArrowheads="1"/>
          </p:cNvPicPr>
          <p:nvPr/>
        </p:nvPicPr>
        <p:blipFill>
          <a:blip r:embed="rId2" cstate="print"/>
          <a:srcRect l="71819" t="5160" b="12274"/>
          <a:stretch>
            <a:fillRect/>
          </a:stretch>
        </p:blipFill>
        <p:spPr bwMode="auto">
          <a:xfrm>
            <a:off x="3131840" y="332656"/>
            <a:ext cx="2147392" cy="4608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508518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КУКЛА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АШНИЙ\Desktop\ДЕМОНСТРАЦИОННЫЕ МАТЕРИАЛЫ\i.jpg"/>
          <p:cNvPicPr>
            <a:picLocks noChangeAspect="1" noChangeArrowheads="1"/>
          </p:cNvPicPr>
          <p:nvPr/>
        </p:nvPicPr>
        <p:blipFill>
          <a:blip r:embed="rId2" cstate="print"/>
          <a:srcRect l="49122" t="34943" r="8039" b="36300"/>
          <a:stretch>
            <a:fillRect/>
          </a:stretch>
        </p:blipFill>
        <p:spPr bwMode="auto">
          <a:xfrm>
            <a:off x="2195736" y="476672"/>
            <a:ext cx="4464496" cy="39858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013176"/>
            <a:ext cx="2539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УТЁНОК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ДЕМОНСТРАЦИОННЫЕ МАТЕРИАЛЫ\4541906.jpg"/>
          <p:cNvPicPr>
            <a:picLocks noChangeAspect="1" noChangeArrowheads="1"/>
          </p:cNvPicPr>
          <p:nvPr/>
        </p:nvPicPr>
        <p:blipFill>
          <a:blip r:embed="rId2" cstate="print"/>
          <a:srcRect t="34250" r="55577" b="33200"/>
          <a:stretch>
            <a:fillRect/>
          </a:stretch>
        </p:blipFill>
        <p:spPr bwMode="auto">
          <a:xfrm>
            <a:off x="1331640" y="-1"/>
            <a:ext cx="5976664" cy="57020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5877272"/>
            <a:ext cx="2807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ЛОШАДКА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ДЕМОНСТРАЦИОННЫЕ МАТЕРИАЛЫ\4541906.jpg"/>
          <p:cNvPicPr>
            <a:picLocks noChangeAspect="1" noChangeArrowheads="1"/>
          </p:cNvPicPr>
          <p:nvPr/>
        </p:nvPicPr>
        <p:blipFill>
          <a:blip r:embed="rId2" cstate="print"/>
          <a:srcRect t="66800" r="54209"/>
          <a:stretch>
            <a:fillRect/>
          </a:stretch>
        </p:blipFill>
        <p:spPr bwMode="auto">
          <a:xfrm>
            <a:off x="1475656" y="188640"/>
            <a:ext cx="5832648" cy="5506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5805264"/>
            <a:ext cx="3212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ПАРОВОЗИК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ДОМАШНИЙ\Desktop\ДЕМОНСТРАЦИОННЫЕ МАТЕРИАЛЫ\syvenirka_f29be07f2a76115b73e8dc91ee835dfb.jpg"/>
          <p:cNvPicPr>
            <a:picLocks noChangeAspect="1" noChangeArrowheads="1"/>
          </p:cNvPicPr>
          <p:nvPr/>
        </p:nvPicPr>
        <p:blipFill>
          <a:blip r:embed="rId2" cstate="print"/>
          <a:srcRect l="51412" t="77357" r="28542" b="6661"/>
          <a:stretch>
            <a:fillRect/>
          </a:stretch>
        </p:blipFill>
        <p:spPr bwMode="auto">
          <a:xfrm>
            <a:off x="2267744" y="404664"/>
            <a:ext cx="4392488" cy="47744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5229200"/>
            <a:ext cx="3712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ПИРАМИДКА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5445224"/>
            <a:ext cx="1737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МЯЧ</a:t>
            </a:r>
            <a:endParaRPr lang="ru-RU" sz="6000" b="1" dirty="0"/>
          </a:p>
        </p:txBody>
      </p:sp>
      <p:pic>
        <p:nvPicPr>
          <p:cNvPr id="5" name="Picture 2" descr="C:\Users\ДОМАШНИЙ\Desktop\ДЕМОНСТРАЦИОННЫЕ МАТЕРИАЛЫ\i.jpg"/>
          <p:cNvPicPr>
            <a:picLocks noChangeAspect="1" noChangeArrowheads="1"/>
          </p:cNvPicPr>
          <p:nvPr/>
        </p:nvPicPr>
        <p:blipFill>
          <a:blip r:embed="rId2" cstate="print"/>
          <a:srcRect l="49122" t="5793" r="7209" b="64095"/>
          <a:stretch>
            <a:fillRect/>
          </a:stretch>
        </p:blipFill>
        <p:spPr bwMode="auto">
          <a:xfrm>
            <a:off x="1979712" y="404664"/>
            <a:ext cx="4934092" cy="45249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59</Words>
  <Application>Microsoft Office PowerPoint</Application>
  <PresentationFormat>Экран (4:3)</PresentationFormat>
  <Paragraphs>30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ученик</cp:lastModifiedBy>
  <cp:revision>21</cp:revision>
  <dcterms:created xsi:type="dcterms:W3CDTF">2017-03-06T16:27:19Z</dcterms:created>
  <dcterms:modified xsi:type="dcterms:W3CDTF">2017-05-03T05:16:57Z</dcterms:modified>
</cp:coreProperties>
</file>