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2" r:id="rId14"/>
    <p:sldId id="283" r:id="rId15"/>
    <p:sldId id="271" r:id="rId16"/>
    <p:sldId id="272" r:id="rId17"/>
    <p:sldId id="273" r:id="rId18"/>
    <p:sldId id="274" r:id="rId19"/>
    <p:sldId id="281" r:id="rId20"/>
    <p:sldId id="275" r:id="rId21"/>
    <p:sldId id="276" r:id="rId22"/>
    <p:sldId id="277" r:id="rId23"/>
    <p:sldId id="278" r:id="rId24"/>
    <p:sldId id="279" r:id="rId25"/>
    <p:sldId id="280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232113"/>
    <a:srgbClr val="00FFFF"/>
    <a:srgbClr val="FFFFFF"/>
    <a:srgbClr val="FFCCCC"/>
    <a:srgbClr val="FF5050"/>
    <a:srgbClr val="9966FF"/>
    <a:srgbClr val="FFD44B"/>
    <a:srgbClr val="6E558D"/>
    <a:srgbClr val="856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06" autoAdjust="0"/>
  </p:normalViewPr>
  <p:slideViewPr>
    <p:cSldViewPr>
      <p:cViewPr varScale="1">
        <p:scale>
          <a:sx n="79" d="100"/>
          <a:sy n="79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pandia.ru/text/category/artikulyatciy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6BA1C-97B8-4A38-BC24-3186613DAA58}" type="doc">
      <dgm:prSet loTypeId="urn:microsoft.com/office/officeart/2005/8/layout/process1" loCatId="process" qsTypeId="urn:microsoft.com/office/officeart/2005/8/quickstyle/3d2" qsCatId="3D" csTypeId="urn:microsoft.com/office/officeart/2005/8/colors/colorful1#1" csCatId="colorful" phldr="1"/>
      <dgm:spPr/>
    </dgm:pt>
    <dgm:pt modelId="{5FD59317-25A8-4780-B114-D03F14DBA5BA}">
      <dgm:prSet phldrT="[Текст]" custT="1"/>
      <dgm:spPr/>
      <dgm:t>
        <a:bodyPr/>
        <a:lstStyle/>
        <a:p>
          <a:r>
            <a:rPr lang="ru-RU" sz="4000" dirty="0" smtClean="0">
              <a:solidFill>
                <a:srgbClr val="FFFF00"/>
              </a:solidFill>
            </a:rPr>
            <a:t>РЕЧЬ</a:t>
          </a:r>
          <a:endParaRPr lang="ru-RU" sz="4000" dirty="0">
            <a:solidFill>
              <a:srgbClr val="FFFF00"/>
            </a:solidFill>
          </a:endParaRPr>
        </a:p>
      </dgm:t>
    </dgm:pt>
    <dgm:pt modelId="{939F42EB-C352-4C1A-95F1-EE45DD0DDBEA}" type="parTrans" cxnId="{D408BCDC-59C3-413C-B214-0BBDFB029D76}">
      <dgm:prSet/>
      <dgm:spPr/>
      <dgm:t>
        <a:bodyPr/>
        <a:lstStyle/>
        <a:p>
          <a:endParaRPr lang="ru-RU"/>
        </a:p>
      </dgm:t>
    </dgm:pt>
    <dgm:pt modelId="{3C7E19FF-1ED6-4661-BF1F-D74CABE204AE}" type="sibTrans" cxnId="{D408BCDC-59C3-413C-B214-0BBDFB029D76}">
      <dgm:prSet/>
      <dgm:spPr/>
      <dgm:t>
        <a:bodyPr/>
        <a:lstStyle/>
        <a:p>
          <a:endParaRPr lang="ru-RU"/>
        </a:p>
      </dgm:t>
    </dgm:pt>
    <dgm:pt modelId="{A1F30C46-04B8-49F5-A289-AE7D2CBACBC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Это визитная карточка любого человека</a:t>
          </a:r>
          <a:endParaRPr lang="ru-RU" sz="2000" b="1" dirty="0">
            <a:solidFill>
              <a:srgbClr val="002060"/>
            </a:solidFill>
          </a:endParaRPr>
        </a:p>
      </dgm:t>
    </dgm:pt>
    <dgm:pt modelId="{098560AC-7858-471F-8518-C0325E706B96}" type="parTrans" cxnId="{1D8B3146-A389-4932-945C-F93D1E559D54}">
      <dgm:prSet/>
      <dgm:spPr/>
      <dgm:t>
        <a:bodyPr/>
        <a:lstStyle/>
        <a:p>
          <a:endParaRPr lang="ru-RU"/>
        </a:p>
      </dgm:t>
    </dgm:pt>
    <dgm:pt modelId="{060F714F-F262-4DC1-B765-C8D40F06FDEF}" type="sibTrans" cxnId="{1D8B3146-A389-4932-945C-F93D1E559D54}">
      <dgm:prSet/>
      <dgm:spPr/>
      <dgm:t>
        <a:bodyPr/>
        <a:lstStyle/>
        <a:p>
          <a:endParaRPr lang="ru-RU"/>
        </a:p>
      </dgm:t>
    </dgm:pt>
    <dgm:pt modelId="{0E9E1A18-57D5-4854-9925-89A57D9A1E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</a:rPr>
            <a:t>Это непосредственно процесс общения</a:t>
          </a:r>
          <a:endParaRPr lang="ru-RU" sz="2000" b="1" dirty="0">
            <a:solidFill>
              <a:srgbClr val="FFFF00"/>
            </a:solidFill>
          </a:endParaRPr>
        </a:p>
      </dgm:t>
    </dgm:pt>
    <dgm:pt modelId="{B1F6973B-6FEA-4BD9-BA67-D66D4A2B9603}" type="parTrans" cxnId="{91070373-4D13-41A6-B7CA-B559029086F6}">
      <dgm:prSet/>
      <dgm:spPr/>
      <dgm:t>
        <a:bodyPr/>
        <a:lstStyle/>
        <a:p>
          <a:endParaRPr lang="ru-RU"/>
        </a:p>
      </dgm:t>
    </dgm:pt>
    <dgm:pt modelId="{D42091EB-1DB4-47ED-9566-50CA8B636286}" type="sibTrans" cxnId="{91070373-4D13-41A6-B7CA-B559029086F6}">
      <dgm:prSet/>
      <dgm:spPr/>
      <dgm:t>
        <a:bodyPr/>
        <a:lstStyle/>
        <a:p>
          <a:endParaRPr lang="ru-RU"/>
        </a:p>
      </dgm:t>
    </dgm:pt>
    <dgm:pt modelId="{0D794EE4-86D7-49FE-A812-A6B45F827EB2}" type="pres">
      <dgm:prSet presAssocID="{BD66BA1C-97B8-4A38-BC24-3186613DAA58}" presName="Name0" presStyleCnt="0">
        <dgm:presLayoutVars>
          <dgm:dir/>
          <dgm:resizeHandles val="exact"/>
        </dgm:presLayoutVars>
      </dgm:prSet>
      <dgm:spPr/>
    </dgm:pt>
    <dgm:pt modelId="{0F63CB15-3E7D-4D42-B72D-8A9BBC171B53}" type="pres">
      <dgm:prSet presAssocID="{5FD59317-25A8-4780-B114-D03F14DBA5BA}" presName="node" presStyleLbl="node1" presStyleIdx="0" presStyleCnt="3" custLinFactNeighborX="8975" custLinFactNeighborY="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786BA-6549-4F34-97C5-85E2DA252955}" type="pres">
      <dgm:prSet presAssocID="{3C7E19FF-1ED6-4661-BF1F-D74CABE204A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5C8A1EC-26F9-44FE-AC5D-3F86778F5BFE}" type="pres">
      <dgm:prSet presAssocID="{3C7E19FF-1ED6-4661-BF1F-D74CABE204A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654609E-4865-4CA2-91DB-EAD77B91C317}" type="pres">
      <dgm:prSet presAssocID="{A1F30C46-04B8-49F5-A289-AE7D2CBACB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9976D-AFC0-4076-B899-0685F12F9582}" type="pres">
      <dgm:prSet presAssocID="{060F714F-F262-4DC1-B765-C8D40F06FDE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4F6E27E-C567-4E28-B4EE-6E794E77C770}" type="pres">
      <dgm:prSet presAssocID="{060F714F-F262-4DC1-B765-C8D40F06FDE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F7B7C5D-727F-45EC-98B9-DAAE81F06528}" type="pres">
      <dgm:prSet presAssocID="{0E9E1A18-57D5-4854-9925-89A57D9A1E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29993-B13D-47C0-96E5-EBA58EA15516}" type="presOf" srcId="{0E9E1A18-57D5-4854-9925-89A57D9A1EED}" destId="{4F7B7C5D-727F-45EC-98B9-DAAE81F06528}" srcOrd="0" destOrd="0" presId="urn:microsoft.com/office/officeart/2005/8/layout/process1"/>
    <dgm:cxn modelId="{D408BCDC-59C3-413C-B214-0BBDFB029D76}" srcId="{BD66BA1C-97B8-4A38-BC24-3186613DAA58}" destId="{5FD59317-25A8-4780-B114-D03F14DBA5BA}" srcOrd="0" destOrd="0" parTransId="{939F42EB-C352-4C1A-95F1-EE45DD0DDBEA}" sibTransId="{3C7E19FF-1ED6-4661-BF1F-D74CABE204AE}"/>
    <dgm:cxn modelId="{5A0CA496-CA09-4C16-99A6-63DF5D09A549}" type="presOf" srcId="{5FD59317-25A8-4780-B114-D03F14DBA5BA}" destId="{0F63CB15-3E7D-4D42-B72D-8A9BBC171B53}" srcOrd="0" destOrd="0" presId="urn:microsoft.com/office/officeart/2005/8/layout/process1"/>
    <dgm:cxn modelId="{058C2BC0-D898-4D59-A7A3-E59DBAD1CF8A}" type="presOf" srcId="{A1F30C46-04B8-49F5-A289-AE7D2CBACBC9}" destId="{A654609E-4865-4CA2-91DB-EAD77B91C317}" srcOrd="0" destOrd="0" presId="urn:microsoft.com/office/officeart/2005/8/layout/process1"/>
    <dgm:cxn modelId="{A6CEDC9A-11DD-4CE0-8098-F39F114945B7}" type="presOf" srcId="{060F714F-F262-4DC1-B765-C8D40F06FDEF}" destId="{C4F6E27E-C567-4E28-B4EE-6E794E77C770}" srcOrd="1" destOrd="0" presId="urn:microsoft.com/office/officeart/2005/8/layout/process1"/>
    <dgm:cxn modelId="{91070373-4D13-41A6-B7CA-B559029086F6}" srcId="{BD66BA1C-97B8-4A38-BC24-3186613DAA58}" destId="{0E9E1A18-57D5-4854-9925-89A57D9A1EED}" srcOrd="2" destOrd="0" parTransId="{B1F6973B-6FEA-4BD9-BA67-D66D4A2B9603}" sibTransId="{D42091EB-1DB4-47ED-9566-50CA8B636286}"/>
    <dgm:cxn modelId="{87D01E9B-A805-4ED6-9B0B-9F39B01FE1B4}" type="presOf" srcId="{BD66BA1C-97B8-4A38-BC24-3186613DAA58}" destId="{0D794EE4-86D7-49FE-A812-A6B45F827EB2}" srcOrd="0" destOrd="0" presId="urn:microsoft.com/office/officeart/2005/8/layout/process1"/>
    <dgm:cxn modelId="{30DEA5C0-4CD4-4648-899E-E66872D787A3}" type="presOf" srcId="{060F714F-F262-4DC1-B765-C8D40F06FDEF}" destId="{DD59976D-AFC0-4076-B899-0685F12F9582}" srcOrd="0" destOrd="0" presId="urn:microsoft.com/office/officeart/2005/8/layout/process1"/>
    <dgm:cxn modelId="{613E69BB-B1C9-4B94-A2D5-6AD2159C94B7}" type="presOf" srcId="{3C7E19FF-1ED6-4661-BF1F-D74CABE204AE}" destId="{255786BA-6549-4F34-97C5-85E2DA252955}" srcOrd="0" destOrd="0" presId="urn:microsoft.com/office/officeart/2005/8/layout/process1"/>
    <dgm:cxn modelId="{1D8B3146-A389-4932-945C-F93D1E559D54}" srcId="{BD66BA1C-97B8-4A38-BC24-3186613DAA58}" destId="{A1F30C46-04B8-49F5-A289-AE7D2CBACBC9}" srcOrd="1" destOrd="0" parTransId="{098560AC-7858-471F-8518-C0325E706B96}" sibTransId="{060F714F-F262-4DC1-B765-C8D40F06FDEF}"/>
    <dgm:cxn modelId="{EB8A1ECA-BDE7-41A0-A671-BFB8865228C3}" type="presOf" srcId="{3C7E19FF-1ED6-4661-BF1F-D74CABE204AE}" destId="{F5C8A1EC-26F9-44FE-AC5D-3F86778F5BFE}" srcOrd="1" destOrd="0" presId="urn:microsoft.com/office/officeart/2005/8/layout/process1"/>
    <dgm:cxn modelId="{466B9C60-768D-488E-9A0F-629A51EA972B}" type="presParOf" srcId="{0D794EE4-86D7-49FE-A812-A6B45F827EB2}" destId="{0F63CB15-3E7D-4D42-B72D-8A9BBC171B53}" srcOrd="0" destOrd="0" presId="urn:microsoft.com/office/officeart/2005/8/layout/process1"/>
    <dgm:cxn modelId="{CED3CE43-E447-47E3-844D-D3A3145CAE8B}" type="presParOf" srcId="{0D794EE4-86D7-49FE-A812-A6B45F827EB2}" destId="{255786BA-6549-4F34-97C5-85E2DA252955}" srcOrd="1" destOrd="0" presId="urn:microsoft.com/office/officeart/2005/8/layout/process1"/>
    <dgm:cxn modelId="{64C15231-DA87-459E-931C-D41075EB5ACE}" type="presParOf" srcId="{255786BA-6549-4F34-97C5-85E2DA252955}" destId="{F5C8A1EC-26F9-44FE-AC5D-3F86778F5BFE}" srcOrd="0" destOrd="0" presId="urn:microsoft.com/office/officeart/2005/8/layout/process1"/>
    <dgm:cxn modelId="{C4D26DA0-3087-4DB8-8C43-5F8656144F59}" type="presParOf" srcId="{0D794EE4-86D7-49FE-A812-A6B45F827EB2}" destId="{A654609E-4865-4CA2-91DB-EAD77B91C317}" srcOrd="2" destOrd="0" presId="urn:microsoft.com/office/officeart/2005/8/layout/process1"/>
    <dgm:cxn modelId="{629A136A-6858-4747-80C4-EFFFE3C219C6}" type="presParOf" srcId="{0D794EE4-86D7-49FE-A812-A6B45F827EB2}" destId="{DD59976D-AFC0-4076-B899-0685F12F9582}" srcOrd="3" destOrd="0" presId="urn:microsoft.com/office/officeart/2005/8/layout/process1"/>
    <dgm:cxn modelId="{336CB766-55AF-4353-AC52-61FCB4BB2429}" type="presParOf" srcId="{DD59976D-AFC0-4076-B899-0685F12F9582}" destId="{C4F6E27E-C567-4E28-B4EE-6E794E77C770}" srcOrd="0" destOrd="0" presId="urn:microsoft.com/office/officeart/2005/8/layout/process1"/>
    <dgm:cxn modelId="{C088970A-44AA-4708-BFB7-D599429835CF}" type="presParOf" srcId="{0D794EE4-86D7-49FE-A812-A6B45F827EB2}" destId="{4F7B7C5D-727F-45EC-98B9-DAAE81F0652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EA339-FB00-4EE2-BCC7-F996DC236018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C3FDEC-6FE5-4275-A177-72DDD7A20B3E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ДЕФЕКТЫ РЕЧИ</a:t>
          </a:r>
          <a:endParaRPr lang="ru-RU" b="1" dirty="0">
            <a:solidFill>
              <a:srgbClr val="FFFF00"/>
            </a:solidFill>
          </a:endParaRPr>
        </a:p>
      </dgm:t>
    </dgm:pt>
    <dgm:pt modelId="{034219C8-4CB3-4015-A230-58F8D6CB03C2}" type="parTrans" cxnId="{BDE4201B-E5D1-4035-BB77-4417BC53D7EB}">
      <dgm:prSet/>
      <dgm:spPr/>
      <dgm:t>
        <a:bodyPr/>
        <a:lstStyle/>
        <a:p>
          <a:endParaRPr lang="ru-RU"/>
        </a:p>
      </dgm:t>
    </dgm:pt>
    <dgm:pt modelId="{F6314981-CB01-45BF-8553-BFB766C20747}" type="sibTrans" cxnId="{BDE4201B-E5D1-4035-BB77-4417BC53D7EB}">
      <dgm:prSet/>
      <dgm:spPr/>
      <dgm:t>
        <a:bodyPr/>
        <a:lstStyle/>
        <a:p>
          <a:endParaRPr lang="ru-RU"/>
        </a:p>
      </dgm:t>
    </dgm:pt>
    <dgm:pt modelId="{02DB9F9B-1932-47D5-9400-889C3E07FBD2}" type="asst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оказывают тормозящее действие</a:t>
          </a:r>
          <a:endParaRPr lang="ru-RU" b="1" dirty="0">
            <a:solidFill>
              <a:srgbClr val="FFFF00"/>
            </a:solidFill>
          </a:endParaRPr>
        </a:p>
      </dgm:t>
    </dgm:pt>
    <dgm:pt modelId="{A2713278-3A3C-4CC0-AC9D-BD83FF410197}" type="parTrans" cxnId="{68F30B20-5DE4-45ED-B75B-47EF9C4A2C55}">
      <dgm:prSet/>
      <dgm:spPr/>
      <dgm:t>
        <a:bodyPr/>
        <a:lstStyle/>
        <a:p>
          <a:endParaRPr lang="ru-RU"/>
        </a:p>
      </dgm:t>
    </dgm:pt>
    <dgm:pt modelId="{D33C9AA7-938E-4EF1-BC99-5272968A96B0}" type="sibTrans" cxnId="{68F30B20-5DE4-45ED-B75B-47EF9C4A2C55}">
      <dgm:prSet/>
      <dgm:spPr/>
      <dgm:t>
        <a:bodyPr/>
        <a:lstStyle/>
        <a:p>
          <a:endParaRPr lang="ru-RU"/>
        </a:p>
      </dgm:t>
    </dgm:pt>
    <dgm:pt modelId="{42246BD3-C936-4928-9427-24B53100962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Развитие самой речи</a:t>
          </a:r>
          <a:endParaRPr lang="ru-RU" b="1" dirty="0">
            <a:solidFill>
              <a:srgbClr val="002060"/>
            </a:solidFill>
          </a:endParaRPr>
        </a:p>
      </dgm:t>
    </dgm:pt>
    <dgm:pt modelId="{661AA5D3-0E92-46F7-AFCE-ED7C8BAD07A1}" type="parTrans" cxnId="{2755F675-107F-475F-9957-F1C3A2A30441}">
      <dgm:prSet/>
      <dgm:spPr/>
      <dgm:t>
        <a:bodyPr/>
        <a:lstStyle/>
        <a:p>
          <a:endParaRPr lang="ru-RU"/>
        </a:p>
      </dgm:t>
    </dgm:pt>
    <dgm:pt modelId="{EEEC005A-DD85-4219-B250-C5ECC3511CBD}" type="sibTrans" cxnId="{2755F675-107F-475F-9957-F1C3A2A30441}">
      <dgm:prSet/>
      <dgm:spPr/>
      <dgm:t>
        <a:bodyPr/>
        <a:lstStyle/>
        <a:p>
          <a:endParaRPr lang="ru-RU"/>
        </a:p>
      </dgm:t>
    </dgm:pt>
    <dgm:pt modelId="{45B5D3FC-DE9F-456F-AB3E-21DE1999FA7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Овладение грамотой</a:t>
          </a:r>
          <a:endParaRPr lang="ru-RU" b="1" dirty="0">
            <a:solidFill>
              <a:srgbClr val="002060"/>
            </a:solidFill>
          </a:endParaRPr>
        </a:p>
      </dgm:t>
    </dgm:pt>
    <dgm:pt modelId="{2E17D9B0-72B4-4901-A8C3-139ED31872EA}" type="parTrans" cxnId="{C5EF0E67-E22D-447A-AE67-366107D552D7}">
      <dgm:prSet/>
      <dgm:spPr/>
      <dgm:t>
        <a:bodyPr/>
        <a:lstStyle/>
        <a:p>
          <a:endParaRPr lang="ru-RU"/>
        </a:p>
      </dgm:t>
    </dgm:pt>
    <dgm:pt modelId="{878C31A9-A1FF-4C13-B532-4E4E62816EC6}" type="sibTrans" cxnId="{C5EF0E67-E22D-447A-AE67-366107D552D7}">
      <dgm:prSet/>
      <dgm:spPr/>
      <dgm:t>
        <a:bodyPr/>
        <a:lstStyle/>
        <a:p>
          <a:endParaRPr lang="ru-RU"/>
        </a:p>
      </dgm:t>
    </dgm:pt>
    <dgm:pt modelId="{BC109C66-5917-4B55-A871-FDA8E65804E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Общение с окружающими</a:t>
          </a:r>
          <a:endParaRPr lang="ru-RU" b="1" dirty="0">
            <a:solidFill>
              <a:srgbClr val="002060"/>
            </a:solidFill>
          </a:endParaRPr>
        </a:p>
      </dgm:t>
    </dgm:pt>
    <dgm:pt modelId="{6CD2F0E0-4C23-42E1-8433-C774A4F9A618}" type="parTrans" cxnId="{9D568A67-159E-4C58-9225-1B57ADF2A268}">
      <dgm:prSet/>
      <dgm:spPr/>
      <dgm:t>
        <a:bodyPr/>
        <a:lstStyle/>
        <a:p>
          <a:endParaRPr lang="ru-RU"/>
        </a:p>
      </dgm:t>
    </dgm:pt>
    <dgm:pt modelId="{DD9F51A4-A848-40B9-9BD5-654300071441}" type="sibTrans" cxnId="{9D568A67-159E-4C58-9225-1B57ADF2A268}">
      <dgm:prSet/>
      <dgm:spPr/>
      <dgm:t>
        <a:bodyPr/>
        <a:lstStyle/>
        <a:p>
          <a:endParaRPr lang="ru-RU"/>
        </a:p>
      </dgm:t>
    </dgm:pt>
    <dgm:pt modelId="{83DDD692-8A70-4E44-B6A3-0ED869F5AE3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Развитие мышления</a:t>
          </a:r>
          <a:endParaRPr lang="ru-RU" b="1" dirty="0">
            <a:solidFill>
              <a:srgbClr val="002060"/>
            </a:solidFill>
          </a:endParaRPr>
        </a:p>
      </dgm:t>
    </dgm:pt>
    <dgm:pt modelId="{5EB0C6B4-4C64-407B-8432-05EFDF322F23}" type="parTrans" cxnId="{E0DE1837-5818-414C-9368-FE51C145BB5D}">
      <dgm:prSet/>
      <dgm:spPr/>
      <dgm:t>
        <a:bodyPr/>
        <a:lstStyle/>
        <a:p>
          <a:endParaRPr lang="ru-RU"/>
        </a:p>
      </dgm:t>
    </dgm:pt>
    <dgm:pt modelId="{2B215A41-F155-4983-85DC-5B5891476BD0}" type="sibTrans" cxnId="{E0DE1837-5818-414C-9368-FE51C145BB5D}">
      <dgm:prSet/>
      <dgm:spPr/>
      <dgm:t>
        <a:bodyPr/>
        <a:lstStyle/>
        <a:p>
          <a:endParaRPr lang="ru-RU"/>
        </a:p>
      </dgm:t>
    </dgm:pt>
    <dgm:pt modelId="{262CCC8A-25A8-4C55-A4D3-5B32CC1CCEDB}" type="pres">
      <dgm:prSet presAssocID="{60DEA339-FB00-4EE2-BCC7-F996DC2360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2FDD33-29B9-4690-A19A-2E6C14821D7A}" type="pres">
      <dgm:prSet presAssocID="{48C3FDEC-6FE5-4275-A177-72DDD7A20B3E}" presName="hierRoot1" presStyleCnt="0">
        <dgm:presLayoutVars>
          <dgm:hierBranch val="init"/>
        </dgm:presLayoutVars>
      </dgm:prSet>
      <dgm:spPr/>
    </dgm:pt>
    <dgm:pt modelId="{AACA58BC-59E8-42BA-9E6D-F136FF970F03}" type="pres">
      <dgm:prSet presAssocID="{48C3FDEC-6FE5-4275-A177-72DDD7A20B3E}" presName="rootComposite1" presStyleCnt="0"/>
      <dgm:spPr/>
    </dgm:pt>
    <dgm:pt modelId="{34677448-711E-4963-8786-9AD7AFF3B50F}" type="pres">
      <dgm:prSet presAssocID="{48C3FDEC-6FE5-4275-A177-72DDD7A20B3E}" presName="rootText1" presStyleLbl="node0" presStyleIdx="0" presStyleCnt="1" custScaleY="253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FF5B0F-B2F0-4759-B0D1-E100A2A71892}" type="pres">
      <dgm:prSet presAssocID="{48C3FDEC-6FE5-4275-A177-72DDD7A20B3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A6397F3-7CFD-4125-A7BA-E97A5C21AD87}" type="pres">
      <dgm:prSet presAssocID="{48C3FDEC-6FE5-4275-A177-72DDD7A20B3E}" presName="hierChild2" presStyleCnt="0"/>
      <dgm:spPr/>
    </dgm:pt>
    <dgm:pt modelId="{91C55176-A99A-4E01-87EC-34EBC8E6EA92}" type="pres">
      <dgm:prSet presAssocID="{661AA5D3-0E92-46F7-AFCE-ED7C8BAD07A1}" presName="Name64" presStyleLbl="parChTrans1D2" presStyleIdx="0" presStyleCnt="5"/>
      <dgm:spPr/>
      <dgm:t>
        <a:bodyPr/>
        <a:lstStyle/>
        <a:p>
          <a:endParaRPr lang="ru-RU"/>
        </a:p>
      </dgm:t>
    </dgm:pt>
    <dgm:pt modelId="{32A4A6D9-D02E-4E48-A4AA-3A2AAAAD7FC9}" type="pres">
      <dgm:prSet presAssocID="{42246BD3-C936-4928-9427-24B531009629}" presName="hierRoot2" presStyleCnt="0">
        <dgm:presLayoutVars>
          <dgm:hierBranch val="init"/>
        </dgm:presLayoutVars>
      </dgm:prSet>
      <dgm:spPr/>
    </dgm:pt>
    <dgm:pt modelId="{B1A08D37-FEF9-4011-BB51-9FA2EA4F2880}" type="pres">
      <dgm:prSet presAssocID="{42246BD3-C936-4928-9427-24B531009629}" presName="rootComposite" presStyleCnt="0"/>
      <dgm:spPr/>
    </dgm:pt>
    <dgm:pt modelId="{60CED3F2-3744-402A-BE53-61CC00B0BAC9}" type="pres">
      <dgm:prSet presAssocID="{42246BD3-C936-4928-9427-24B531009629}" presName="rootText" presStyleLbl="node2" presStyleIdx="0" presStyleCnt="4" custScaleY="148283" custLinFactNeighborX="1147" custLinFactNeighborY="2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58B2F9-7935-4A89-B1B7-B3CFCB31CDD3}" type="pres">
      <dgm:prSet presAssocID="{42246BD3-C936-4928-9427-24B531009629}" presName="rootConnector" presStyleLbl="node2" presStyleIdx="0" presStyleCnt="4"/>
      <dgm:spPr/>
      <dgm:t>
        <a:bodyPr/>
        <a:lstStyle/>
        <a:p>
          <a:endParaRPr lang="ru-RU"/>
        </a:p>
      </dgm:t>
    </dgm:pt>
    <dgm:pt modelId="{7EF2641B-FCF4-45EB-8CC5-662869DA89B1}" type="pres">
      <dgm:prSet presAssocID="{42246BD3-C936-4928-9427-24B531009629}" presName="hierChild4" presStyleCnt="0"/>
      <dgm:spPr/>
    </dgm:pt>
    <dgm:pt modelId="{8A3C5A48-F54F-4757-ABF4-0ECAB1A36EEE}" type="pres">
      <dgm:prSet presAssocID="{42246BD3-C936-4928-9427-24B531009629}" presName="hierChild5" presStyleCnt="0"/>
      <dgm:spPr/>
    </dgm:pt>
    <dgm:pt modelId="{AFF6190B-BBF2-4A5C-AF5A-19409489B6EF}" type="pres">
      <dgm:prSet presAssocID="{5EB0C6B4-4C64-407B-8432-05EFDF322F23}" presName="Name64" presStyleLbl="parChTrans1D2" presStyleIdx="1" presStyleCnt="5"/>
      <dgm:spPr/>
      <dgm:t>
        <a:bodyPr/>
        <a:lstStyle/>
        <a:p>
          <a:endParaRPr lang="ru-RU"/>
        </a:p>
      </dgm:t>
    </dgm:pt>
    <dgm:pt modelId="{9156D885-EF74-4E73-9A5A-3193BA1324DC}" type="pres">
      <dgm:prSet presAssocID="{83DDD692-8A70-4E44-B6A3-0ED869F5AE3B}" presName="hierRoot2" presStyleCnt="0">
        <dgm:presLayoutVars>
          <dgm:hierBranch val="init"/>
        </dgm:presLayoutVars>
      </dgm:prSet>
      <dgm:spPr/>
    </dgm:pt>
    <dgm:pt modelId="{A54D1EC9-CFAF-4053-8BD9-D1C87B50D3CB}" type="pres">
      <dgm:prSet presAssocID="{83DDD692-8A70-4E44-B6A3-0ED869F5AE3B}" presName="rootComposite" presStyleCnt="0"/>
      <dgm:spPr/>
    </dgm:pt>
    <dgm:pt modelId="{67CD1171-0D7C-4DBF-9F29-F799AE970188}" type="pres">
      <dgm:prSet presAssocID="{83DDD692-8A70-4E44-B6A3-0ED869F5AE3B}" presName="rootText" presStyleLbl="node2" presStyleIdx="1" presStyleCnt="4" custScaleY="153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9F2211-0823-4573-B06E-BCBAEAF36C7C}" type="pres">
      <dgm:prSet presAssocID="{83DDD692-8A70-4E44-B6A3-0ED869F5AE3B}" presName="rootConnector" presStyleLbl="node2" presStyleIdx="1" presStyleCnt="4"/>
      <dgm:spPr/>
      <dgm:t>
        <a:bodyPr/>
        <a:lstStyle/>
        <a:p>
          <a:endParaRPr lang="ru-RU"/>
        </a:p>
      </dgm:t>
    </dgm:pt>
    <dgm:pt modelId="{5DEE357E-A625-4DB5-A2DB-59440FE03B90}" type="pres">
      <dgm:prSet presAssocID="{83DDD692-8A70-4E44-B6A3-0ED869F5AE3B}" presName="hierChild4" presStyleCnt="0"/>
      <dgm:spPr/>
    </dgm:pt>
    <dgm:pt modelId="{993D8842-3DE5-4ADE-AEFC-DEB5DA8CAA67}" type="pres">
      <dgm:prSet presAssocID="{83DDD692-8A70-4E44-B6A3-0ED869F5AE3B}" presName="hierChild5" presStyleCnt="0"/>
      <dgm:spPr/>
    </dgm:pt>
    <dgm:pt modelId="{546F84B3-C87A-451D-9275-6456BA38F9D1}" type="pres">
      <dgm:prSet presAssocID="{2E17D9B0-72B4-4901-A8C3-139ED31872EA}" presName="Name64" presStyleLbl="parChTrans1D2" presStyleIdx="2" presStyleCnt="5"/>
      <dgm:spPr/>
      <dgm:t>
        <a:bodyPr/>
        <a:lstStyle/>
        <a:p>
          <a:endParaRPr lang="ru-RU"/>
        </a:p>
      </dgm:t>
    </dgm:pt>
    <dgm:pt modelId="{99A23605-EDDE-41A2-9BFF-340D520EDBE2}" type="pres">
      <dgm:prSet presAssocID="{45B5D3FC-DE9F-456F-AB3E-21DE1999FA7D}" presName="hierRoot2" presStyleCnt="0">
        <dgm:presLayoutVars>
          <dgm:hierBranch val="init"/>
        </dgm:presLayoutVars>
      </dgm:prSet>
      <dgm:spPr/>
    </dgm:pt>
    <dgm:pt modelId="{836BC508-96EB-4B24-8199-EB8BE3EAEAC8}" type="pres">
      <dgm:prSet presAssocID="{45B5D3FC-DE9F-456F-AB3E-21DE1999FA7D}" presName="rootComposite" presStyleCnt="0"/>
      <dgm:spPr/>
    </dgm:pt>
    <dgm:pt modelId="{6C6271F6-A02C-4360-AB7B-38C56EE08792}" type="pres">
      <dgm:prSet presAssocID="{45B5D3FC-DE9F-456F-AB3E-21DE1999FA7D}" presName="rootText" presStyleLbl="node2" presStyleIdx="2" presStyleCnt="4" custScaleY="157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5A558-EDC1-4C9A-AB9E-9BF954825D93}" type="pres">
      <dgm:prSet presAssocID="{45B5D3FC-DE9F-456F-AB3E-21DE1999FA7D}" presName="rootConnector" presStyleLbl="node2" presStyleIdx="2" presStyleCnt="4"/>
      <dgm:spPr/>
      <dgm:t>
        <a:bodyPr/>
        <a:lstStyle/>
        <a:p>
          <a:endParaRPr lang="ru-RU"/>
        </a:p>
      </dgm:t>
    </dgm:pt>
    <dgm:pt modelId="{1D21B2A0-35FE-49C8-B639-86570588A19D}" type="pres">
      <dgm:prSet presAssocID="{45B5D3FC-DE9F-456F-AB3E-21DE1999FA7D}" presName="hierChild4" presStyleCnt="0"/>
      <dgm:spPr/>
    </dgm:pt>
    <dgm:pt modelId="{B81A41A1-CBAE-4376-B1E0-8659041AEA03}" type="pres">
      <dgm:prSet presAssocID="{45B5D3FC-DE9F-456F-AB3E-21DE1999FA7D}" presName="hierChild5" presStyleCnt="0"/>
      <dgm:spPr/>
    </dgm:pt>
    <dgm:pt modelId="{C866367E-6BBB-4F06-880B-9E3A77C17C9C}" type="pres">
      <dgm:prSet presAssocID="{6CD2F0E0-4C23-42E1-8433-C774A4F9A618}" presName="Name64" presStyleLbl="parChTrans1D2" presStyleIdx="3" presStyleCnt="5"/>
      <dgm:spPr/>
      <dgm:t>
        <a:bodyPr/>
        <a:lstStyle/>
        <a:p>
          <a:endParaRPr lang="ru-RU"/>
        </a:p>
      </dgm:t>
    </dgm:pt>
    <dgm:pt modelId="{FB1C2CD5-DC5E-4EEF-9B94-7E74EFBCC961}" type="pres">
      <dgm:prSet presAssocID="{BC109C66-5917-4B55-A871-FDA8E65804E1}" presName="hierRoot2" presStyleCnt="0">
        <dgm:presLayoutVars>
          <dgm:hierBranch val="init"/>
        </dgm:presLayoutVars>
      </dgm:prSet>
      <dgm:spPr/>
    </dgm:pt>
    <dgm:pt modelId="{BAC76BC3-19C9-47EB-8403-98CC280EB35E}" type="pres">
      <dgm:prSet presAssocID="{BC109C66-5917-4B55-A871-FDA8E65804E1}" presName="rootComposite" presStyleCnt="0"/>
      <dgm:spPr/>
    </dgm:pt>
    <dgm:pt modelId="{7D9D8080-BC07-4D1B-9468-FBB7EA9151E4}" type="pres">
      <dgm:prSet presAssocID="{BC109C66-5917-4B55-A871-FDA8E65804E1}" presName="rootText" presStyleLbl="node2" presStyleIdx="3" presStyleCnt="4" custScaleY="144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4A9F05-FAA1-48C4-97BE-B66FFE6FF71C}" type="pres">
      <dgm:prSet presAssocID="{BC109C66-5917-4B55-A871-FDA8E65804E1}" presName="rootConnector" presStyleLbl="node2" presStyleIdx="3" presStyleCnt="4"/>
      <dgm:spPr/>
      <dgm:t>
        <a:bodyPr/>
        <a:lstStyle/>
        <a:p>
          <a:endParaRPr lang="ru-RU"/>
        </a:p>
      </dgm:t>
    </dgm:pt>
    <dgm:pt modelId="{82F0F332-FF54-473D-B080-502599569FF1}" type="pres">
      <dgm:prSet presAssocID="{BC109C66-5917-4B55-A871-FDA8E65804E1}" presName="hierChild4" presStyleCnt="0"/>
      <dgm:spPr/>
    </dgm:pt>
    <dgm:pt modelId="{6A91448C-D034-4496-BEE3-448520F23A9E}" type="pres">
      <dgm:prSet presAssocID="{BC109C66-5917-4B55-A871-FDA8E65804E1}" presName="hierChild5" presStyleCnt="0"/>
      <dgm:spPr/>
    </dgm:pt>
    <dgm:pt modelId="{9B20DA64-3970-43D7-A8CC-7A50DC8232D2}" type="pres">
      <dgm:prSet presAssocID="{48C3FDEC-6FE5-4275-A177-72DDD7A20B3E}" presName="hierChild3" presStyleCnt="0"/>
      <dgm:spPr/>
    </dgm:pt>
    <dgm:pt modelId="{285E8D46-4AD5-4E29-BD8A-74A5BD7EB84A}" type="pres">
      <dgm:prSet presAssocID="{A2713278-3A3C-4CC0-AC9D-BD83FF410197}" presName="Name115" presStyleLbl="parChTrans1D2" presStyleIdx="4" presStyleCnt="5"/>
      <dgm:spPr/>
      <dgm:t>
        <a:bodyPr/>
        <a:lstStyle/>
        <a:p>
          <a:endParaRPr lang="ru-RU"/>
        </a:p>
      </dgm:t>
    </dgm:pt>
    <dgm:pt modelId="{6C391A42-9466-4B6A-90E4-5AA2FAED97E5}" type="pres">
      <dgm:prSet presAssocID="{02DB9F9B-1932-47D5-9400-889C3E07FBD2}" presName="hierRoot3" presStyleCnt="0">
        <dgm:presLayoutVars>
          <dgm:hierBranch val="init"/>
        </dgm:presLayoutVars>
      </dgm:prSet>
      <dgm:spPr/>
    </dgm:pt>
    <dgm:pt modelId="{F8463ED9-50C8-4F0F-8CF4-77405DFF6A8C}" type="pres">
      <dgm:prSet presAssocID="{02DB9F9B-1932-47D5-9400-889C3E07FBD2}" presName="rootComposite3" presStyleCnt="0"/>
      <dgm:spPr/>
    </dgm:pt>
    <dgm:pt modelId="{A85191A6-5E87-4712-B112-BB6C4C52E462}" type="pres">
      <dgm:prSet presAssocID="{02DB9F9B-1932-47D5-9400-889C3E07FBD2}" presName="rootText3" presStyleLbl="asst1" presStyleIdx="0" presStyleCnt="1" custScaleY="236564" custLinFactNeighborX="-1140" custLinFactNeighborY="-29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7AFB5B-4A5A-4013-B371-9DEF2CF93663}" type="pres">
      <dgm:prSet presAssocID="{02DB9F9B-1932-47D5-9400-889C3E07FBD2}" presName="rootConnector3" presStyleLbl="asst1" presStyleIdx="0" presStyleCnt="1"/>
      <dgm:spPr/>
      <dgm:t>
        <a:bodyPr/>
        <a:lstStyle/>
        <a:p>
          <a:endParaRPr lang="ru-RU"/>
        </a:p>
      </dgm:t>
    </dgm:pt>
    <dgm:pt modelId="{F0C54E9C-7C0E-404A-A0E5-7D998FDFAD4E}" type="pres">
      <dgm:prSet presAssocID="{02DB9F9B-1932-47D5-9400-889C3E07FBD2}" presName="hierChild6" presStyleCnt="0"/>
      <dgm:spPr/>
    </dgm:pt>
    <dgm:pt modelId="{B25D2B64-2FAE-4A9D-80A1-2D67731CFA4E}" type="pres">
      <dgm:prSet presAssocID="{02DB9F9B-1932-47D5-9400-889C3E07FBD2}" presName="hierChild7" presStyleCnt="0"/>
      <dgm:spPr/>
    </dgm:pt>
  </dgm:ptLst>
  <dgm:cxnLst>
    <dgm:cxn modelId="{2755F675-107F-475F-9957-F1C3A2A30441}" srcId="{48C3FDEC-6FE5-4275-A177-72DDD7A20B3E}" destId="{42246BD3-C936-4928-9427-24B531009629}" srcOrd="1" destOrd="0" parTransId="{661AA5D3-0E92-46F7-AFCE-ED7C8BAD07A1}" sibTransId="{EEEC005A-DD85-4219-B250-C5ECC3511CBD}"/>
    <dgm:cxn modelId="{CD748E81-2AD9-46FD-BA19-9176ABEB81EC}" type="presOf" srcId="{48C3FDEC-6FE5-4275-A177-72DDD7A20B3E}" destId="{34677448-711E-4963-8786-9AD7AFF3B50F}" srcOrd="0" destOrd="0" presId="urn:microsoft.com/office/officeart/2009/3/layout/HorizontalOrganizationChart"/>
    <dgm:cxn modelId="{E740DEF0-422E-432F-9100-07536EB6EF60}" type="presOf" srcId="{02DB9F9B-1932-47D5-9400-889C3E07FBD2}" destId="{597AFB5B-4A5A-4013-B371-9DEF2CF93663}" srcOrd="1" destOrd="0" presId="urn:microsoft.com/office/officeart/2009/3/layout/HorizontalOrganizationChart"/>
    <dgm:cxn modelId="{6EC4295C-7C51-4E95-BD15-1C407B30965C}" type="presOf" srcId="{45B5D3FC-DE9F-456F-AB3E-21DE1999FA7D}" destId="{7075A558-EDC1-4C9A-AB9E-9BF954825D93}" srcOrd="1" destOrd="0" presId="urn:microsoft.com/office/officeart/2009/3/layout/HorizontalOrganizationChart"/>
    <dgm:cxn modelId="{7C055488-AC05-47E6-B94A-384ABA1C4849}" type="presOf" srcId="{2E17D9B0-72B4-4901-A8C3-139ED31872EA}" destId="{546F84B3-C87A-451D-9275-6456BA38F9D1}" srcOrd="0" destOrd="0" presId="urn:microsoft.com/office/officeart/2009/3/layout/HorizontalOrganizationChart"/>
    <dgm:cxn modelId="{68F30B20-5DE4-45ED-B75B-47EF9C4A2C55}" srcId="{48C3FDEC-6FE5-4275-A177-72DDD7A20B3E}" destId="{02DB9F9B-1932-47D5-9400-889C3E07FBD2}" srcOrd="0" destOrd="0" parTransId="{A2713278-3A3C-4CC0-AC9D-BD83FF410197}" sibTransId="{D33C9AA7-938E-4EF1-BC99-5272968A96B0}"/>
    <dgm:cxn modelId="{0429208F-A7A7-4C0D-9BEC-EFD0FC235EC5}" type="presOf" srcId="{42246BD3-C936-4928-9427-24B531009629}" destId="{60CED3F2-3744-402A-BE53-61CC00B0BAC9}" srcOrd="0" destOrd="0" presId="urn:microsoft.com/office/officeart/2009/3/layout/HorizontalOrganizationChart"/>
    <dgm:cxn modelId="{B02CD0C7-8DD3-4FE2-8E54-E0EEEBFE3472}" type="presOf" srcId="{83DDD692-8A70-4E44-B6A3-0ED869F5AE3B}" destId="{319F2211-0823-4573-B06E-BCBAEAF36C7C}" srcOrd="1" destOrd="0" presId="urn:microsoft.com/office/officeart/2009/3/layout/HorizontalOrganizationChart"/>
    <dgm:cxn modelId="{B179536A-F820-4FB2-A943-C908362C60B8}" type="presOf" srcId="{48C3FDEC-6FE5-4275-A177-72DDD7A20B3E}" destId="{01FF5B0F-B2F0-4759-B0D1-E100A2A71892}" srcOrd="1" destOrd="0" presId="urn:microsoft.com/office/officeart/2009/3/layout/HorizontalOrganizationChart"/>
    <dgm:cxn modelId="{31C34832-05CF-4E7D-AD74-559565688247}" type="presOf" srcId="{6CD2F0E0-4C23-42E1-8433-C774A4F9A618}" destId="{C866367E-6BBB-4F06-880B-9E3A77C17C9C}" srcOrd="0" destOrd="0" presId="urn:microsoft.com/office/officeart/2009/3/layout/HorizontalOrganizationChart"/>
    <dgm:cxn modelId="{21A78930-E10D-4C6E-AE9D-14917FE5F055}" type="presOf" srcId="{661AA5D3-0E92-46F7-AFCE-ED7C8BAD07A1}" destId="{91C55176-A99A-4E01-87EC-34EBC8E6EA92}" srcOrd="0" destOrd="0" presId="urn:microsoft.com/office/officeart/2009/3/layout/HorizontalOrganizationChart"/>
    <dgm:cxn modelId="{AC7FC331-F6D1-4308-A174-0071349380CE}" type="presOf" srcId="{A2713278-3A3C-4CC0-AC9D-BD83FF410197}" destId="{285E8D46-4AD5-4E29-BD8A-74A5BD7EB84A}" srcOrd="0" destOrd="0" presId="urn:microsoft.com/office/officeart/2009/3/layout/HorizontalOrganizationChart"/>
    <dgm:cxn modelId="{E0DE1837-5818-414C-9368-FE51C145BB5D}" srcId="{48C3FDEC-6FE5-4275-A177-72DDD7A20B3E}" destId="{83DDD692-8A70-4E44-B6A3-0ED869F5AE3B}" srcOrd="2" destOrd="0" parTransId="{5EB0C6B4-4C64-407B-8432-05EFDF322F23}" sibTransId="{2B215A41-F155-4983-85DC-5B5891476BD0}"/>
    <dgm:cxn modelId="{CC5B1142-7FAD-4A50-9B7F-F80990A147FA}" type="presOf" srcId="{42246BD3-C936-4928-9427-24B531009629}" destId="{4358B2F9-7935-4A89-B1B7-B3CFCB31CDD3}" srcOrd="1" destOrd="0" presId="urn:microsoft.com/office/officeart/2009/3/layout/HorizontalOrganizationChart"/>
    <dgm:cxn modelId="{C0176B08-3735-46A1-BBCF-F534486FEBC8}" type="presOf" srcId="{02DB9F9B-1932-47D5-9400-889C3E07FBD2}" destId="{A85191A6-5E87-4712-B112-BB6C4C52E462}" srcOrd="0" destOrd="0" presId="urn:microsoft.com/office/officeart/2009/3/layout/HorizontalOrganizationChart"/>
    <dgm:cxn modelId="{84F64C6C-52BE-4243-B976-08026381E446}" type="presOf" srcId="{45B5D3FC-DE9F-456F-AB3E-21DE1999FA7D}" destId="{6C6271F6-A02C-4360-AB7B-38C56EE08792}" srcOrd="0" destOrd="0" presId="urn:microsoft.com/office/officeart/2009/3/layout/HorizontalOrganizationChart"/>
    <dgm:cxn modelId="{BDE4201B-E5D1-4035-BB77-4417BC53D7EB}" srcId="{60DEA339-FB00-4EE2-BCC7-F996DC236018}" destId="{48C3FDEC-6FE5-4275-A177-72DDD7A20B3E}" srcOrd="0" destOrd="0" parTransId="{034219C8-4CB3-4015-A230-58F8D6CB03C2}" sibTransId="{F6314981-CB01-45BF-8553-BFB766C20747}"/>
    <dgm:cxn modelId="{FAA3AB09-1209-4E70-BAC8-E963ABDAB198}" type="presOf" srcId="{BC109C66-5917-4B55-A871-FDA8E65804E1}" destId="{7D9D8080-BC07-4D1B-9468-FBB7EA9151E4}" srcOrd="0" destOrd="0" presId="urn:microsoft.com/office/officeart/2009/3/layout/HorizontalOrganizationChart"/>
    <dgm:cxn modelId="{1438A78D-E103-4303-9001-007B6EB8A661}" type="presOf" srcId="{83DDD692-8A70-4E44-B6A3-0ED869F5AE3B}" destId="{67CD1171-0D7C-4DBF-9F29-F799AE970188}" srcOrd="0" destOrd="0" presId="urn:microsoft.com/office/officeart/2009/3/layout/HorizontalOrganizationChart"/>
    <dgm:cxn modelId="{97C1EC65-ED23-4804-B365-01E2404E164D}" type="presOf" srcId="{60DEA339-FB00-4EE2-BCC7-F996DC236018}" destId="{262CCC8A-25A8-4C55-A4D3-5B32CC1CCEDB}" srcOrd="0" destOrd="0" presId="urn:microsoft.com/office/officeart/2009/3/layout/HorizontalOrganizationChart"/>
    <dgm:cxn modelId="{9D568A67-159E-4C58-9225-1B57ADF2A268}" srcId="{48C3FDEC-6FE5-4275-A177-72DDD7A20B3E}" destId="{BC109C66-5917-4B55-A871-FDA8E65804E1}" srcOrd="4" destOrd="0" parTransId="{6CD2F0E0-4C23-42E1-8433-C774A4F9A618}" sibTransId="{DD9F51A4-A848-40B9-9BD5-654300071441}"/>
    <dgm:cxn modelId="{98659AE6-0544-4353-A888-D6DBD9D71720}" type="presOf" srcId="{BC109C66-5917-4B55-A871-FDA8E65804E1}" destId="{154A9F05-FAA1-48C4-97BE-B66FFE6FF71C}" srcOrd="1" destOrd="0" presId="urn:microsoft.com/office/officeart/2009/3/layout/HorizontalOrganizationChart"/>
    <dgm:cxn modelId="{C5EF0E67-E22D-447A-AE67-366107D552D7}" srcId="{48C3FDEC-6FE5-4275-A177-72DDD7A20B3E}" destId="{45B5D3FC-DE9F-456F-AB3E-21DE1999FA7D}" srcOrd="3" destOrd="0" parTransId="{2E17D9B0-72B4-4901-A8C3-139ED31872EA}" sibTransId="{878C31A9-A1FF-4C13-B532-4E4E62816EC6}"/>
    <dgm:cxn modelId="{73E12E77-BE43-4155-9F84-916FF637A4AA}" type="presOf" srcId="{5EB0C6B4-4C64-407B-8432-05EFDF322F23}" destId="{AFF6190B-BBF2-4A5C-AF5A-19409489B6EF}" srcOrd="0" destOrd="0" presId="urn:microsoft.com/office/officeart/2009/3/layout/HorizontalOrganizationChart"/>
    <dgm:cxn modelId="{1F13119C-5DA7-45F6-AF26-4B01204A4F2C}" type="presParOf" srcId="{262CCC8A-25A8-4C55-A4D3-5B32CC1CCEDB}" destId="{462FDD33-29B9-4690-A19A-2E6C14821D7A}" srcOrd="0" destOrd="0" presId="urn:microsoft.com/office/officeart/2009/3/layout/HorizontalOrganizationChart"/>
    <dgm:cxn modelId="{A717EBC5-2A4C-4C79-8821-79B05E64761B}" type="presParOf" srcId="{462FDD33-29B9-4690-A19A-2E6C14821D7A}" destId="{AACA58BC-59E8-42BA-9E6D-F136FF970F03}" srcOrd="0" destOrd="0" presId="urn:microsoft.com/office/officeart/2009/3/layout/HorizontalOrganizationChart"/>
    <dgm:cxn modelId="{F7C0B077-D3E3-4599-9D42-32502C101CE8}" type="presParOf" srcId="{AACA58BC-59E8-42BA-9E6D-F136FF970F03}" destId="{34677448-711E-4963-8786-9AD7AFF3B50F}" srcOrd="0" destOrd="0" presId="urn:microsoft.com/office/officeart/2009/3/layout/HorizontalOrganizationChart"/>
    <dgm:cxn modelId="{CC96F443-F0F9-4E9A-B352-06FADB793E3C}" type="presParOf" srcId="{AACA58BC-59E8-42BA-9E6D-F136FF970F03}" destId="{01FF5B0F-B2F0-4759-B0D1-E100A2A71892}" srcOrd="1" destOrd="0" presId="urn:microsoft.com/office/officeart/2009/3/layout/HorizontalOrganizationChart"/>
    <dgm:cxn modelId="{AE2C6FED-C81C-4B96-A13C-EA5E5324D37B}" type="presParOf" srcId="{462FDD33-29B9-4690-A19A-2E6C14821D7A}" destId="{6A6397F3-7CFD-4125-A7BA-E97A5C21AD87}" srcOrd="1" destOrd="0" presId="urn:microsoft.com/office/officeart/2009/3/layout/HorizontalOrganizationChart"/>
    <dgm:cxn modelId="{E3EFD100-AEF5-4375-8EA5-77B9E7A6A037}" type="presParOf" srcId="{6A6397F3-7CFD-4125-A7BA-E97A5C21AD87}" destId="{91C55176-A99A-4E01-87EC-34EBC8E6EA92}" srcOrd="0" destOrd="0" presId="urn:microsoft.com/office/officeart/2009/3/layout/HorizontalOrganizationChart"/>
    <dgm:cxn modelId="{7ACF555B-725A-49C1-8C7E-4081C062F9D4}" type="presParOf" srcId="{6A6397F3-7CFD-4125-A7BA-E97A5C21AD87}" destId="{32A4A6D9-D02E-4E48-A4AA-3A2AAAAD7FC9}" srcOrd="1" destOrd="0" presId="urn:microsoft.com/office/officeart/2009/3/layout/HorizontalOrganizationChart"/>
    <dgm:cxn modelId="{7D45185C-7B2B-4CB4-A68C-7D526BA56D2F}" type="presParOf" srcId="{32A4A6D9-D02E-4E48-A4AA-3A2AAAAD7FC9}" destId="{B1A08D37-FEF9-4011-BB51-9FA2EA4F2880}" srcOrd="0" destOrd="0" presId="urn:microsoft.com/office/officeart/2009/3/layout/HorizontalOrganizationChart"/>
    <dgm:cxn modelId="{28FE1C0E-BAE7-411A-855C-D5C19D4BD9AC}" type="presParOf" srcId="{B1A08D37-FEF9-4011-BB51-9FA2EA4F2880}" destId="{60CED3F2-3744-402A-BE53-61CC00B0BAC9}" srcOrd="0" destOrd="0" presId="urn:microsoft.com/office/officeart/2009/3/layout/HorizontalOrganizationChart"/>
    <dgm:cxn modelId="{44F29442-1E2E-4948-B0EB-64649D573AC0}" type="presParOf" srcId="{B1A08D37-FEF9-4011-BB51-9FA2EA4F2880}" destId="{4358B2F9-7935-4A89-B1B7-B3CFCB31CDD3}" srcOrd="1" destOrd="0" presId="urn:microsoft.com/office/officeart/2009/3/layout/HorizontalOrganizationChart"/>
    <dgm:cxn modelId="{59E10B5B-2735-4A0B-9D27-6D2F9C2F56B6}" type="presParOf" srcId="{32A4A6D9-D02E-4E48-A4AA-3A2AAAAD7FC9}" destId="{7EF2641B-FCF4-45EB-8CC5-662869DA89B1}" srcOrd="1" destOrd="0" presId="urn:microsoft.com/office/officeart/2009/3/layout/HorizontalOrganizationChart"/>
    <dgm:cxn modelId="{17268EE6-7F55-4A99-8D9D-499319B175E8}" type="presParOf" srcId="{32A4A6D9-D02E-4E48-A4AA-3A2AAAAD7FC9}" destId="{8A3C5A48-F54F-4757-ABF4-0ECAB1A36EEE}" srcOrd="2" destOrd="0" presId="urn:microsoft.com/office/officeart/2009/3/layout/HorizontalOrganizationChart"/>
    <dgm:cxn modelId="{B30AD68E-5954-443D-8C74-CD105D6B579C}" type="presParOf" srcId="{6A6397F3-7CFD-4125-A7BA-E97A5C21AD87}" destId="{AFF6190B-BBF2-4A5C-AF5A-19409489B6EF}" srcOrd="2" destOrd="0" presId="urn:microsoft.com/office/officeart/2009/3/layout/HorizontalOrganizationChart"/>
    <dgm:cxn modelId="{33DAE981-6C5F-4229-B243-019AF7EDB307}" type="presParOf" srcId="{6A6397F3-7CFD-4125-A7BA-E97A5C21AD87}" destId="{9156D885-EF74-4E73-9A5A-3193BA1324DC}" srcOrd="3" destOrd="0" presId="urn:microsoft.com/office/officeart/2009/3/layout/HorizontalOrganizationChart"/>
    <dgm:cxn modelId="{D07C38DF-31FC-4F35-AF51-A5C31521029E}" type="presParOf" srcId="{9156D885-EF74-4E73-9A5A-3193BA1324DC}" destId="{A54D1EC9-CFAF-4053-8BD9-D1C87B50D3CB}" srcOrd="0" destOrd="0" presId="urn:microsoft.com/office/officeart/2009/3/layout/HorizontalOrganizationChart"/>
    <dgm:cxn modelId="{CF3BC524-8941-481D-BF88-7C3BD6A82891}" type="presParOf" srcId="{A54D1EC9-CFAF-4053-8BD9-D1C87B50D3CB}" destId="{67CD1171-0D7C-4DBF-9F29-F799AE970188}" srcOrd="0" destOrd="0" presId="urn:microsoft.com/office/officeart/2009/3/layout/HorizontalOrganizationChart"/>
    <dgm:cxn modelId="{806032D8-D6F2-4F04-9924-B25ADD186C8E}" type="presParOf" srcId="{A54D1EC9-CFAF-4053-8BD9-D1C87B50D3CB}" destId="{319F2211-0823-4573-B06E-BCBAEAF36C7C}" srcOrd="1" destOrd="0" presId="urn:microsoft.com/office/officeart/2009/3/layout/HorizontalOrganizationChart"/>
    <dgm:cxn modelId="{427AE471-6C5C-4B3C-A014-79DB6E18E3D1}" type="presParOf" srcId="{9156D885-EF74-4E73-9A5A-3193BA1324DC}" destId="{5DEE357E-A625-4DB5-A2DB-59440FE03B90}" srcOrd="1" destOrd="0" presId="urn:microsoft.com/office/officeart/2009/3/layout/HorizontalOrganizationChart"/>
    <dgm:cxn modelId="{76158C52-58AE-46C9-9B90-D4A5D4E6C2DD}" type="presParOf" srcId="{9156D885-EF74-4E73-9A5A-3193BA1324DC}" destId="{993D8842-3DE5-4ADE-AEFC-DEB5DA8CAA67}" srcOrd="2" destOrd="0" presId="urn:microsoft.com/office/officeart/2009/3/layout/HorizontalOrganizationChart"/>
    <dgm:cxn modelId="{B9E57E36-0BEC-427D-8ACD-07565DB012D5}" type="presParOf" srcId="{6A6397F3-7CFD-4125-A7BA-E97A5C21AD87}" destId="{546F84B3-C87A-451D-9275-6456BA38F9D1}" srcOrd="4" destOrd="0" presId="urn:microsoft.com/office/officeart/2009/3/layout/HorizontalOrganizationChart"/>
    <dgm:cxn modelId="{B0A171D8-3182-4AAA-96D3-29433F75E85A}" type="presParOf" srcId="{6A6397F3-7CFD-4125-A7BA-E97A5C21AD87}" destId="{99A23605-EDDE-41A2-9BFF-340D520EDBE2}" srcOrd="5" destOrd="0" presId="urn:microsoft.com/office/officeart/2009/3/layout/HorizontalOrganizationChart"/>
    <dgm:cxn modelId="{99B83AED-D9C1-490B-BB32-5C4994E0EDEE}" type="presParOf" srcId="{99A23605-EDDE-41A2-9BFF-340D520EDBE2}" destId="{836BC508-96EB-4B24-8199-EB8BE3EAEAC8}" srcOrd="0" destOrd="0" presId="urn:microsoft.com/office/officeart/2009/3/layout/HorizontalOrganizationChart"/>
    <dgm:cxn modelId="{EBDA31F0-E761-475B-AD50-61A5209BDF63}" type="presParOf" srcId="{836BC508-96EB-4B24-8199-EB8BE3EAEAC8}" destId="{6C6271F6-A02C-4360-AB7B-38C56EE08792}" srcOrd="0" destOrd="0" presId="urn:microsoft.com/office/officeart/2009/3/layout/HorizontalOrganizationChart"/>
    <dgm:cxn modelId="{B97D0D23-6D1F-498B-A874-5BFB75DBC044}" type="presParOf" srcId="{836BC508-96EB-4B24-8199-EB8BE3EAEAC8}" destId="{7075A558-EDC1-4C9A-AB9E-9BF954825D93}" srcOrd="1" destOrd="0" presId="urn:microsoft.com/office/officeart/2009/3/layout/HorizontalOrganizationChart"/>
    <dgm:cxn modelId="{D4A9EA84-B4DB-480D-BF83-5E1459615992}" type="presParOf" srcId="{99A23605-EDDE-41A2-9BFF-340D520EDBE2}" destId="{1D21B2A0-35FE-49C8-B639-86570588A19D}" srcOrd="1" destOrd="0" presId="urn:microsoft.com/office/officeart/2009/3/layout/HorizontalOrganizationChart"/>
    <dgm:cxn modelId="{34A19154-6B7F-4F0B-AA51-048B29BCA3E9}" type="presParOf" srcId="{99A23605-EDDE-41A2-9BFF-340D520EDBE2}" destId="{B81A41A1-CBAE-4376-B1E0-8659041AEA03}" srcOrd="2" destOrd="0" presId="urn:microsoft.com/office/officeart/2009/3/layout/HorizontalOrganizationChart"/>
    <dgm:cxn modelId="{FF6186B5-88C3-4CE0-8290-E89A7AC72BDA}" type="presParOf" srcId="{6A6397F3-7CFD-4125-A7BA-E97A5C21AD87}" destId="{C866367E-6BBB-4F06-880B-9E3A77C17C9C}" srcOrd="6" destOrd="0" presId="urn:microsoft.com/office/officeart/2009/3/layout/HorizontalOrganizationChart"/>
    <dgm:cxn modelId="{9B571797-6BC6-4356-9339-B976D0916740}" type="presParOf" srcId="{6A6397F3-7CFD-4125-A7BA-E97A5C21AD87}" destId="{FB1C2CD5-DC5E-4EEF-9B94-7E74EFBCC961}" srcOrd="7" destOrd="0" presId="urn:microsoft.com/office/officeart/2009/3/layout/HorizontalOrganizationChart"/>
    <dgm:cxn modelId="{07A4C6CF-DB39-415E-98C8-2787BFE8697A}" type="presParOf" srcId="{FB1C2CD5-DC5E-4EEF-9B94-7E74EFBCC961}" destId="{BAC76BC3-19C9-47EB-8403-98CC280EB35E}" srcOrd="0" destOrd="0" presId="urn:microsoft.com/office/officeart/2009/3/layout/HorizontalOrganizationChart"/>
    <dgm:cxn modelId="{F5BBFC25-AE44-4FC0-A320-E39FA0D1F4BD}" type="presParOf" srcId="{BAC76BC3-19C9-47EB-8403-98CC280EB35E}" destId="{7D9D8080-BC07-4D1B-9468-FBB7EA9151E4}" srcOrd="0" destOrd="0" presId="urn:microsoft.com/office/officeart/2009/3/layout/HorizontalOrganizationChart"/>
    <dgm:cxn modelId="{CED2CAE5-649F-4CAD-89D1-FABB580025D4}" type="presParOf" srcId="{BAC76BC3-19C9-47EB-8403-98CC280EB35E}" destId="{154A9F05-FAA1-48C4-97BE-B66FFE6FF71C}" srcOrd="1" destOrd="0" presId="urn:microsoft.com/office/officeart/2009/3/layout/HorizontalOrganizationChart"/>
    <dgm:cxn modelId="{F19277D8-6EC5-40CA-91E2-9FE26C4194DA}" type="presParOf" srcId="{FB1C2CD5-DC5E-4EEF-9B94-7E74EFBCC961}" destId="{82F0F332-FF54-473D-B080-502599569FF1}" srcOrd="1" destOrd="0" presId="urn:microsoft.com/office/officeart/2009/3/layout/HorizontalOrganizationChart"/>
    <dgm:cxn modelId="{F3C8B6A9-069B-4893-A375-96CA801C128A}" type="presParOf" srcId="{FB1C2CD5-DC5E-4EEF-9B94-7E74EFBCC961}" destId="{6A91448C-D034-4496-BEE3-448520F23A9E}" srcOrd="2" destOrd="0" presId="urn:microsoft.com/office/officeart/2009/3/layout/HorizontalOrganizationChart"/>
    <dgm:cxn modelId="{699EE8E0-8EA7-4546-9F32-382CF5D96B3F}" type="presParOf" srcId="{462FDD33-29B9-4690-A19A-2E6C14821D7A}" destId="{9B20DA64-3970-43D7-A8CC-7A50DC8232D2}" srcOrd="2" destOrd="0" presId="urn:microsoft.com/office/officeart/2009/3/layout/HorizontalOrganizationChart"/>
    <dgm:cxn modelId="{3D197B54-EE71-46CA-A3C7-653407DA1858}" type="presParOf" srcId="{9B20DA64-3970-43D7-A8CC-7A50DC8232D2}" destId="{285E8D46-4AD5-4E29-BD8A-74A5BD7EB84A}" srcOrd="0" destOrd="0" presId="urn:microsoft.com/office/officeart/2009/3/layout/HorizontalOrganizationChart"/>
    <dgm:cxn modelId="{A31791DA-7C50-4507-B291-5C9F17DF6E18}" type="presParOf" srcId="{9B20DA64-3970-43D7-A8CC-7A50DC8232D2}" destId="{6C391A42-9466-4B6A-90E4-5AA2FAED97E5}" srcOrd="1" destOrd="0" presId="urn:microsoft.com/office/officeart/2009/3/layout/HorizontalOrganizationChart"/>
    <dgm:cxn modelId="{D19FC6B0-40B4-4A89-AE05-9D7DF7173F9B}" type="presParOf" srcId="{6C391A42-9466-4B6A-90E4-5AA2FAED97E5}" destId="{F8463ED9-50C8-4F0F-8CF4-77405DFF6A8C}" srcOrd="0" destOrd="0" presId="urn:microsoft.com/office/officeart/2009/3/layout/HorizontalOrganizationChart"/>
    <dgm:cxn modelId="{DAA850FF-FD37-431C-801A-112B0C95C6F8}" type="presParOf" srcId="{F8463ED9-50C8-4F0F-8CF4-77405DFF6A8C}" destId="{A85191A6-5E87-4712-B112-BB6C4C52E462}" srcOrd="0" destOrd="0" presId="urn:microsoft.com/office/officeart/2009/3/layout/HorizontalOrganizationChart"/>
    <dgm:cxn modelId="{5CF92AB2-6D4B-4858-B2C6-E01DF2C68B52}" type="presParOf" srcId="{F8463ED9-50C8-4F0F-8CF4-77405DFF6A8C}" destId="{597AFB5B-4A5A-4013-B371-9DEF2CF93663}" srcOrd="1" destOrd="0" presId="urn:microsoft.com/office/officeart/2009/3/layout/HorizontalOrganizationChart"/>
    <dgm:cxn modelId="{7E54E4D1-267D-4A4B-A691-D814E1047352}" type="presParOf" srcId="{6C391A42-9466-4B6A-90E4-5AA2FAED97E5}" destId="{F0C54E9C-7C0E-404A-A0E5-7D998FDFAD4E}" srcOrd="1" destOrd="0" presId="urn:microsoft.com/office/officeart/2009/3/layout/HorizontalOrganizationChart"/>
    <dgm:cxn modelId="{D129A198-3803-497C-B3DD-A4BDC1571D00}" type="presParOf" srcId="{6C391A42-9466-4B6A-90E4-5AA2FAED97E5}" destId="{B25D2B64-2FAE-4A9D-80A1-2D67731CFA4E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23B993-13DA-4004-9057-FEA65C8251F8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476A091-4EBD-4E5F-AB52-51F3BE5248A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Дети с нарушениями речи –это дети</a:t>
          </a:r>
          <a:r>
            <a:rPr lang="ru-RU" sz="2800" dirty="0" smtClean="0">
              <a:solidFill>
                <a:srgbClr val="002060"/>
              </a:solidFill>
            </a:rPr>
            <a:t>, </a:t>
          </a:r>
          <a:endParaRPr lang="ru-RU" sz="2800" dirty="0">
            <a:solidFill>
              <a:srgbClr val="002060"/>
            </a:solidFill>
          </a:endParaRPr>
        </a:p>
      </dgm:t>
    </dgm:pt>
    <dgm:pt modelId="{1978E2DF-DB34-40AD-A3AD-4A8B9A411B81}" type="parTrans" cxnId="{4FAB7944-7DB8-4531-A603-0C869795109A}">
      <dgm:prSet/>
      <dgm:spPr/>
      <dgm:t>
        <a:bodyPr/>
        <a:lstStyle/>
        <a:p>
          <a:endParaRPr lang="ru-RU"/>
        </a:p>
      </dgm:t>
    </dgm:pt>
    <dgm:pt modelId="{B8F44C48-312B-40D3-B9AB-95E488399907}" type="sibTrans" cxnId="{4FAB7944-7DB8-4531-A603-0C869795109A}">
      <dgm:prSet/>
      <dgm:spPr/>
      <dgm:t>
        <a:bodyPr/>
        <a:lstStyle/>
        <a:p>
          <a:endParaRPr lang="ru-RU"/>
        </a:p>
      </dgm:t>
    </dgm:pt>
    <dgm:pt modelId="{0980EE90-4D63-4469-9BBE-DA61D47185D8}" type="asst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C000"/>
              </a:solidFill>
            </a:rPr>
            <a:t>имеющие отклонения в развитии речи при нормальном слухе и сохранном интеллекте.</a:t>
          </a:r>
          <a:endParaRPr lang="ru-RU" sz="2000" b="1" dirty="0">
            <a:solidFill>
              <a:srgbClr val="FFC000"/>
            </a:solidFill>
          </a:endParaRPr>
        </a:p>
      </dgm:t>
    </dgm:pt>
    <dgm:pt modelId="{F39775E9-1100-48CB-A24F-2C7651630331}" type="parTrans" cxnId="{AC147D91-4F1E-4E7B-B731-65A1476B95B8}">
      <dgm:prSet/>
      <dgm:spPr/>
      <dgm:t>
        <a:bodyPr/>
        <a:lstStyle/>
        <a:p>
          <a:endParaRPr lang="ru-RU"/>
        </a:p>
      </dgm:t>
    </dgm:pt>
    <dgm:pt modelId="{09803889-F060-40DA-81F4-24798BAE252A}" type="sibTrans" cxnId="{AC147D91-4F1E-4E7B-B731-65A1476B95B8}">
      <dgm:prSet/>
      <dgm:spPr/>
      <dgm:t>
        <a:bodyPr/>
        <a:lstStyle/>
        <a:p>
          <a:endParaRPr lang="ru-RU"/>
        </a:p>
      </dgm:t>
    </dgm:pt>
    <dgm:pt modelId="{FB0D3077-68ED-4528-9E7A-4F6F8A39E8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C000"/>
              </a:solidFill>
            </a:rPr>
            <a:t>нарушения произношения</a:t>
          </a:r>
          <a:endParaRPr lang="ru-RU" sz="2000" b="1" dirty="0">
            <a:solidFill>
              <a:srgbClr val="FFC000"/>
            </a:solidFill>
          </a:endParaRPr>
        </a:p>
      </dgm:t>
    </dgm:pt>
    <dgm:pt modelId="{CB082FEB-42A0-4B87-BA69-A63CFD1EC7FC}" type="parTrans" cxnId="{B15C9437-C384-4A58-A124-DBC4ED626BF9}">
      <dgm:prSet/>
      <dgm:spPr/>
      <dgm:t>
        <a:bodyPr/>
        <a:lstStyle/>
        <a:p>
          <a:endParaRPr lang="ru-RU"/>
        </a:p>
      </dgm:t>
    </dgm:pt>
    <dgm:pt modelId="{F7276C3C-A928-4881-8C72-73447B73D197}" type="sibTrans" cxnId="{B15C9437-C384-4A58-A124-DBC4ED626BF9}">
      <dgm:prSet/>
      <dgm:spPr/>
      <dgm:t>
        <a:bodyPr/>
        <a:lstStyle/>
        <a:p>
          <a:endParaRPr lang="ru-RU"/>
        </a:p>
      </dgm:t>
    </dgm:pt>
    <dgm:pt modelId="{325FEBCD-B516-4255-82C8-625262E1B62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C000"/>
              </a:solidFill>
            </a:rPr>
            <a:t>нарушения грамматического строя речи</a:t>
          </a:r>
          <a:endParaRPr lang="ru-RU" sz="2000" b="1" dirty="0">
            <a:solidFill>
              <a:srgbClr val="FFC000"/>
            </a:solidFill>
          </a:endParaRPr>
        </a:p>
      </dgm:t>
    </dgm:pt>
    <dgm:pt modelId="{4D7D5C2D-E4F0-44D9-8AB2-94FDB9C10E45}" type="parTrans" cxnId="{8A21DFE9-19C0-404E-8CF9-476A8B56E632}">
      <dgm:prSet/>
      <dgm:spPr/>
      <dgm:t>
        <a:bodyPr/>
        <a:lstStyle/>
        <a:p>
          <a:endParaRPr lang="ru-RU"/>
        </a:p>
      </dgm:t>
    </dgm:pt>
    <dgm:pt modelId="{4D3CB320-F71B-47C1-95C0-7427F2F28E53}" type="sibTrans" cxnId="{8A21DFE9-19C0-404E-8CF9-476A8B56E632}">
      <dgm:prSet/>
      <dgm:spPr/>
      <dgm:t>
        <a:bodyPr/>
        <a:lstStyle/>
        <a:p>
          <a:endParaRPr lang="ru-RU"/>
        </a:p>
      </dgm:t>
    </dgm:pt>
    <dgm:pt modelId="{21139DFF-40B0-4C64-B006-A962ACE8F10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C000"/>
              </a:solidFill>
            </a:rPr>
            <a:t>бедность словарного запаса</a:t>
          </a:r>
          <a:endParaRPr lang="ru-RU" sz="2000" b="1" dirty="0">
            <a:solidFill>
              <a:srgbClr val="FFC000"/>
            </a:solidFill>
          </a:endParaRPr>
        </a:p>
      </dgm:t>
    </dgm:pt>
    <dgm:pt modelId="{48074285-D326-464A-99A4-809D58373BCC}" type="parTrans" cxnId="{78FCA872-ECAB-4A49-899E-DDFB73AC14D1}">
      <dgm:prSet/>
      <dgm:spPr/>
      <dgm:t>
        <a:bodyPr/>
        <a:lstStyle/>
        <a:p>
          <a:endParaRPr lang="ru-RU"/>
        </a:p>
      </dgm:t>
    </dgm:pt>
    <dgm:pt modelId="{507D3A6D-CFC8-4F84-A646-D9EC9D86C1F2}" type="sibTrans" cxnId="{78FCA872-ECAB-4A49-899E-DDFB73AC14D1}">
      <dgm:prSet/>
      <dgm:spPr/>
      <dgm:t>
        <a:bodyPr/>
        <a:lstStyle/>
        <a:p>
          <a:endParaRPr lang="ru-RU"/>
        </a:p>
      </dgm:t>
    </dgm:pt>
    <dgm:pt modelId="{60C739A8-38A7-4820-8A2B-C652AE8213F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C000"/>
              </a:solidFill>
            </a:rPr>
            <a:t>нарушения темпа и плавности речи</a:t>
          </a:r>
          <a:endParaRPr lang="ru-RU" sz="2000" b="1" dirty="0">
            <a:solidFill>
              <a:srgbClr val="FFC000"/>
            </a:solidFill>
          </a:endParaRPr>
        </a:p>
      </dgm:t>
    </dgm:pt>
    <dgm:pt modelId="{391F597B-E266-4CF6-888C-FE073F105EB7}" type="parTrans" cxnId="{E84D5A7D-ED3D-49FB-BD7B-D21D7D6C4319}">
      <dgm:prSet/>
      <dgm:spPr/>
      <dgm:t>
        <a:bodyPr/>
        <a:lstStyle/>
        <a:p>
          <a:endParaRPr lang="ru-RU"/>
        </a:p>
      </dgm:t>
    </dgm:pt>
    <dgm:pt modelId="{2FA86DB9-EBCB-488C-83ED-B0B405D21CCC}" type="sibTrans" cxnId="{E84D5A7D-ED3D-49FB-BD7B-D21D7D6C4319}">
      <dgm:prSet/>
      <dgm:spPr/>
      <dgm:t>
        <a:bodyPr/>
        <a:lstStyle/>
        <a:p>
          <a:endParaRPr lang="ru-RU"/>
        </a:p>
      </dgm:t>
    </dgm:pt>
    <dgm:pt modelId="{2B3DC028-7B04-4F8B-AA27-A997F2229DBE}" type="pres">
      <dgm:prSet presAssocID="{4523B993-13DA-4004-9057-FEA65C8251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E0F84F-F08F-43E2-B362-328B1BEC83E4}" type="pres">
      <dgm:prSet presAssocID="{A476A091-4EBD-4E5F-AB52-51F3BE5248A6}" presName="hierRoot1" presStyleCnt="0">
        <dgm:presLayoutVars>
          <dgm:hierBranch val="init"/>
        </dgm:presLayoutVars>
      </dgm:prSet>
      <dgm:spPr/>
    </dgm:pt>
    <dgm:pt modelId="{54F2692E-5687-425D-83E1-55F0170BCFC4}" type="pres">
      <dgm:prSet presAssocID="{A476A091-4EBD-4E5F-AB52-51F3BE5248A6}" presName="rootComposite1" presStyleCnt="0"/>
      <dgm:spPr/>
    </dgm:pt>
    <dgm:pt modelId="{FDAE86B8-3087-4F8D-AC96-F9192B258E72}" type="pres">
      <dgm:prSet presAssocID="{A476A091-4EBD-4E5F-AB52-51F3BE5248A6}" presName="rootText1" presStyleLbl="node0" presStyleIdx="0" presStyleCnt="1" custScaleX="566156" custScaleY="130764" custLinFactNeighborX="223" custLinFactNeighborY="-30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95634-18BA-4AEF-8EAC-FFD4301CF35B}" type="pres">
      <dgm:prSet presAssocID="{A476A091-4EBD-4E5F-AB52-51F3BE5248A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F600ED0-1E33-42E9-BE1D-6F9950947829}" type="pres">
      <dgm:prSet presAssocID="{A476A091-4EBD-4E5F-AB52-51F3BE5248A6}" presName="hierChild2" presStyleCnt="0"/>
      <dgm:spPr/>
    </dgm:pt>
    <dgm:pt modelId="{14C952D5-F637-4084-8E38-9D338357F041}" type="pres">
      <dgm:prSet presAssocID="{CB082FEB-42A0-4B87-BA69-A63CFD1EC7FC}" presName="Name37" presStyleLbl="parChTrans1D2" presStyleIdx="0" presStyleCnt="5"/>
      <dgm:spPr/>
      <dgm:t>
        <a:bodyPr/>
        <a:lstStyle/>
        <a:p>
          <a:endParaRPr lang="ru-RU"/>
        </a:p>
      </dgm:t>
    </dgm:pt>
    <dgm:pt modelId="{863D563C-DB9F-4E4D-8B5D-3221BFF2691E}" type="pres">
      <dgm:prSet presAssocID="{FB0D3077-68ED-4528-9E7A-4F6F8A39E8C0}" presName="hierRoot2" presStyleCnt="0">
        <dgm:presLayoutVars>
          <dgm:hierBranch val="init"/>
        </dgm:presLayoutVars>
      </dgm:prSet>
      <dgm:spPr/>
    </dgm:pt>
    <dgm:pt modelId="{74F75E49-E944-4C19-A6C0-3B8AF5C918F2}" type="pres">
      <dgm:prSet presAssocID="{FB0D3077-68ED-4528-9E7A-4F6F8A39E8C0}" presName="rootComposite" presStyleCnt="0"/>
      <dgm:spPr/>
    </dgm:pt>
    <dgm:pt modelId="{7E5E59C6-7566-46C9-B303-9ED864013A7A}" type="pres">
      <dgm:prSet presAssocID="{FB0D3077-68ED-4528-9E7A-4F6F8A39E8C0}" presName="rootText" presStyleLbl="node2" presStyleIdx="0" presStyleCnt="4" custScaleX="166031" custScaleY="163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F73BF-367A-4D67-99D2-F857EA3AB814}" type="pres">
      <dgm:prSet presAssocID="{FB0D3077-68ED-4528-9E7A-4F6F8A39E8C0}" presName="rootConnector" presStyleLbl="node2" presStyleIdx="0" presStyleCnt="4"/>
      <dgm:spPr/>
      <dgm:t>
        <a:bodyPr/>
        <a:lstStyle/>
        <a:p>
          <a:endParaRPr lang="ru-RU"/>
        </a:p>
      </dgm:t>
    </dgm:pt>
    <dgm:pt modelId="{3190AB64-C5E0-4D84-A378-B097F0539AA1}" type="pres">
      <dgm:prSet presAssocID="{FB0D3077-68ED-4528-9E7A-4F6F8A39E8C0}" presName="hierChild4" presStyleCnt="0"/>
      <dgm:spPr/>
    </dgm:pt>
    <dgm:pt modelId="{10982659-F224-46D7-8E56-B0F77A332BDE}" type="pres">
      <dgm:prSet presAssocID="{FB0D3077-68ED-4528-9E7A-4F6F8A39E8C0}" presName="hierChild5" presStyleCnt="0"/>
      <dgm:spPr/>
    </dgm:pt>
    <dgm:pt modelId="{8C19DDAD-5FEC-48E2-A1C9-EE6EA2B9AC49}" type="pres">
      <dgm:prSet presAssocID="{4D7D5C2D-E4F0-44D9-8AB2-94FDB9C10E45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3B154B5-D4BF-4248-9837-3FACFF14BEB1}" type="pres">
      <dgm:prSet presAssocID="{325FEBCD-B516-4255-82C8-625262E1B629}" presName="hierRoot2" presStyleCnt="0">
        <dgm:presLayoutVars>
          <dgm:hierBranch val="init"/>
        </dgm:presLayoutVars>
      </dgm:prSet>
      <dgm:spPr/>
    </dgm:pt>
    <dgm:pt modelId="{A0827A18-245F-4F60-8C32-2ACA68DFE0DC}" type="pres">
      <dgm:prSet presAssocID="{325FEBCD-B516-4255-82C8-625262E1B629}" presName="rootComposite" presStyleCnt="0"/>
      <dgm:spPr/>
    </dgm:pt>
    <dgm:pt modelId="{82FB4B44-AE12-43C5-A0E4-CA5E025F0CB8}" type="pres">
      <dgm:prSet presAssocID="{325FEBCD-B516-4255-82C8-625262E1B629}" presName="rootText" presStyleLbl="node2" presStyleIdx="1" presStyleCnt="4" custScaleX="163330" custScaleY="163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0CAC96-2A1A-46A5-8416-DF8071AEE5A8}" type="pres">
      <dgm:prSet presAssocID="{325FEBCD-B516-4255-82C8-625262E1B629}" presName="rootConnector" presStyleLbl="node2" presStyleIdx="1" presStyleCnt="4"/>
      <dgm:spPr/>
      <dgm:t>
        <a:bodyPr/>
        <a:lstStyle/>
        <a:p>
          <a:endParaRPr lang="ru-RU"/>
        </a:p>
      </dgm:t>
    </dgm:pt>
    <dgm:pt modelId="{6C674FCB-BA85-4DEA-83B6-77D32EBBF003}" type="pres">
      <dgm:prSet presAssocID="{325FEBCD-B516-4255-82C8-625262E1B629}" presName="hierChild4" presStyleCnt="0"/>
      <dgm:spPr/>
    </dgm:pt>
    <dgm:pt modelId="{AA00D325-F766-43A0-B6D3-AA11482F34C3}" type="pres">
      <dgm:prSet presAssocID="{325FEBCD-B516-4255-82C8-625262E1B629}" presName="hierChild5" presStyleCnt="0"/>
      <dgm:spPr/>
    </dgm:pt>
    <dgm:pt modelId="{CEB79D38-FDC5-4108-B26D-68CAADA27BDB}" type="pres">
      <dgm:prSet presAssocID="{48074285-D326-464A-99A4-809D58373BCC}" presName="Name37" presStyleLbl="parChTrans1D2" presStyleIdx="2" presStyleCnt="5"/>
      <dgm:spPr/>
      <dgm:t>
        <a:bodyPr/>
        <a:lstStyle/>
        <a:p>
          <a:endParaRPr lang="ru-RU"/>
        </a:p>
      </dgm:t>
    </dgm:pt>
    <dgm:pt modelId="{1D70A1AD-905A-4E2A-B299-BA23260AED42}" type="pres">
      <dgm:prSet presAssocID="{21139DFF-40B0-4C64-B006-A962ACE8F100}" presName="hierRoot2" presStyleCnt="0">
        <dgm:presLayoutVars>
          <dgm:hierBranch val="init"/>
        </dgm:presLayoutVars>
      </dgm:prSet>
      <dgm:spPr/>
    </dgm:pt>
    <dgm:pt modelId="{30709A46-CE58-44E1-A380-C476390AD153}" type="pres">
      <dgm:prSet presAssocID="{21139DFF-40B0-4C64-B006-A962ACE8F100}" presName="rootComposite" presStyleCnt="0"/>
      <dgm:spPr/>
    </dgm:pt>
    <dgm:pt modelId="{B06BBE51-90DA-4B58-AE03-BF620C147F92}" type="pres">
      <dgm:prSet presAssocID="{21139DFF-40B0-4C64-B006-A962ACE8F100}" presName="rootText" presStyleLbl="node2" presStyleIdx="2" presStyleCnt="4" custScaleX="117981" custScaleY="163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54C671-C359-48EB-9D3A-88DA9F294111}" type="pres">
      <dgm:prSet presAssocID="{21139DFF-40B0-4C64-B006-A962ACE8F100}" presName="rootConnector" presStyleLbl="node2" presStyleIdx="2" presStyleCnt="4"/>
      <dgm:spPr/>
      <dgm:t>
        <a:bodyPr/>
        <a:lstStyle/>
        <a:p>
          <a:endParaRPr lang="ru-RU"/>
        </a:p>
      </dgm:t>
    </dgm:pt>
    <dgm:pt modelId="{0F061AA5-1CDA-4ADB-958D-F834B7818D64}" type="pres">
      <dgm:prSet presAssocID="{21139DFF-40B0-4C64-B006-A962ACE8F100}" presName="hierChild4" presStyleCnt="0"/>
      <dgm:spPr/>
    </dgm:pt>
    <dgm:pt modelId="{7BF3C164-2930-4DF3-8E84-A101C78DA712}" type="pres">
      <dgm:prSet presAssocID="{21139DFF-40B0-4C64-B006-A962ACE8F100}" presName="hierChild5" presStyleCnt="0"/>
      <dgm:spPr/>
    </dgm:pt>
    <dgm:pt modelId="{C44C92CE-3AA2-4F02-8DD2-89C832EFB993}" type="pres">
      <dgm:prSet presAssocID="{391F597B-E266-4CF6-888C-FE073F105EB7}" presName="Name37" presStyleLbl="parChTrans1D2" presStyleIdx="3" presStyleCnt="5"/>
      <dgm:spPr/>
      <dgm:t>
        <a:bodyPr/>
        <a:lstStyle/>
        <a:p>
          <a:endParaRPr lang="ru-RU"/>
        </a:p>
      </dgm:t>
    </dgm:pt>
    <dgm:pt modelId="{7226A4A1-9256-4574-B311-3163F5D3FE7E}" type="pres">
      <dgm:prSet presAssocID="{60C739A8-38A7-4820-8A2B-C652AE8213F8}" presName="hierRoot2" presStyleCnt="0">
        <dgm:presLayoutVars>
          <dgm:hierBranch val="init"/>
        </dgm:presLayoutVars>
      </dgm:prSet>
      <dgm:spPr/>
    </dgm:pt>
    <dgm:pt modelId="{F7EEC1CB-F7BF-450B-ACBE-CF01343204EB}" type="pres">
      <dgm:prSet presAssocID="{60C739A8-38A7-4820-8A2B-C652AE8213F8}" presName="rootComposite" presStyleCnt="0"/>
      <dgm:spPr/>
    </dgm:pt>
    <dgm:pt modelId="{E53AEC01-636C-4110-9493-C7877936FA11}" type="pres">
      <dgm:prSet presAssocID="{60C739A8-38A7-4820-8A2B-C652AE8213F8}" presName="rootText" presStyleLbl="node2" presStyleIdx="3" presStyleCnt="4" custScaleX="174223" custScaleY="163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6FF378-2EC6-4BE6-B9AD-7D672B8CE66D}" type="pres">
      <dgm:prSet presAssocID="{60C739A8-38A7-4820-8A2B-C652AE8213F8}" presName="rootConnector" presStyleLbl="node2" presStyleIdx="3" presStyleCnt="4"/>
      <dgm:spPr/>
      <dgm:t>
        <a:bodyPr/>
        <a:lstStyle/>
        <a:p>
          <a:endParaRPr lang="ru-RU"/>
        </a:p>
      </dgm:t>
    </dgm:pt>
    <dgm:pt modelId="{C14B41C3-4851-4460-AD48-C6688ABB3732}" type="pres">
      <dgm:prSet presAssocID="{60C739A8-38A7-4820-8A2B-C652AE8213F8}" presName="hierChild4" presStyleCnt="0"/>
      <dgm:spPr/>
    </dgm:pt>
    <dgm:pt modelId="{B1AD4B00-E4EC-4225-84C0-A3D1BC1EDB86}" type="pres">
      <dgm:prSet presAssocID="{60C739A8-38A7-4820-8A2B-C652AE8213F8}" presName="hierChild5" presStyleCnt="0"/>
      <dgm:spPr/>
    </dgm:pt>
    <dgm:pt modelId="{A05EDA3B-7A2E-4557-B281-800A54ACF6AD}" type="pres">
      <dgm:prSet presAssocID="{A476A091-4EBD-4E5F-AB52-51F3BE5248A6}" presName="hierChild3" presStyleCnt="0"/>
      <dgm:spPr/>
    </dgm:pt>
    <dgm:pt modelId="{4718F9BE-D5EE-489B-B2E7-3FFD0C274EA2}" type="pres">
      <dgm:prSet presAssocID="{F39775E9-1100-48CB-A24F-2C7651630331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F96D88A3-C5E1-47FE-9023-F1DDC7AC7B65}" type="pres">
      <dgm:prSet presAssocID="{0980EE90-4D63-4469-9BBE-DA61D47185D8}" presName="hierRoot3" presStyleCnt="0">
        <dgm:presLayoutVars>
          <dgm:hierBranch val="init"/>
        </dgm:presLayoutVars>
      </dgm:prSet>
      <dgm:spPr/>
    </dgm:pt>
    <dgm:pt modelId="{C65B23D9-DA75-4B32-BFD7-C4068E4E1ABC}" type="pres">
      <dgm:prSet presAssocID="{0980EE90-4D63-4469-9BBE-DA61D47185D8}" presName="rootComposite3" presStyleCnt="0"/>
      <dgm:spPr/>
    </dgm:pt>
    <dgm:pt modelId="{5DA14E76-5C9B-47C2-9FCE-4EB99383F9C4}" type="pres">
      <dgm:prSet presAssocID="{0980EE90-4D63-4469-9BBE-DA61D47185D8}" presName="rootText3" presStyleLbl="asst1" presStyleIdx="0" presStyleCnt="1" custScaleX="283467" custScaleY="246765" custLinFactX="54028" custLinFactNeighborX="100000" custLinFactNeighborY="-36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1E9EF-DB52-4030-888A-54845A69790A}" type="pres">
      <dgm:prSet presAssocID="{0980EE90-4D63-4469-9BBE-DA61D47185D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68AB4D09-E826-4D32-8A0C-9BFB6170E6F9}" type="pres">
      <dgm:prSet presAssocID="{0980EE90-4D63-4469-9BBE-DA61D47185D8}" presName="hierChild6" presStyleCnt="0"/>
      <dgm:spPr/>
    </dgm:pt>
    <dgm:pt modelId="{6AB75F4C-4DF1-416C-84C5-37D2B1CA3FBE}" type="pres">
      <dgm:prSet presAssocID="{0980EE90-4D63-4469-9BBE-DA61D47185D8}" presName="hierChild7" presStyleCnt="0"/>
      <dgm:spPr/>
    </dgm:pt>
  </dgm:ptLst>
  <dgm:cxnLst>
    <dgm:cxn modelId="{8461F59D-2B46-45EA-9FC0-76CBAF2D419E}" type="presOf" srcId="{0980EE90-4D63-4469-9BBE-DA61D47185D8}" destId="{6EE1E9EF-DB52-4030-888A-54845A69790A}" srcOrd="1" destOrd="0" presId="urn:microsoft.com/office/officeart/2005/8/layout/orgChart1"/>
    <dgm:cxn modelId="{B15C9437-C384-4A58-A124-DBC4ED626BF9}" srcId="{A476A091-4EBD-4E5F-AB52-51F3BE5248A6}" destId="{FB0D3077-68ED-4528-9E7A-4F6F8A39E8C0}" srcOrd="1" destOrd="0" parTransId="{CB082FEB-42A0-4B87-BA69-A63CFD1EC7FC}" sibTransId="{F7276C3C-A928-4881-8C72-73447B73D197}"/>
    <dgm:cxn modelId="{1530E0F1-7946-43DE-B81D-3DBF0F26BE08}" type="presOf" srcId="{F39775E9-1100-48CB-A24F-2C7651630331}" destId="{4718F9BE-D5EE-489B-B2E7-3FFD0C274EA2}" srcOrd="0" destOrd="0" presId="urn:microsoft.com/office/officeart/2005/8/layout/orgChart1"/>
    <dgm:cxn modelId="{42A622E5-4906-4AFA-8DB8-6FE6D7EC654B}" type="presOf" srcId="{21139DFF-40B0-4C64-B006-A962ACE8F100}" destId="{B06BBE51-90DA-4B58-AE03-BF620C147F92}" srcOrd="0" destOrd="0" presId="urn:microsoft.com/office/officeart/2005/8/layout/orgChart1"/>
    <dgm:cxn modelId="{E84D5A7D-ED3D-49FB-BD7B-D21D7D6C4319}" srcId="{A476A091-4EBD-4E5F-AB52-51F3BE5248A6}" destId="{60C739A8-38A7-4820-8A2B-C652AE8213F8}" srcOrd="4" destOrd="0" parTransId="{391F597B-E266-4CF6-888C-FE073F105EB7}" sibTransId="{2FA86DB9-EBCB-488C-83ED-B0B405D21CCC}"/>
    <dgm:cxn modelId="{D3EBD050-429F-4A9C-99E1-22B93D5D37BE}" type="presOf" srcId="{4D7D5C2D-E4F0-44D9-8AB2-94FDB9C10E45}" destId="{8C19DDAD-5FEC-48E2-A1C9-EE6EA2B9AC49}" srcOrd="0" destOrd="0" presId="urn:microsoft.com/office/officeart/2005/8/layout/orgChart1"/>
    <dgm:cxn modelId="{F5E7E59E-490F-40C3-AAE4-223B370A3B73}" type="presOf" srcId="{325FEBCD-B516-4255-82C8-625262E1B629}" destId="{82FB4B44-AE12-43C5-A0E4-CA5E025F0CB8}" srcOrd="0" destOrd="0" presId="urn:microsoft.com/office/officeart/2005/8/layout/orgChart1"/>
    <dgm:cxn modelId="{7260B4F4-E78B-45B1-A718-D08763DE7AA9}" type="presOf" srcId="{60C739A8-38A7-4820-8A2B-C652AE8213F8}" destId="{BA6FF378-2EC6-4BE6-B9AD-7D672B8CE66D}" srcOrd="1" destOrd="0" presId="urn:microsoft.com/office/officeart/2005/8/layout/orgChart1"/>
    <dgm:cxn modelId="{8A21DFE9-19C0-404E-8CF9-476A8B56E632}" srcId="{A476A091-4EBD-4E5F-AB52-51F3BE5248A6}" destId="{325FEBCD-B516-4255-82C8-625262E1B629}" srcOrd="2" destOrd="0" parTransId="{4D7D5C2D-E4F0-44D9-8AB2-94FDB9C10E45}" sibTransId="{4D3CB320-F71B-47C1-95C0-7427F2F28E53}"/>
    <dgm:cxn modelId="{B6B0AD18-9FF7-4D9F-ABB4-CF17FFF810CB}" type="presOf" srcId="{48074285-D326-464A-99A4-809D58373BCC}" destId="{CEB79D38-FDC5-4108-B26D-68CAADA27BDB}" srcOrd="0" destOrd="0" presId="urn:microsoft.com/office/officeart/2005/8/layout/orgChart1"/>
    <dgm:cxn modelId="{6C95D28E-D15A-4BBB-90DB-6B8DE172A8AB}" type="presOf" srcId="{CB082FEB-42A0-4B87-BA69-A63CFD1EC7FC}" destId="{14C952D5-F637-4084-8E38-9D338357F041}" srcOrd="0" destOrd="0" presId="urn:microsoft.com/office/officeart/2005/8/layout/orgChart1"/>
    <dgm:cxn modelId="{18362DCE-6AAD-4D18-B8C5-3940E7CAF4D2}" type="presOf" srcId="{391F597B-E266-4CF6-888C-FE073F105EB7}" destId="{C44C92CE-3AA2-4F02-8DD2-89C832EFB993}" srcOrd="0" destOrd="0" presId="urn:microsoft.com/office/officeart/2005/8/layout/orgChart1"/>
    <dgm:cxn modelId="{4FAB7944-7DB8-4531-A603-0C869795109A}" srcId="{4523B993-13DA-4004-9057-FEA65C8251F8}" destId="{A476A091-4EBD-4E5F-AB52-51F3BE5248A6}" srcOrd="0" destOrd="0" parTransId="{1978E2DF-DB34-40AD-A3AD-4A8B9A411B81}" sibTransId="{B8F44C48-312B-40D3-B9AB-95E488399907}"/>
    <dgm:cxn modelId="{78FCA872-ECAB-4A49-899E-DDFB73AC14D1}" srcId="{A476A091-4EBD-4E5F-AB52-51F3BE5248A6}" destId="{21139DFF-40B0-4C64-B006-A962ACE8F100}" srcOrd="3" destOrd="0" parTransId="{48074285-D326-464A-99A4-809D58373BCC}" sibTransId="{507D3A6D-CFC8-4F84-A646-D9EC9D86C1F2}"/>
    <dgm:cxn modelId="{8FBE054D-77B6-4195-9D62-E0AB6F1CC442}" type="presOf" srcId="{A476A091-4EBD-4E5F-AB52-51F3BE5248A6}" destId="{FDAE86B8-3087-4F8D-AC96-F9192B258E72}" srcOrd="0" destOrd="0" presId="urn:microsoft.com/office/officeart/2005/8/layout/orgChart1"/>
    <dgm:cxn modelId="{816998E3-A432-4D60-8D3D-73B5725416B0}" type="presOf" srcId="{FB0D3077-68ED-4528-9E7A-4F6F8A39E8C0}" destId="{5A3F73BF-367A-4D67-99D2-F857EA3AB814}" srcOrd="1" destOrd="0" presId="urn:microsoft.com/office/officeart/2005/8/layout/orgChart1"/>
    <dgm:cxn modelId="{AC147D91-4F1E-4E7B-B731-65A1476B95B8}" srcId="{A476A091-4EBD-4E5F-AB52-51F3BE5248A6}" destId="{0980EE90-4D63-4469-9BBE-DA61D47185D8}" srcOrd="0" destOrd="0" parTransId="{F39775E9-1100-48CB-A24F-2C7651630331}" sibTransId="{09803889-F060-40DA-81F4-24798BAE252A}"/>
    <dgm:cxn modelId="{FD9BC802-5553-4B5F-9D67-AEA536ACF018}" type="presOf" srcId="{0980EE90-4D63-4469-9BBE-DA61D47185D8}" destId="{5DA14E76-5C9B-47C2-9FCE-4EB99383F9C4}" srcOrd="0" destOrd="0" presId="urn:microsoft.com/office/officeart/2005/8/layout/orgChart1"/>
    <dgm:cxn modelId="{CECE4FDC-2638-4FFD-BD7A-0C5105F2FB0D}" type="presOf" srcId="{A476A091-4EBD-4E5F-AB52-51F3BE5248A6}" destId="{82E95634-18BA-4AEF-8EAC-FFD4301CF35B}" srcOrd="1" destOrd="0" presId="urn:microsoft.com/office/officeart/2005/8/layout/orgChart1"/>
    <dgm:cxn modelId="{F44F35FF-BF4F-4F98-A18B-D539F33FD2F5}" type="presOf" srcId="{4523B993-13DA-4004-9057-FEA65C8251F8}" destId="{2B3DC028-7B04-4F8B-AA27-A997F2229DBE}" srcOrd="0" destOrd="0" presId="urn:microsoft.com/office/officeart/2005/8/layout/orgChart1"/>
    <dgm:cxn modelId="{FA75359C-8996-4BE0-9DCD-07D6D0826539}" type="presOf" srcId="{FB0D3077-68ED-4528-9E7A-4F6F8A39E8C0}" destId="{7E5E59C6-7566-46C9-B303-9ED864013A7A}" srcOrd="0" destOrd="0" presId="urn:microsoft.com/office/officeart/2005/8/layout/orgChart1"/>
    <dgm:cxn modelId="{54EDB3D3-26B0-4B2F-9C7B-9B9DEECAFD93}" type="presOf" srcId="{60C739A8-38A7-4820-8A2B-C652AE8213F8}" destId="{E53AEC01-636C-4110-9493-C7877936FA11}" srcOrd="0" destOrd="0" presId="urn:microsoft.com/office/officeart/2005/8/layout/orgChart1"/>
    <dgm:cxn modelId="{46B2A20A-1F50-4AB1-87B5-596897E30082}" type="presOf" srcId="{21139DFF-40B0-4C64-B006-A962ACE8F100}" destId="{E154C671-C359-48EB-9D3A-88DA9F294111}" srcOrd="1" destOrd="0" presId="urn:microsoft.com/office/officeart/2005/8/layout/orgChart1"/>
    <dgm:cxn modelId="{B624EB2C-42E4-4621-9171-BE5B05AC5E97}" type="presOf" srcId="{325FEBCD-B516-4255-82C8-625262E1B629}" destId="{030CAC96-2A1A-46A5-8416-DF8071AEE5A8}" srcOrd="1" destOrd="0" presId="urn:microsoft.com/office/officeart/2005/8/layout/orgChart1"/>
    <dgm:cxn modelId="{9560CA3A-F357-4922-A856-B4692C785F10}" type="presParOf" srcId="{2B3DC028-7B04-4F8B-AA27-A997F2229DBE}" destId="{DDE0F84F-F08F-43E2-B362-328B1BEC83E4}" srcOrd="0" destOrd="0" presId="urn:microsoft.com/office/officeart/2005/8/layout/orgChart1"/>
    <dgm:cxn modelId="{05C4CAC2-D23E-427F-BB96-AC8396987E88}" type="presParOf" srcId="{DDE0F84F-F08F-43E2-B362-328B1BEC83E4}" destId="{54F2692E-5687-425D-83E1-55F0170BCFC4}" srcOrd="0" destOrd="0" presId="urn:microsoft.com/office/officeart/2005/8/layout/orgChart1"/>
    <dgm:cxn modelId="{50468C80-397B-4EE8-BD41-CB9FB0D6E589}" type="presParOf" srcId="{54F2692E-5687-425D-83E1-55F0170BCFC4}" destId="{FDAE86B8-3087-4F8D-AC96-F9192B258E72}" srcOrd="0" destOrd="0" presId="urn:microsoft.com/office/officeart/2005/8/layout/orgChart1"/>
    <dgm:cxn modelId="{3F38F0AA-ECF4-446E-8B81-C35D5D20316D}" type="presParOf" srcId="{54F2692E-5687-425D-83E1-55F0170BCFC4}" destId="{82E95634-18BA-4AEF-8EAC-FFD4301CF35B}" srcOrd="1" destOrd="0" presId="urn:microsoft.com/office/officeart/2005/8/layout/orgChart1"/>
    <dgm:cxn modelId="{E53D84D1-F411-4A49-A20F-DD2E0E9A5FEE}" type="presParOf" srcId="{DDE0F84F-F08F-43E2-B362-328B1BEC83E4}" destId="{8F600ED0-1E33-42E9-BE1D-6F9950947829}" srcOrd="1" destOrd="0" presId="urn:microsoft.com/office/officeart/2005/8/layout/orgChart1"/>
    <dgm:cxn modelId="{102E2835-DF20-43D3-9FA8-F3E91E228D65}" type="presParOf" srcId="{8F600ED0-1E33-42E9-BE1D-6F9950947829}" destId="{14C952D5-F637-4084-8E38-9D338357F041}" srcOrd="0" destOrd="0" presId="urn:microsoft.com/office/officeart/2005/8/layout/orgChart1"/>
    <dgm:cxn modelId="{28391442-7FA8-4D69-9E7F-52D2B99C9A4F}" type="presParOf" srcId="{8F600ED0-1E33-42E9-BE1D-6F9950947829}" destId="{863D563C-DB9F-4E4D-8B5D-3221BFF2691E}" srcOrd="1" destOrd="0" presId="urn:microsoft.com/office/officeart/2005/8/layout/orgChart1"/>
    <dgm:cxn modelId="{4BD6156D-E2F8-456F-9E1E-42A02B0669CC}" type="presParOf" srcId="{863D563C-DB9F-4E4D-8B5D-3221BFF2691E}" destId="{74F75E49-E944-4C19-A6C0-3B8AF5C918F2}" srcOrd="0" destOrd="0" presId="urn:microsoft.com/office/officeart/2005/8/layout/orgChart1"/>
    <dgm:cxn modelId="{24248E3E-DB76-4BCD-9A79-3FAA3BF85CF4}" type="presParOf" srcId="{74F75E49-E944-4C19-A6C0-3B8AF5C918F2}" destId="{7E5E59C6-7566-46C9-B303-9ED864013A7A}" srcOrd="0" destOrd="0" presId="urn:microsoft.com/office/officeart/2005/8/layout/orgChart1"/>
    <dgm:cxn modelId="{8060131C-DBCE-49BA-8643-5BB2DCE544CF}" type="presParOf" srcId="{74F75E49-E944-4C19-A6C0-3B8AF5C918F2}" destId="{5A3F73BF-367A-4D67-99D2-F857EA3AB814}" srcOrd="1" destOrd="0" presId="urn:microsoft.com/office/officeart/2005/8/layout/orgChart1"/>
    <dgm:cxn modelId="{CC3D519D-C840-4763-9FF7-2022F86C34B7}" type="presParOf" srcId="{863D563C-DB9F-4E4D-8B5D-3221BFF2691E}" destId="{3190AB64-C5E0-4D84-A378-B097F0539AA1}" srcOrd="1" destOrd="0" presId="urn:microsoft.com/office/officeart/2005/8/layout/orgChart1"/>
    <dgm:cxn modelId="{D37667CC-8BB5-478A-9EDC-EC0E39B0CD17}" type="presParOf" srcId="{863D563C-DB9F-4E4D-8B5D-3221BFF2691E}" destId="{10982659-F224-46D7-8E56-B0F77A332BDE}" srcOrd="2" destOrd="0" presId="urn:microsoft.com/office/officeart/2005/8/layout/orgChart1"/>
    <dgm:cxn modelId="{187643E0-BB1A-4705-8B32-D88A461F4B4E}" type="presParOf" srcId="{8F600ED0-1E33-42E9-BE1D-6F9950947829}" destId="{8C19DDAD-5FEC-48E2-A1C9-EE6EA2B9AC49}" srcOrd="2" destOrd="0" presId="urn:microsoft.com/office/officeart/2005/8/layout/orgChart1"/>
    <dgm:cxn modelId="{98A0AD29-EC9C-42C6-94B5-B04F4DA140F6}" type="presParOf" srcId="{8F600ED0-1E33-42E9-BE1D-6F9950947829}" destId="{63B154B5-D4BF-4248-9837-3FACFF14BEB1}" srcOrd="3" destOrd="0" presId="urn:microsoft.com/office/officeart/2005/8/layout/orgChart1"/>
    <dgm:cxn modelId="{C94990D2-6F34-4597-9538-7A2A70C03F78}" type="presParOf" srcId="{63B154B5-D4BF-4248-9837-3FACFF14BEB1}" destId="{A0827A18-245F-4F60-8C32-2ACA68DFE0DC}" srcOrd="0" destOrd="0" presId="urn:microsoft.com/office/officeart/2005/8/layout/orgChart1"/>
    <dgm:cxn modelId="{BE36FB16-2652-4C2C-9672-7910FE5DC92D}" type="presParOf" srcId="{A0827A18-245F-4F60-8C32-2ACA68DFE0DC}" destId="{82FB4B44-AE12-43C5-A0E4-CA5E025F0CB8}" srcOrd="0" destOrd="0" presId="urn:microsoft.com/office/officeart/2005/8/layout/orgChart1"/>
    <dgm:cxn modelId="{F4A63AA0-DF2B-4D9D-87C8-60005076DBF6}" type="presParOf" srcId="{A0827A18-245F-4F60-8C32-2ACA68DFE0DC}" destId="{030CAC96-2A1A-46A5-8416-DF8071AEE5A8}" srcOrd="1" destOrd="0" presId="urn:microsoft.com/office/officeart/2005/8/layout/orgChart1"/>
    <dgm:cxn modelId="{393769FC-CA5F-4C97-8B23-50A9D0836A95}" type="presParOf" srcId="{63B154B5-D4BF-4248-9837-3FACFF14BEB1}" destId="{6C674FCB-BA85-4DEA-83B6-77D32EBBF003}" srcOrd="1" destOrd="0" presId="urn:microsoft.com/office/officeart/2005/8/layout/orgChart1"/>
    <dgm:cxn modelId="{850B3D42-96CD-486F-BBE2-17E2899D4DDF}" type="presParOf" srcId="{63B154B5-D4BF-4248-9837-3FACFF14BEB1}" destId="{AA00D325-F766-43A0-B6D3-AA11482F34C3}" srcOrd="2" destOrd="0" presId="urn:microsoft.com/office/officeart/2005/8/layout/orgChart1"/>
    <dgm:cxn modelId="{1BA615E7-3957-4FB3-B5B9-8541A7FB3D51}" type="presParOf" srcId="{8F600ED0-1E33-42E9-BE1D-6F9950947829}" destId="{CEB79D38-FDC5-4108-B26D-68CAADA27BDB}" srcOrd="4" destOrd="0" presId="urn:microsoft.com/office/officeart/2005/8/layout/orgChart1"/>
    <dgm:cxn modelId="{879242A3-F81A-4C52-BC0B-EF877E393AFE}" type="presParOf" srcId="{8F600ED0-1E33-42E9-BE1D-6F9950947829}" destId="{1D70A1AD-905A-4E2A-B299-BA23260AED42}" srcOrd="5" destOrd="0" presId="urn:microsoft.com/office/officeart/2005/8/layout/orgChart1"/>
    <dgm:cxn modelId="{390E99B1-8F3F-4FF5-A342-1FAAB5251632}" type="presParOf" srcId="{1D70A1AD-905A-4E2A-B299-BA23260AED42}" destId="{30709A46-CE58-44E1-A380-C476390AD153}" srcOrd="0" destOrd="0" presId="urn:microsoft.com/office/officeart/2005/8/layout/orgChart1"/>
    <dgm:cxn modelId="{8CA54E73-8D47-40AF-846A-11C33FE60C58}" type="presParOf" srcId="{30709A46-CE58-44E1-A380-C476390AD153}" destId="{B06BBE51-90DA-4B58-AE03-BF620C147F92}" srcOrd="0" destOrd="0" presId="urn:microsoft.com/office/officeart/2005/8/layout/orgChart1"/>
    <dgm:cxn modelId="{452C2828-9EF6-4CB7-9C8D-D03DFB95E8B6}" type="presParOf" srcId="{30709A46-CE58-44E1-A380-C476390AD153}" destId="{E154C671-C359-48EB-9D3A-88DA9F294111}" srcOrd="1" destOrd="0" presId="urn:microsoft.com/office/officeart/2005/8/layout/orgChart1"/>
    <dgm:cxn modelId="{E878D4AF-BF36-43C3-AD88-08F83BC13517}" type="presParOf" srcId="{1D70A1AD-905A-4E2A-B299-BA23260AED42}" destId="{0F061AA5-1CDA-4ADB-958D-F834B7818D64}" srcOrd="1" destOrd="0" presId="urn:microsoft.com/office/officeart/2005/8/layout/orgChart1"/>
    <dgm:cxn modelId="{5EA6F8FC-2399-48FE-9DD4-C0420DC46183}" type="presParOf" srcId="{1D70A1AD-905A-4E2A-B299-BA23260AED42}" destId="{7BF3C164-2930-4DF3-8E84-A101C78DA712}" srcOrd="2" destOrd="0" presId="urn:microsoft.com/office/officeart/2005/8/layout/orgChart1"/>
    <dgm:cxn modelId="{7CA933DE-EFD2-4BF0-A9A7-2BAF7BE44ACF}" type="presParOf" srcId="{8F600ED0-1E33-42E9-BE1D-6F9950947829}" destId="{C44C92CE-3AA2-4F02-8DD2-89C832EFB993}" srcOrd="6" destOrd="0" presId="urn:microsoft.com/office/officeart/2005/8/layout/orgChart1"/>
    <dgm:cxn modelId="{8F3FCB85-DE9B-4D3F-A665-BB6E76976BD4}" type="presParOf" srcId="{8F600ED0-1E33-42E9-BE1D-6F9950947829}" destId="{7226A4A1-9256-4574-B311-3163F5D3FE7E}" srcOrd="7" destOrd="0" presId="urn:microsoft.com/office/officeart/2005/8/layout/orgChart1"/>
    <dgm:cxn modelId="{0E1AB067-BE42-4CAF-A83C-FDFAC9210955}" type="presParOf" srcId="{7226A4A1-9256-4574-B311-3163F5D3FE7E}" destId="{F7EEC1CB-F7BF-450B-ACBE-CF01343204EB}" srcOrd="0" destOrd="0" presId="urn:microsoft.com/office/officeart/2005/8/layout/orgChart1"/>
    <dgm:cxn modelId="{9805890E-33E1-40D6-B74B-4E4BA5A1A6B9}" type="presParOf" srcId="{F7EEC1CB-F7BF-450B-ACBE-CF01343204EB}" destId="{E53AEC01-636C-4110-9493-C7877936FA11}" srcOrd="0" destOrd="0" presId="urn:microsoft.com/office/officeart/2005/8/layout/orgChart1"/>
    <dgm:cxn modelId="{61978B33-B654-4040-8868-FFDA992FE6EF}" type="presParOf" srcId="{F7EEC1CB-F7BF-450B-ACBE-CF01343204EB}" destId="{BA6FF378-2EC6-4BE6-B9AD-7D672B8CE66D}" srcOrd="1" destOrd="0" presId="urn:microsoft.com/office/officeart/2005/8/layout/orgChart1"/>
    <dgm:cxn modelId="{51CD7B92-D017-40AA-98F8-71988EF8447E}" type="presParOf" srcId="{7226A4A1-9256-4574-B311-3163F5D3FE7E}" destId="{C14B41C3-4851-4460-AD48-C6688ABB3732}" srcOrd="1" destOrd="0" presId="urn:microsoft.com/office/officeart/2005/8/layout/orgChart1"/>
    <dgm:cxn modelId="{DDC12345-66E8-4055-956C-C99D524CE9AA}" type="presParOf" srcId="{7226A4A1-9256-4574-B311-3163F5D3FE7E}" destId="{B1AD4B00-E4EC-4225-84C0-A3D1BC1EDB86}" srcOrd="2" destOrd="0" presId="urn:microsoft.com/office/officeart/2005/8/layout/orgChart1"/>
    <dgm:cxn modelId="{7FE3D0E6-B9F1-44F0-AE33-9DEEF38EDD20}" type="presParOf" srcId="{DDE0F84F-F08F-43E2-B362-328B1BEC83E4}" destId="{A05EDA3B-7A2E-4557-B281-800A54ACF6AD}" srcOrd="2" destOrd="0" presId="urn:microsoft.com/office/officeart/2005/8/layout/orgChart1"/>
    <dgm:cxn modelId="{86AC8268-27BE-4C42-BD9C-8018BD23186E}" type="presParOf" srcId="{A05EDA3B-7A2E-4557-B281-800A54ACF6AD}" destId="{4718F9BE-D5EE-489B-B2E7-3FFD0C274EA2}" srcOrd="0" destOrd="0" presId="urn:microsoft.com/office/officeart/2005/8/layout/orgChart1"/>
    <dgm:cxn modelId="{8EF3A5F3-0E85-4F01-887D-F5B99220F1DC}" type="presParOf" srcId="{A05EDA3B-7A2E-4557-B281-800A54ACF6AD}" destId="{F96D88A3-C5E1-47FE-9023-F1DDC7AC7B65}" srcOrd="1" destOrd="0" presId="urn:microsoft.com/office/officeart/2005/8/layout/orgChart1"/>
    <dgm:cxn modelId="{57E22E5A-60D1-49DF-A990-D9D561A4C4D5}" type="presParOf" srcId="{F96D88A3-C5E1-47FE-9023-F1DDC7AC7B65}" destId="{C65B23D9-DA75-4B32-BFD7-C4068E4E1ABC}" srcOrd="0" destOrd="0" presId="urn:microsoft.com/office/officeart/2005/8/layout/orgChart1"/>
    <dgm:cxn modelId="{4BA65419-FE61-4696-B22D-F0C866A7215C}" type="presParOf" srcId="{C65B23D9-DA75-4B32-BFD7-C4068E4E1ABC}" destId="{5DA14E76-5C9B-47C2-9FCE-4EB99383F9C4}" srcOrd="0" destOrd="0" presId="urn:microsoft.com/office/officeart/2005/8/layout/orgChart1"/>
    <dgm:cxn modelId="{C0FE85CF-20E3-43DD-979F-1C6CA1B43EE6}" type="presParOf" srcId="{C65B23D9-DA75-4B32-BFD7-C4068E4E1ABC}" destId="{6EE1E9EF-DB52-4030-888A-54845A69790A}" srcOrd="1" destOrd="0" presId="urn:microsoft.com/office/officeart/2005/8/layout/orgChart1"/>
    <dgm:cxn modelId="{E88A2E5C-C4A0-4408-A545-9D920612AA99}" type="presParOf" srcId="{F96D88A3-C5E1-47FE-9023-F1DDC7AC7B65}" destId="{68AB4D09-E826-4D32-8A0C-9BFB6170E6F9}" srcOrd="1" destOrd="0" presId="urn:microsoft.com/office/officeart/2005/8/layout/orgChart1"/>
    <dgm:cxn modelId="{052CC827-1BB3-4FE6-93C8-0E913589B050}" type="presParOf" srcId="{F96D88A3-C5E1-47FE-9023-F1DDC7AC7B65}" destId="{6AB75F4C-4DF1-416C-84C5-37D2B1CA3F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003821-4EF2-4407-AFD3-14E127C87551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FD8D1DC-2970-4AEB-A78E-2424DE710E4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i="1" u="sng" dirty="0" smtClean="0">
              <a:solidFill>
                <a:srgbClr val="002060"/>
              </a:solidFill>
            </a:rPr>
            <a:t>Речевые нарушения,</a:t>
          </a:r>
          <a:r>
            <a:rPr lang="ru-RU" sz="2800" b="1" u="sng" dirty="0" smtClean="0">
              <a:solidFill>
                <a:srgbClr val="002060"/>
              </a:solidFill>
            </a:rPr>
            <a:t> </a:t>
          </a:r>
          <a:r>
            <a:rPr lang="ru-RU" sz="1800" b="1" dirty="0" smtClean="0">
              <a:solidFill>
                <a:srgbClr val="002060"/>
              </a:solidFill>
            </a:rPr>
            <a:t>проявляющиеся в </a:t>
          </a:r>
          <a:r>
            <a:rPr lang="ru-RU" sz="1800" b="1" dirty="0" err="1" smtClean="0">
              <a:solidFill>
                <a:srgbClr val="002060"/>
              </a:solidFill>
            </a:rPr>
            <a:t>несформированности</a:t>
          </a:r>
          <a:r>
            <a:rPr lang="ru-RU" sz="1800" b="1" dirty="0" smtClean="0">
              <a:solidFill>
                <a:srgbClr val="002060"/>
              </a:solidFill>
            </a:rPr>
            <a:t> языковых средств</a:t>
          </a:r>
          <a:endParaRPr lang="ru-RU" sz="1800" b="1" dirty="0">
            <a:solidFill>
              <a:srgbClr val="002060"/>
            </a:solidFill>
          </a:endParaRPr>
        </a:p>
      </dgm:t>
    </dgm:pt>
    <dgm:pt modelId="{41D41896-E6A7-4DA6-9EA6-4436FC30CA6E}" type="parTrans" cxnId="{C9C344C0-9F85-4AF6-A344-EF2ED3847201}">
      <dgm:prSet/>
      <dgm:spPr/>
      <dgm:t>
        <a:bodyPr/>
        <a:lstStyle/>
        <a:p>
          <a:endParaRPr lang="ru-RU"/>
        </a:p>
      </dgm:t>
    </dgm:pt>
    <dgm:pt modelId="{3FC38E75-7BB1-4CDB-BC85-F80C4CEAB058}" type="sibTrans" cxnId="{C9C344C0-9F85-4AF6-A344-EF2ED3847201}">
      <dgm:prSet/>
      <dgm:spPr/>
      <dgm:t>
        <a:bodyPr/>
        <a:lstStyle/>
        <a:p>
          <a:endParaRPr lang="ru-RU"/>
        </a:p>
      </dgm:t>
    </dgm:pt>
    <dgm:pt modelId="{ECABBA67-07EF-4A4F-BB25-E3379B823379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002060"/>
              </a:solidFill>
            </a:rPr>
            <a:t>Фонетические нарушения речи.</a:t>
          </a:r>
        </a:p>
        <a:p>
          <a:r>
            <a:rPr lang="ru-RU" sz="1600" b="1" dirty="0" smtClean="0">
              <a:solidFill>
                <a:srgbClr val="002060"/>
              </a:solidFill>
            </a:rPr>
            <a:t>Они выражаются в дефектах произношения отдельных звуков или групп звуков. </a:t>
          </a:r>
        </a:p>
        <a:p>
          <a:endParaRPr lang="ru-RU" sz="1600" dirty="0" smtClean="0"/>
        </a:p>
      </dgm:t>
    </dgm:pt>
    <dgm:pt modelId="{88D1970E-D307-4070-BC1B-2913B7F73AF8}" type="parTrans" cxnId="{C62EE669-4013-4517-8562-B90CB545021F}">
      <dgm:prSet/>
      <dgm:spPr/>
      <dgm:t>
        <a:bodyPr/>
        <a:lstStyle/>
        <a:p>
          <a:endParaRPr lang="ru-RU"/>
        </a:p>
      </dgm:t>
    </dgm:pt>
    <dgm:pt modelId="{A4381E43-9743-4727-B63B-A6BFA606DA17}" type="sibTrans" cxnId="{C62EE669-4013-4517-8562-B90CB545021F}">
      <dgm:prSet/>
      <dgm:spPr/>
      <dgm:t>
        <a:bodyPr/>
        <a:lstStyle/>
        <a:p>
          <a:endParaRPr lang="ru-RU"/>
        </a:p>
      </dgm:t>
    </dgm:pt>
    <dgm:pt modelId="{4ECE95C9-0977-4CB6-9205-6145D0E276E2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002060"/>
              </a:solidFill>
            </a:rPr>
            <a:t>Фонематические нарушения речи.</a:t>
          </a:r>
        </a:p>
        <a:p>
          <a:r>
            <a:rPr lang="ru-RU" sz="1600" b="1" dirty="0" smtClean="0">
              <a:solidFill>
                <a:srgbClr val="002060"/>
              </a:solidFill>
            </a:rPr>
            <a:t>Они выражаются в том, что ребёнок не только искаженно произносит те или иные звуки, но и не достаточно их различает, не улавливает акустической и </a:t>
          </a:r>
          <a:r>
            <a:rPr lang="ru-RU" sz="1600" b="1" u="none" dirty="0" smtClean="0">
              <a:solidFill>
                <a:srgbClr val="002060"/>
              </a:solidFill>
              <a:hlinkClick xmlns:r="http://schemas.openxmlformats.org/officeDocument/2006/relationships" r:id="rId1" tooltip="Артикуляция"/>
            </a:rPr>
            <a:t>артикуляционной</a:t>
          </a:r>
          <a:r>
            <a:rPr lang="ru-RU" sz="1600" b="1" dirty="0" smtClean="0">
              <a:solidFill>
                <a:srgbClr val="002060"/>
              </a:solidFill>
            </a:rPr>
            <a:t> разницы между оппозиционными звуками. </a:t>
          </a:r>
        </a:p>
      </dgm:t>
    </dgm:pt>
    <dgm:pt modelId="{1FAF2BDB-83A8-4BBC-BCC6-730F237D50F6}" type="parTrans" cxnId="{11605BFF-DCCD-439C-AE92-3F2F41F136BD}">
      <dgm:prSet/>
      <dgm:spPr/>
      <dgm:t>
        <a:bodyPr/>
        <a:lstStyle/>
        <a:p>
          <a:endParaRPr lang="ru-RU"/>
        </a:p>
      </dgm:t>
    </dgm:pt>
    <dgm:pt modelId="{59C72A83-95C5-4A5A-92BE-A94F3AAA4944}" type="sibTrans" cxnId="{11605BFF-DCCD-439C-AE92-3F2F41F136BD}">
      <dgm:prSet/>
      <dgm:spPr/>
      <dgm:t>
        <a:bodyPr/>
        <a:lstStyle/>
        <a:p>
          <a:endParaRPr lang="ru-RU"/>
        </a:p>
      </dgm:t>
    </dgm:pt>
    <dgm:pt modelId="{D7EF45B1-3E61-4BFD-B4B4-BD5F814327E9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002060"/>
              </a:solidFill>
            </a:rPr>
            <a:t>Общее недоразвитие речи (ОНР).</a:t>
          </a:r>
        </a:p>
        <a:p>
          <a:r>
            <a:rPr lang="ru-RU" sz="1800" b="1" dirty="0" smtClean="0">
              <a:solidFill>
                <a:srgbClr val="002060"/>
              </a:solidFill>
            </a:rPr>
            <a:t>Они выражается в том, что недоразвитие распространяется как на звуковую, так и на смысловую сторону речи. </a:t>
          </a:r>
        </a:p>
        <a:p>
          <a:endParaRPr lang="ru-RU" sz="1800" b="1" dirty="0">
            <a:solidFill>
              <a:srgbClr val="002060"/>
            </a:solidFill>
          </a:endParaRPr>
        </a:p>
      </dgm:t>
    </dgm:pt>
    <dgm:pt modelId="{8130716D-7205-4FFD-B72B-EE247A7A3919}" type="parTrans" cxnId="{3F8DF916-4846-4F6F-B1C6-EDE3E8BC6529}">
      <dgm:prSet/>
      <dgm:spPr/>
      <dgm:t>
        <a:bodyPr/>
        <a:lstStyle/>
        <a:p>
          <a:endParaRPr lang="ru-RU"/>
        </a:p>
      </dgm:t>
    </dgm:pt>
    <dgm:pt modelId="{33986F0D-3085-42C3-A58F-24C746D1177A}" type="sibTrans" cxnId="{3F8DF916-4846-4F6F-B1C6-EDE3E8BC6529}">
      <dgm:prSet/>
      <dgm:spPr/>
      <dgm:t>
        <a:bodyPr/>
        <a:lstStyle/>
        <a:p>
          <a:endParaRPr lang="ru-RU"/>
        </a:p>
      </dgm:t>
    </dgm:pt>
    <dgm:pt modelId="{A573D77C-D984-4468-9E42-C1443E227133}" type="pres">
      <dgm:prSet presAssocID="{21003821-4EF2-4407-AFD3-14E127C875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3DFEBF-33AC-4018-83FB-D55456C1EF7C}" type="pres">
      <dgm:prSet presAssocID="{AFD8D1DC-2970-4AEB-A78E-2424DE710E49}" presName="root1" presStyleCnt="0"/>
      <dgm:spPr/>
    </dgm:pt>
    <dgm:pt modelId="{7472D8BA-8CEB-4B16-A6FF-AD95F245E96C}" type="pres">
      <dgm:prSet presAssocID="{AFD8D1DC-2970-4AEB-A78E-2424DE710E49}" presName="LevelOneTextNode" presStyleLbl="node0" presStyleIdx="0" presStyleCnt="1" custScaleX="65516" custScaleY="150843" custLinFactNeighborX="1974" custLinFactNeighborY="-14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7DD5CD-F742-41F2-8D28-3CC42D2C959B}" type="pres">
      <dgm:prSet presAssocID="{AFD8D1DC-2970-4AEB-A78E-2424DE710E49}" presName="level2hierChild" presStyleCnt="0"/>
      <dgm:spPr/>
    </dgm:pt>
    <dgm:pt modelId="{F1E30959-6F43-482C-968A-67B99BA46992}" type="pres">
      <dgm:prSet presAssocID="{88D1970E-D307-4070-BC1B-2913B7F73AF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822D30A-605C-4554-A711-18ABEB16A79C}" type="pres">
      <dgm:prSet presAssocID="{88D1970E-D307-4070-BC1B-2913B7F73AF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BBDCCE4-5704-4917-BB53-119D4E01E40C}" type="pres">
      <dgm:prSet presAssocID="{ECABBA67-07EF-4A4F-BB25-E3379B823379}" presName="root2" presStyleCnt="0"/>
      <dgm:spPr/>
    </dgm:pt>
    <dgm:pt modelId="{2BA623A1-2535-4FEB-9128-F9E9159665CC}" type="pres">
      <dgm:prSet presAssocID="{ECABBA67-07EF-4A4F-BB25-E3379B823379}" presName="LevelTwoTextNode" presStyleLbl="node2" presStyleIdx="0" presStyleCnt="3" custScaleX="145852" custLinFactNeighborX="625" custLinFactNeighborY="39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1F067-2D49-42D2-82CE-0B9ABFC52139}" type="pres">
      <dgm:prSet presAssocID="{ECABBA67-07EF-4A4F-BB25-E3379B823379}" presName="level3hierChild" presStyleCnt="0"/>
      <dgm:spPr/>
    </dgm:pt>
    <dgm:pt modelId="{CBBC215C-7A4E-4D15-AD0F-7FE481237386}" type="pres">
      <dgm:prSet presAssocID="{1FAF2BDB-83A8-4BBC-BCC6-730F237D50F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D96CD6C-74C6-4F77-9EFD-F477AEC78A40}" type="pres">
      <dgm:prSet presAssocID="{1FAF2BDB-83A8-4BBC-BCC6-730F237D50F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58B7E9B-072D-4471-B22B-518A42209362}" type="pres">
      <dgm:prSet presAssocID="{4ECE95C9-0977-4CB6-9205-6145D0E276E2}" presName="root2" presStyleCnt="0"/>
      <dgm:spPr/>
    </dgm:pt>
    <dgm:pt modelId="{6C2BB279-3B17-4556-BAF9-E660393F963C}" type="pres">
      <dgm:prSet presAssocID="{4ECE95C9-0977-4CB6-9205-6145D0E276E2}" presName="LevelTwoTextNode" presStyleLbl="node2" presStyleIdx="1" presStyleCnt="3" custScaleX="149601" custLinFactNeighborX="-1516" custLinFactNeighborY="-3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A8A7F7-C624-49CF-9EF7-A2261AC58F79}" type="pres">
      <dgm:prSet presAssocID="{4ECE95C9-0977-4CB6-9205-6145D0E276E2}" presName="level3hierChild" presStyleCnt="0"/>
      <dgm:spPr/>
    </dgm:pt>
    <dgm:pt modelId="{294BD43B-9B46-4816-8D3F-519C318AA191}" type="pres">
      <dgm:prSet presAssocID="{8130716D-7205-4FFD-B72B-EE247A7A391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24434E6-E507-4C8C-940E-36138B9EF27D}" type="pres">
      <dgm:prSet presAssocID="{8130716D-7205-4FFD-B72B-EE247A7A391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4AB4A91-3C1C-461F-956B-AF677A777A3B}" type="pres">
      <dgm:prSet presAssocID="{D7EF45B1-3E61-4BFD-B4B4-BD5F814327E9}" presName="root2" presStyleCnt="0"/>
      <dgm:spPr/>
    </dgm:pt>
    <dgm:pt modelId="{E760BB94-6EA8-477E-A06A-7BD1E6700D97}" type="pres">
      <dgm:prSet presAssocID="{D7EF45B1-3E61-4BFD-B4B4-BD5F814327E9}" presName="LevelTwoTextNode" presStyleLbl="node2" presStyleIdx="2" presStyleCnt="3" custScaleX="146823" custLinFactNeighborX="625" custLinFactNeighborY="-7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2189A3-E8DE-4BAE-B6A6-AF7A2A7390B7}" type="pres">
      <dgm:prSet presAssocID="{D7EF45B1-3E61-4BFD-B4B4-BD5F814327E9}" presName="level3hierChild" presStyleCnt="0"/>
      <dgm:spPr/>
    </dgm:pt>
  </dgm:ptLst>
  <dgm:cxnLst>
    <dgm:cxn modelId="{514ADDC2-4A2F-4230-904A-A0328DD107EB}" type="presOf" srcId="{88D1970E-D307-4070-BC1B-2913B7F73AF8}" destId="{6822D30A-605C-4554-A711-18ABEB16A79C}" srcOrd="1" destOrd="0" presId="urn:microsoft.com/office/officeart/2005/8/layout/hierarchy2"/>
    <dgm:cxn modelId="{C9C344C0-9F85-4AF6-A344-EF2ED3847201}" srcId="{21003821-4EF2-4407-AFD3-14E127C87551}" destId="{AFD8D1DC-2970-4AEB-A78E-2424DE710E49}" srcOrd="0" destOrd="0" parTransId="{41D41896-E6A7-4DA6-9EA6-4436FC30CA6E}" sibTransId="{3FC38E75-7BB1-4CDB-BC85-F80C4CEAB058}"/>
    <dgm:cxn modelId="{A94C8AA6-5F93-4031-8204-E4FBE9FE6D63}" type="presOf" srcId="{21003821-4EF2-4407-AFD3-14E127C87551}" destId="{A573D77C-D984-4468-9E42-C1443E227133}" srcOrd="0" destOrd="0" presId="urn:microsoft.com/office/officeart/2005/8/layout/hierarchy2"/>
    <dgm:cxn modelId="{C62EE669-4013-4517-8562-B90CB545021F}" srcId="{AFD8D1DC-2970-4AEB-A78E-2424DE710E49}" destId="{ECABBA67-07EF-4A4F-BB25-E3379B823379}" srcOrd="0" destOrd="0" parTransId="{88D1970E-D307-4070-BC1B-2913B7F73AF8}" sibTransId="{A4381E43-9743-4727-B63B-A6BFA606DA17}"/>
    <dgm:cxn modelId="{89E552B5-B5F9-43C5-A4BA-D596C13557E9}" type="presOf" srcId="{ECABBA67-07EF-4A4F-BB25-E3379B823379}" destId="{2BA623A1-2535-4FEB-9128-F9E9159665CC}" srcOrd="0" destOrd="0" presId="urn:microsoft.com/office/officeart/2005/8/layout/hierarchy2"/>
    <dgm:cxn modelId="{1DFD397A-FCE9-4C34-8441-545DECB2A4F4}" type="presOf" srcId="{1FAF2BDB-83A8-4BBC-BCC6-730F237D50F6}" destId="{6D96CD6C-74C6-4F77-9EFD-F477AEC78A40}" srcOrd="1" destOrd="0" presId="urn:microsoft.com/office/officeart/2005/8/layout/hierarchy2"/>
    <dgm:cxn modelId="{3F8DF916-4846-4F6F-B1C6-EDE3E8BC6529}" srcId="{AFD8D1DC-2970-4AEB-A78E-2424DE710E49}" destId="{D7EF45B1-3E61-4BFD-B4B4-BD5F814327E9}" srcOrd="2" destOrd="0" parTransId="{8130716D-7205-4FFD-B72B-EE247A7A3919}" sibTransId="{33986F0D-3085-42C3-A58F-24C746D1177A}"/>
    <dgm:cxn modelId="{11605BFF-DCCD-439C-AE92-3F2F41F136BD}" srcId="{AFD8D1DC-2970-4AEB-A78E-2424DE710E49}" destId="{4ECE95C9-0977-4CB6-9205-6145D0E276E2}" srcOrd="1" destOrd="0" parTransId="{1FAF2BDB-83A8-4BBC-BCC6-730F237D50F6}" sibTransId="{59C72A83-95C5-4A5A-92BE-A94F3AAA4944}"/>
    <dgm:cxn modelId="{6F9A24F1-7336-4658-A921-70FC6A25E662}" type="presOf" srcId="{4ECE95C9-0977-4CB6-9205-6145D0E276E2}" destId="{6C2BB279-3B17-4556-BAF9-E660393F963C}" srcOrd="0" destOrd="0" presId="urn:microsoft.com/office/officeart/2005/8/layout/hierarchy2"/>
    <dgm:cxn modelId="{3F79405A-713D-4771-8350-33E2FEBB513B}" type="presOf" srcId="{88D1970E-D307-4070-BC1B-2913B7F73AF8}" destId="{F1E30959-6F43-482C-968A-67B99BA46992}" srcOrd="0" destOrd="0" presId="urn:microsoft.com/office/officeart/2005/8/layout/hierarchy2"/>
    <dgm:cxn modelId="{9308B3F3-0FAD-426F-8CAF-BAC181053827}" type="presOf" srcId="{AFD8D1DC-2970-4AEB-A78E-2424DE710E49}" destId="{7472D8BA-8CEB-4B16-A6FF-AD95F245E96C}" srcOrd="0" destOrd="0" presId="urn:microsoft.com/office/officeart/2005/8/layout/hierarchy2"/>
    <dgm:cxn modelId="{4E2FF76A-11AE-453E-8FC6-FEA95C451AB6}" type="presOf" srcId="{D7EF45B1-3E61-4BFD-B4B4-BD5F814327E9}" destId="{E760BB94-6EA8-477E-A06A-7BD1E6700D97}" srcOrd="0" destOrd="0" presId="urn:microsoft.com/office/officeart/2005/8/layout/hierarchy2"/>
    <dgm:cxn modelId="{99FF72FE-3FC5-4A35-A75D-5C43C42B306C}" type="presOf" srcId="{8130716D-7205-4FFD-B72B-EE247A7A3919}" destId="{294BD43B-9B46-4816-8D3F-519C318AA191}" srcOrd="0" destOrd="0" presId="urn:microsoft.com/office/officeart/2005/8/layout/hierarchy2"/>
    <dgm:cxn modelId="{E25E6120-D321-45BC-9F65-A337088206AE}" type="presOf" srcId="{8130716D-7205-4FFD-B72B-EE247A7A3919}" destId="{B24434E6-E507-4C8C-940E-36138B9EF27D}" srcOrd="1" destOrd="0" presId="urn:microsoft.com/office/officeart/2005/8/layout/hierarchy2"/>
    <dgm:cxn modelId="{7F1DAD7E-7C81-4454-B907-8916096E92E5}" type="presOf" srcId="{1FAF2BDB-83A8-4BBC-BCC6-730F237D50F6}" destId="{CBBC215C-7A4E-4D15-AD0F-7FE481237386}" srcOrd="0" destOrd="0" presId="urn:microsoft.com/office/officeart/2005/8/layout/hierarchy2"/>
    <dgm:cxn modelId="{B4BC346B-A5C9-4572-B9CF-DB4B9E7E9322}" type="presParOf" srcId="{A573D77C-D984-4468-9E42-C1443E227133}" destId="{653DFEBF-33AC-4018-83FB-D55456C1EF7C}" srcOrd="0" destOrd="0" presId="urn:microsoft.com/office/officeart/2005/8/layout/hierarchy2"/>
    <dgm:cxn modelId="{3EEECBCF-275D-43B5-93DA-59496A6BCE1A}" type="presParOf" srcId="{653DFEBF-33AC-4018-83FB-D55456C1EF7C}" destId="{7472D8BA-8CEB-4B16-A6FF-AD95F245E96C}" srcOrd="0" destOrd="0" presId="urn:microsoft.com/office/officeart/2005/8/layout/hierarchy2"/>
    <dgm:cxn modelId="{E464C283-3FF5-4C8A-BDFA-BC06F078870D}" type="presParOf" srcId="{653DFEBF-33AC-4018-83FB-D55456C1EF7C}" destId="{4E7DD5CD-F742-41F2-8D28-3CC42D2C959B}" srcOrd="1" destOrd="0" presId="urn:microsoft.com/office/officeart/2005/8/layout/hierarchy2"/>
    <dgm:cxn modelId="{3D741B9D-02E3-416B-AA63-32B7BFDA90B7}" type="presParOf" srcId="{4E7DD5CD-F742-41F2-8D28-3CC42D2C959B}" destId="{F1E30959-6F43-482C-968A-67B99BA46992}" srcOrd="0" destOrd="0" presId="urn:microsoft.com/office/officeart/2005/8/layout/hierarchy2"/>
    <dgm:cxn modelId="{1E48C75D-1340-4CCC-A203-7E7D16AF7167}" type="presParOf" srcId="{F1E30959-6F43-482C-968A-67B99BA46992}" destId="{6822D30A-605C-4554-A711-18ABEB16A79C}" srcOrd="0" destOrd="0" presId="urn:microsoft.com/office/officeart/2005/8/layout/hierarchy2"/>
    <dgm:cxn modelId="{6A577890-6F54-4B9D-9838-CD784E4F1964}" type="presParOf" srcId="{4E7DD5CD-F742-41F2-8D28-3CC42D2C959B}" destId="{ABBDCCE4-5704-4917-BB53-119D4E01E40C}" srcOrd="1" destOrd="0" presId="urn:microsoft.com/office/officeart/2005/8/layout/hierarchy2"/>
    <dgm:cxn modelId="{F4CFBFD3-E064-41D4-888B-A462FD1CA228}" type="presParOf" srcId="{ABBDCCE4-5704-4917-BB53-119D4E01E40C}" destId="{2BA623A1-2535-4FEB-9128-F9E9159665CC}" srcOrd="0" destOrd="0" presId="urn:microsoft.com/office/officeart/2005/8/layout/hierarchy2"/>
    <dgm:cxn modelId="{2A199144-BE8F-43F2-9579-4B7D5AF59453}" type="presParOf" srcId="{ABBDCCE4-5704-4917-BB53-119D4E01E40C}" destId="{9211F067-2D49-42D2-82CE-0B9ABFC52139}" srcOrd="1" destOrd="0" presId="urn:microsoft.com/office/officeart/2005/8/layout/hierarchy2"/>
    <dgm:cxn modelId="{7D4379FF-AD98-4559-BA3D-CD98D540A096}" type="presParOf" srcId="{4E7DD5CD-F742-41F2-8D28-3CC42D2C959B}" destId="{CBBC215C-7A4E-4D15-AD0F-7FE481237386}" srcOrd="2" destOrd="0" presId="urn:microsoft.com/office/officeart/2005/8/layout/hierarchy2"/>
    <dgm:cxn modelId="{22666808-2C39-4F66-A018-E157B486CFB3}" type="presParOf" srcId="{CBBC215C-7A4E-4D15-AD0F-7FE481237386}" destId="{6D96CD6C-74C6-4F77-9EFD-F477AEC78A40}" srcOrd="0" destOrd="0" presId="urn:microsoft.com/office/officeart/2005/8/layout/hierarchy2"/>
    <dgm:cxn modelId="{F2686487-FB79-42DD-A4D0-61EED78CA4D2}" type="presParOf" srcId="{4E7DD5CD-F742-41F2-8D28-3CC42D2C959B}" destId="{058B7E9B-072D-4471-B22B-518A42209362}" srcOrd="3" destOrd="0" presId="urn:microsoft.com/office/officeart/2005/8/layout/hierarchy2"/>
    <dgm:cxn modelId="{18B4A3C0-545E-4105-A940-E5C8D7BC1E7C}" type="presParOf" srcId="{058B7E9B-072D-4471-B22B-518A42209362}" destId="{6C2BB279-3B17-4556-BAF9-E660393F963C}" srcOrd="0" destOrd="0" presId="urn:microsoft.com/office/officeart/2005/8/layout/hierarchy2"/>
    <dgm:cxn modelId="{4071E9C6-2968-423D-9F7C-699E22F2FDD2}" type="presParOf" srcId="{058B7E9B-072D-4471-B22B-518A42209362}" destId="{18A8A7F7-C624-49CF-9EF7-A2261AC58F79}" srcOrd="1" destOrd="0" presId="urn:microsoft.com/office/officeart/2005/8/layout/hierarchy2"/>
    <dgm:cxn modelId="{29F396D7-DCB0-4178-A2C8-E1C2F1141AF6}" type="presParOf" srcId="{4E7DD5CD-F742-41F2-8D28-3CC42D2C959B}" destId="{294BD43B-9B46-4816-8D3F-519C318AA191}" srcOrd="4" destOrd="0" presId="urn:microsoft.com/office/officeart/2005/8/layout/hierarchy2"/>
    <dgm:cxn modelId="{1E4D352F-EE35-44CF-BCB4-CAAB0CB424BF}" type="presParOf" srcId="{294BD43B-9B46-4816-8D3F-519C318AA191}" destId="{B24434E6-E507-4C8C-940E-36138B9EF27D}" srcOrd="0" destOrd="0" presId="urn:microsoft.com/office/officeart/2005/8/layout/hierarchy2"/>
    <dgm:cxn modelId="{9507FEF6-6811-4440-B775-647AF9EBB5C9}" type="presParOf" srcId="{4E7DD5CD-F742-41F2-8D28-3CC42D2C959B}" destId="{14AB4A91-3C1C-461F-956B-AF677A777A3B}" srcOrd="5" destOrd="0" presId="urn:microsoft.com/office/officeart/2005/8/layout/hierarchy2"/>
    <dgm:cxn modelId="{AE4CC924-1495-479F-8D70-9A65A43CA524}" type="presParOf" srcId="{14AB4A91-3C1C-461F-956B-AF677A777A3B}" destId="{E760BB94-6EA8-477E-A06A-7BD1E6700D97}" srcOrd="0" destOrd="0" presId="urn:microsoft.com/office/officeart/2005/8/layout/hierarchy2"/>
    <dgm:cxn modelId="{AB5C7E26-DFC4-455F-A037-41ADF298FA56}" type="presParOf" srcId="{14AB4A91-3C1C-461F-956B-AF677A777A3B}" destId="{472189A3-E8DE-4BAE-B6A6-AF7A2A7390B7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6CB85B-7FCF-4B11-8227-A252EB0F2FFD}" type="doc">
      <dgm:prSet loTypeId="urn:microsoft.com/office/officeart/2005/8/layout/arrow5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8D97FE-7EE8-46DB-8A3A-AB336F9E509B}">
      <dgm:prSet phldrT="[Текст]"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u="sng" dirty="0" err="1" smtClean="0">
              <a:solidFill>
                <a:srgbClr val="002060"/>
              </a:solidFill>
            </a:rPr>
            <a:t>Дисграфия</a:t>
          </a:r>
          <a:r>
            <a:rPr lang="ru-RU" sz="2000" b="1" dirty="0" smtClean="0">
              <a:solidFill>
                <a:srgbClr val="002060"/>
              </a:solidFill>
            </a:rPr>
            <a:t> -</a:t>
          </a:r>
          <a:r>
            <a:rPr lang="ru-RU" sz="1600" b="1" dirty="0" smtClean="0">
              <a:solidFill>
                <a:srgbClr val="002060"/>
              </a:solidFill>
            </a:rPr>
            <a:t> </a:t>
          </a:r>
          <a:r>
            <a:rPr lang="ru-RU" sz="1600" dirty="0" smtClean="0">
              <a:solidFill>
                <a:srgbClr val="002060"/>
              </a:solidFill>
            </a:rPr>
            <a:t>специфическое расстройство письменной речи, проявляющееся в многочисленных типичных ошибках стойкого характера и обусловленное </a:t>
          </a:r>
          <a:r>
            <a:rPr lang="ru-RU" sz="1600" dirty="0" err="1" smtClean="0">
              <a:solidFill>
                <a:srgbClr val="002060"/>
              </a:solidFill>
            </a:rPr>
            <a:t>несформированностью</a:t>
          </a:r>
          <a:r>
            <a:rPr lang="ru-RU" sz="1600" dirty="0" smtClean="0">
              <a:solidFill>
                <a:srgbClr val="002060"/>
              </a:solidFill>
            </a:rPr>
            <a:t> высших психических функций, участвующих в процессе овладения навыками письма.</a:t>
          </a:r>
          <a:endParaRPr lang="ru-RU" sz="1600" dirty="0">
            <a:solidFill>
              <a:srgbClr val="002060"/>
            </a:solidFill>
          </a:endParaRPr>
        </a:p>
      </dgm:t>
    </dgm:pt>
    <dgm:pt modelId="{6FCC1D07-7D12-4FF3-B1E8-30B2C15CEC5B}" type="parTrans" cxnId="{B341F6DC-5E9A-4FFC-A75A-6FA76F247F76}">
      <dgm:prSet/>
      <dgm:spPr/>
      <dgm:t>
        <a:bodyPr/>
        <a:lstStyle/>
        <a:p>
          <a:endParaRPr lang="ru-RU"/>
        </a:p>
      </dgm:t>
    </dgm:pt>
    <dgm:pt modelId="{3B4EAD66-406F-44DB-A58D-AE89A5934544}" type="sibTrans" cxnId="{B341F6DC-5E9A-4FFC-A75A-6FA76F247F76}">
      <dgm:prSet/>
      <dgm:spPr/>
      <dgm:t>
        <a:bodyPr/>
        <a:lstStyle/>
        <a:p>
          <a:endParaRPr lang="ru-RU"/>
        </a:p>
      </dgm:t>
    </dgm:pt>
    <dgm:pt modelId="{C71B7C78-BBC2-436B-95BE-9DEC62F5AB4B}">
      <dgm:prSet phldrT="[Текст]"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u="sng" dirty="0" err="1" smtClean="0">
              <a:solidFill>
                <a:srgbClr val="002060"/>
              </a:solidFill>
            </a:rPr>
            <a:t>Дислексия</a:t>
          </a:r>
          <a:r>
            <a:rPr lang="ru-RU" sz="2000" b="1" dirty="0" smtClean="0">
              <a:solidFill>
                <a:srgbClr val="002060"/>
              </a:solidFill>
            </a:rPr>
            <a:t> </a:t>
          </a:r>
          <a:r>
            <a:rPr lang="ru-RU" sz="1800" b="1" dirty="0" smtClean="0">
              <a:solidFill>
                <a:srgbClr val="002060"/>
              </a:solidFill>
            </a:rPr>
            <a:t>-</a:t>
          </a:r>
          <a:r>
            <a:rPr lang="ru-RU" sz="1800" dirty="0" smtClean="0">
              <a:solidFill>
                <a:srgbClr val="002060"/>
              </a:solidFill>
            </a:rPr>
            <a:t> специфическое расстройство чтения, проявляющееся в многочисленных ошибках (замены, пропуски букв, несоблюдение их последовательности) стойкого характера. </a:t>
          </a:r>
          <a:endParaRPr lang="ru-RU" sz="1800" dirty="0">
            <a:solidFill>
              <a:srgbClr val="002060"/>
            </a:solidFill>
          </a:endParaRPr>
        </a:p>
      </dgm:t>
    </dgm:pt>
    <dgm:pt modelId="{32B007D9-8A9E-45D5-A216-8A3B9D840B49}" type="parTrans" cxnId="{CE69A82C-649F-4EA0-A1A5-33C6D91075BF}">
      <dgm:prSet/>
      <dgm:spPr/>
      <dgm:t>
        <a:bodyPr/>
        <a:lstStyle/>
        <a:p>
          <a:endParaRPr lang="ru-RU"/>
        </a:p>
      </dgm:t>
    </dgm:pt>
    <dgm:pt modelId="{427D4EF5-EA92-42F0-94F9-D9D39192118B}" type="sibTrans" cxnId="{CE69A82C-649F-4EA0-A1A5-33C6D91075BF}">
      <dgm:prSet/>
      <dgm:spPr/>
      <dgm:t>
        <a:bodyPr/>
        <a:lstStyle/>
        <a:p>
          <a:endParaRPr lang="ru-RU"/>
        </a:p>
      </dgm:t>
    </dgm:pt>
    <dgm:pt modelId="{3FFE6361-1797-460A-B348-BD25A24F0068}" type="pres">
      <dgm:prSet presAssocID="{CC6CB85B-7FCF-4B11-8227-A252EB0F2F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20EF9-AB68-4CFE-925C-3D3B3709452E}" type="pres">
      <dgm:prSet presAssocID="{358D97FE-7EE8-46DB-8A3A-AB336F9E509B}" presName="arrow" presStyleLbl="node1" presStyleIdx="0" presStyleCnt="2" custScaleX="107273" custScaleY="10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0844F-B47C-4768-B2B1-EF58048793F0}" type="pres">
      <dgm:prSet presAssocID="{C71B7C78-BBC2-436B-95BE-9DEC62F5AB4B}" presName="arrow" presStyleLbl="node1" presStyleIdx="1" presStyleCnt="2" custScaleX="110972" custScaleY="102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8D30B-EC89-4806-B730-577DED4E2EFD}" type="presOf" srcId="{358D97FE-7EE8-46DB-8A3A-AB336F9E509B}" destId="{CBD20EF9-AB68-4CFE-925C-3D3B3709452E}" srcOrd="0" destOrd="0" presId="urn:microsoft.com/office/officeart/2005/8/layout/arrow5"/>
    <dgm:cxn modelId="{B341F6DC-5E9A-4FFC-A75A-6FA76F247F76}" srcId="{CC6CB85B-7FCF-4B11-8227-A252EB0F2FFD}" destId="{358D97FE-7EE8-46DB-8A3A-AB336F9E509B}" srcOrd="0" destOrd="0" parTransId="{6FCC1D07-7D12-4FF3-B1E8-30B2C15CEC5B}" sibTransId="{3B4EAD66-406F-44DB-A58D-AE89A5934544}"/>
    <dgm:cxn modelId="{6332467D-2ACE-4598-B581-14E326DAF9D2}" type="presOf" srcId="{CC6CB85B-7FCF-4B11-8227-A252EB0F2FFD}" destId="{3FFE6361-1797-460A-B348-BD25A24F0068}" srcOrd="0" destOrd="0" presId="urn:microsoft.com/office/officeart/2005/8/layout/arrow5"/>
    <dgm:cxn modelId="{55C0BE07-E967-4760-9D0D-A5EB8243820E}" type="presOf" srcId="{C71B7C78-BBC2-436B-95BE-9DEC62F5AB4B}" destId="{5230844F-B47C-4768-B2B1-EF58048793F0}" srcOrd="0" destOrd="0" presId="urn:microsoft.com/office/officeart/2005/8/layout/arrow5"/>
    <dgm:cxn modelId="{CE69A82C-649F-4EA0-A1A5-33C6D91075BF}" srcId="{CC6CB85B-7FCF-4B11-8227-A252EB0F2FFD}" destId="{C71B7C78-BBC2-436B-95BE-9DEC62F5AB4B}" srcOrd="1" destOrd="0" parTransId="{32B007D9-8A9E-45D5-A216-8A3B9D840B49}" sibTransId="{427D4EF5-EA92-42F0-94F9-D9D39192118B}"/>
    <dgm:cxn modelId="{38262A99-3BA4-4188-8BFF-980E3ED82BC2}" type="presParOf" srcId="{3FFE6361-1797-460A-B348-BD25A24F0068}" destId="{CBD20EF9-AB68-4CFE-925C-3D3B3709452E}" srcOrd="0" destOrd="0" presId="urn:microsoft.com/office/officeart/2005/8/layout/arrow5"/>
    <dgm:cxn modelId="{32A9A107-1151-499A-A75D-7CC4F68A9821}" type="presParOf" srcId="{3FFE6361-1797-460A-B348-BD25A24F0068}" destId="{5230844F-B47C-4768-B2B1-EF58048793F0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0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5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slovoobrazovanie/" TargetMode="External"/><Relationship Id="rId2" Type="http://schemas.openxmlformats.org/officeDocument/2006/relationships/hyperlink" Target="http://pandia.ru/text/category/slovoizmeneni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27784" y="404664"/>
            <a:ext cx="5832648" cy="2232248"/>
          </a:xfrm>
          <a:prstGeom prst="flowChartDocument">
            <a:avLst/>
          </a:prstGeom>
          <a:ln w="38100">
            <a:solidFill>
              <a:srgbClr val="54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Выступление на родительском собрании в 1 классе на тему: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«О пользе взаимодействия родителей и учителя-логопеда»</a:t>
            </a:r>
            <a:endParaRPr kumimoji="0" lang="ru-RU" sz="28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643174" y="2857496"/>
            <a:ext cx="4176464" cy="1975009"/>
          </a:xfrm>
          <a:prstGeom prst="round2DiagRect">
            <a:avLst/>
          </a:prstGeom>
          <a:ln w="38100">
            <a:solidFill>
              <a:srgbClr val="54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ln w="1905"/>
                <a:solidFill>
                  <a:srgbClr val="5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>
                <a:ln w="1905"/>
                <a:solidFill>
                  <a:srgbClr val="5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b="1" i="1" dirty="0" smtClean="0">
                <a:ln w="1905"/>
                <a:solidFill>
                  <a:srgbClr val="5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читель-логопед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ln w="1905"/>
                <a:solidFill>
                  <a:srgbClr val="5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МКОУ «Толпинская средняя общеобразовательная школа»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ln w="1905"/>
                <a:solidFill>
                  <a:srgbClr val="5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Фомина Е. 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96752"/>
            <a:ext cx="1815666" cy="2420888"/>
          </a:xfrm>
          <a:prstGeom prst="rect">
            <a:avLst/>
          </a:prstGeom>
          <a:ln w="38100" cap="sq">
            <a:solidFill>
              <a:srgbClr val="54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5328591" cy="5486936"/>
          </a:xfrm>
          <a:prstGeom prst="vertic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32113"/>
                </a:solidFill>
              </a:rPr>
              <a:t>На </a:t>
            </a:r>
            <a:r>
              <a:rPr lang="ru-RU" sz="3200" b="1" dirty="0">
                <a:solidFill>
                  <a:srgbClr val="FF0000"/>
                </a:solidFill>
              </a:rPr>
              <a:t>логопедические пункты </a:t>
            </a:r>
            <a:r>
              <a:rPr lang="ru-RU" dirty="0">
                <a:solidFill>
                  <a:srgbClr val="232113"/>
                </a:solidFill>
              </a:rPr>
              <a:t>направляются дети, имеющие различные нарушения устной и письменной речи</a:t>
            </a:r>
            <a:r>
              <a:rPr lang="ru-RU" dirty="0" smtClean="0">
                <a:solidFill>
                  <a:srgbClr val="232113"/>
                </a:solidFill>
              </a:rPr>
              <a:t>.</a:t>
            </a:r>
          </a:p>
          <a:p>
            <a:r>
              <a:rPr lang="ru-RU" dirty="0" smtClean="0">
                <a:solidFill>
                  <a:srgbClr val="232113"/>
                </a:solidFill>
              </a:rPr>
              <a:t>Одной </a:t>
            </a:r>
            <a:r>
              <a:rPr lang="ru-RU" dirty="0">
                <a:solidFill>
                  <a:srgbClr val="232113"/>
                </a:solidFill>
              </a:rPr>
              <a:t>из основных </a:t>
            </a:r>
            <a:r>
              <a:rPr lang="ru-RU" sz="3200" b="1" dirty="0">
                <a:solidFill>
                  <a:srgbClr val="FF0000"/>
                </a:solidFill>
              </a:rPr>
              <a:t>задач </a:t>
            </a:r>
            <a:r>
              <a:rPr lang="ru-RU" b="1" dirty="0">
                <a:solidFill>
                  <a:srgbClr val="FF0000"/>
                </a:solidFill>
              </a:rPr>
              <a:t>логопедических пунктов при общеобразовательных школах </a:t>
            </a:r>
            <a:r>
              <a:rPr lang="ru-RU" dirty="0">
                <a:solidFill>
                  <a:srgbClr val="232113"/>
                </a:solidFill>
              </a:rPr>
              <a:t>является </a:t>
            </a:r>
            <a:r>
              <a:rPr lang="ru-RU" sz="2000" i="1" dirty="0">
                <a:solidFill>
                  <a:srgbClr val="232113"/>
                </a:solidFill>
              </a:rPr>
              <a:t>предупреждение и своевременное преодоление нарушений устной и письменной речи и обусловленной ими неуспеваемости по родному языку и другим предметам.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8705" y="764704"/>
            <a:ext cx="3024336" cy="2498884"/>
          </a:xfrm>
          <a:prstGeom prst="downArrowCallou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Эти дети требуют особого внимания не только со стороны педагогов, но и родителей.</a:t>
            </a:r>
          </a:p>
        </p:txBody>
      </p:sp>
      <p:pic>
        <p:nvPicPr>
          <p:cNvPr id="5" name="Picture 2" descr="H:\data\РОДИТЕЛЬСКОЕ СОБРАНИЕ\картинки школьники\fail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4393401" cy="292893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147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420888"/>
          </a:xfrm>
          <a:prstGeom prst="notchedRightArrow">
            <a:avLst/>
          </a:prstGeom>
          <a:solidFill>
            <a:srgbClr val="00FFFF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i="1" dirty="0" smtClean="0">
                <a:solidFill>
                  <a:srgbClr val="002060"/>
                </a:solidFill>
              </a:rPr>
              <a:t>Между </a:t>
            </a:r>
            <a:r>
              <a:rPr lang="ru-RU" sz="2700" b="1" i="1" dirty="0">
                <a:solidFill>
                  <a:srgbClr val="002060"/>
                </a:solidFill>
              </a:rPr>
              <a:t>нарушениями устной речи, письма и чтения существует тесная связь и взаимообусловленность.</a:t>
            </a:r>
            <a:r>
              <a:rPr lang="ru-RU" b="1" i="1" dirty="0">
                <a:solidFill>
                  <a:srgbClr val="FFFF00"/>
                </a:solidFill>
              </a:rPr>
              <a:t/>
            </a:r>
            <a:br>
              <a:rPr lang="ru-RU" b="1" i="1" dirty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983916"/>
              </p:ext>
            </p:extLst>
          </p:nvPr>
        </p:nvGraphicFramePr>
        <p:xfrm>
          <a:off x="571472" y="1500174"/>
          <a:ext cx="813690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:\data\РОДИТЕЛЬСКОЕ СОБРАНИЕ\картинки школьники\img_56055128d585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154149"/>
            <a:ext cx="2428892" cy="270385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096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431032"/>
          </a:xfrm>
          <a:prstGeom prst="ribbon2">
            <a:avLst/>
          </a:prstGeom>
          <a:solidFill>
            <a:srgbClr val="FFCCCC"/>
          </a:solidFill>
          <a:ln w="38100">
            <a:solidFill>
              <a:srgbClr val="99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РЕКОМЕНДАЦИИ  </a:t>
            </a:r>
            <a:r>
              <a:rPr lang="ru-RU" sz="2000" b="1" dirty="0">
                <a:solidFill>
                  <a:srgbClr val="002060"/>
                </a:solidFill>
              </a:rPr>
              <a:t>УЧИТЕЛЯ-ЛОГОПЕДА РОДИТЕЛЯМ УЧАЩИХСЯ </a:t>
            </a:r>
            <a:r>
              <a:rPr lang="ru-RU" sz="2000" b="1" dirty="0" smtClean="0">
                <a:solidFill>
                  <a:srgbClr val="002060"/>
                </a:solidFill>
              </a:rPr>
              <a:t>1- 4-х </a:t>
            </a:r>
            <a:r>
              <a:rPr lang="ru-RU" sz="2000" b="1" dirty="0">
                <a:solidFill>
                  <a:srgbClr val="002060"/>
                </a:solidFill>
              </a:rPr>
              <a:t>КЛАССОВ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879304" y="1684484"/>
            <a:ext cx="6264696" cy="5165114"/>
          </a:xfrm>
          <a:prstGeom prst="verticalScroll">
            <a:avLst/>
          </a:prstGeom>
          <a:solidFill>
            <a:srgbClr val="FFCCCC"/>
          </a:solidFill>
          <a:ln w="38100">
            <a:solidFill>
              <a:srgbClr val="9966FF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</a:t>
            </a:r>
            <a:endParaRPr lang="ru-RU" sz="16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ваш ребенок посещает занятия с учителем-логопедом, знайте, что плохую речь нельзя исправить за два – три  занятия. Это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длительный процесс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требующий совместных усилий логопеда, ребенка и его родителей.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добиться правильного положения губ, языка, быстрого, свободного и четкого произношения звука в речи, нужно много упражняться. Тренируйтесь, пожалуйста,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дома!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ыполняйте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артикуляционную гимнастику.</a:t>
            </a:r>
            <a:endParaRPr lang="ru-RU" sz="16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H:\data\РОДИТЕЛЬСКОЕ СОБРАНИЕ\картинки школьники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2963941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1098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data\РОДИТЕЛЬСКОЕ СОБРАНИЕ\картинки школьники\deti-2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285728"/>
            <a:ext cx="5680055" cy="37862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6" name="Picture 4" descr="H:\data\РОДИТЕЛЬСКОЕ СОБРАНИЕ\картинки школьники\Read-Twas-Night-Before-Christm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357562"/>
            <a:ext cx="5643602" cy="32590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:\data\РОДИТЕЛЬСКОЕ СОБРАНИЕ\картинки школьники\J20_12271883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477" y="214290"/>
            <a:ext cx="5688209" cy="37862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0" name="Picture 4" descr="H:\data\РОДИТЕЛЬСКОЕ СОБРАНИЕ\картинки школьники\Erbrecht-des-Ehegatten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5214974" cy="34744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ibbon2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540000"/>
                </a:solidFill>
                <a:latin typeface="+mn-lt"/>
              </a:rPr>
              <a:t>ВЫПОЛНЕНИЕ КОРРЕКЦИОННО-ЛОГОПЕДИЧЕСКИХ ЗАДАНИЙ В СЕМЬЕ</a:t>
            </a:r>
            <a:endParaRPr lang="ru-RU" sz="1800" b="1" dirty="0">
              <a:solidFill>
                <a:srgbClr val="540000"/>
              </a:solidFill>
              <a:latin typeface="+mn-lt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729916" y="1844824"/>
            <a:ext cx="7704856" cy="4601777"/>
          </a:xfrm>
          <a:prstGeom prst="vertic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/>
              <a:t>Логопедическое домашнее задание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индивидуальная форма учебной деятельности школьника, которая осуществляется без непосредственного руководства и контроля со стороны учителя-логопеда, но по его поручению.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часто спрашивают, сколько нужно заниматься у логопеда? В одних случаях преодоление дефектов длится от 2 до 6 месяцев. В случае общего недоразвития речи  от 6 месяцев и более, с обязательной и неукоснительной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 со стороны родителей, выполняющих домашние задания логопеда вместе с ребенком.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0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  <a:prstGeom prst="ribbon2">
            <a:avLst>
              <a:gd name="adj1" fmla="val 33333"/>
              <a:gd name="adj2" fmla="val 50000"/>
            </a:avLst>
          </a:prstGeom>
          <a:solidFill>
            <a:srgbClr val="00FFFF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РЕКОМЕНДАЦИИ РОДИТЕЛЯМ ДЛЯ ПОМОЩИ ПРИ ВЫПОЛНЕНИИ ДОМАШНЕГО ЛОГОПЕДИЧЕСКОГО ЗАДАНИЯ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0" y="1428736"/>
            <a:ext cx="5904656" cy="5184866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Консультируйтесь с учителем-логопедом, если не понимаете, как правильно выполнять задание, или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 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испытывании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затруднения с подготовкой домашних заданий.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Формируйте положительную мотивацию выполнения домашнего задания, его дальнюю перспективу.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Хвалите ребенка, радуйтесь его положительным результатам.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пытайтесь выполнять задание за своего ребёнка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лучше пусть он вообще не сделает домашние задание, чем сделаете его вы.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:\data\РОДИТЕЛЬСКОЕ СОБРАНИЕ\картинки школьники\getIm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071810"/>
            <a:ext cx="3206744" cy="2134489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8010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333944"/>
          </a:xfrm>
          <a:prstGeom prst="wedgeRoundRectCallout">
            <a:avLst>
              <a:gd name="adj1" fmla="val -43786"/>
              <a:gd name="adj2" fmla="val 94079"/>
              <a:gd name="adj3" fmla="val 16667"/>
            </a:avLst>
          </a:prstGeom>
          <a:solidFill>
            <a:srgbClr val="FF5050"/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ЧАСТО ЗАДАВАЕМЫЕ ВОПРОСЫ: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71678"/>
            <a:ext cx="4572000" cy="22481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ли выполнять </a:t>
            </a: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логопедическое задание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тот же день, когда это делали в школе, или в тот день, когда его задали? Мы не успеваем выполнить задания вечером.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429132"/>
            <a:ext cx="6072230" cy="20681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ОБЯЗАТЕЛЬНО! </a:t>
            </a:r>
            <a:r>
              <a:rPr lang="ru-RU" sz="24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их несколько, главное, чтобы между выполнением был перерыв. Например, одно задание после завтрака, следующее после прогулки или после сна.</a:t>
            </a:r>
            <a:endParaRPr lang="ru-RU" sz="2400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:\data\РОДИТЕЛЬСКОЕ СОБРАНИЕ\картинки школьники\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785926"/>
            <a:ext cx="3330194" cy="221457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27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3531812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будет ли это насилие над ребенком?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500042"/>
            <a:ext cx="4643470" cy="6393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самого раннего детства ребенок должен знать слово </a:t>
            </a:r>
            <a:r>
              <a:rPr lang="ru-RU" sz="2400" b="1" i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«надо»</a:t>
            </a:r>
            <a:r>
              <a:rPr lang="ru-RU" sz="2400" b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Когда логопед говорит родителям: </a:t>
            </a:r>
            <a:r>
              <a:rPr lang="ru-RU" sz="2400" i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«У вас будут проблемы в школе, потому что в школе учительница не сможет отложить урок до того времени, когда у вашего ребенка появится соответствующее настроение»</a:t>
            </a:r>
            <a:r>
              <a:rPr lang="ru-RU" sz="24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некоторые родители иронично улыбаются. Фундамент будущего закладывается в раннем возрасте... </a:t>
            </a:r>
            <a:endParaRPr lang="ru-RU" sz="2400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:\data\РОДИТЕЛЬСКОЕ СОБРАНИЕ\картинки школьники\Dlyavas,roditeli!9_78_s_roditelyam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333879"/>
            <a:ext cx="3786182" cy="2524121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055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3714776" cy="283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отказывается выполнять задание самостоятельно. Всё время просит: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«Ну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сделай ты…» Как вести себя в этом случае?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3000372"/>
            <a:ext cx="6786610" cy="3695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Предложите ребенку научить вас, как нужно выполнять это задание. Ненавязчиво, используя игровой сюжет, помогите ребенку выполнить - роль логопеда. Попробуйте выполнять задание «по очереди». «Вот это мы сделаем вместе, а следующее задание ты сам. Теперь твоя очередь! Ой, как же у тебя получилось. Я знаю, ТЫ СМОЖЕШЬ так же хорошо выполнить следующее задание и сам».</a:t>
            </a:r>
            <a:endParaRPr lang="ru-RU" sz="2200" b="1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:\data\РОДИТЕЛЬСКОЕ СОБРАНИЕ\картинки школьники\dispraxia-lect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25908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461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16824" cy="2160240"/>
          </a:xfrm>
          <a:prstGeom prst="horizontalScroll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3100" b="1" i="1" dirty="0" smtClean="0">
                <a:solidFill>
                  <a:srgbClr val="002060"/>
                </a:solidFill>
              </a:rPr>
              <a:t>Мы </a:t>
            </a:r>
            <a:r>
              <a:rPr lang="ru-RU" sz="3100" b="1" i="1" dirty="0">
                <a:solidFill>
                  <a:srgbClr val="002060"/>
                </a:solidFill>
              </a:rPr>
              <a:t>должны сами верить в то, чему учим наших детей.</a:t>
            </a: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>(В.  Вильсон)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852936"/>
            <a:ext cx="3008382" cy="3121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88275"/>
            <a:ext cx="3888432" cy="40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2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48680"/>
            <a:ext cx="5572164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некогда выполнять домашние задания. Вот чему в школе научите, того ему и хватит.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77600"/>
            <a:ext cx="7271098" cy="3877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 стандартам логопедическое занятие в школе длиться не более 15-20 минут и не более 2 раз в неделю. Этого очень мало. Поэтому предусматриваются домашние логопедические задания, которые ребенок выполняет под контролем родителей, по рекомендациям учителя-логопеда. Если 20 минут, к сожалению, у вас нет, то претензии в жизни </a:t>
            </a:r>
            <a:r>
              <a:rPr lang="ru-RU" sz="21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«а почему наш ребенок делает хуже, чем остальные?»,</a:t>
            </a:r>
            <a:r>
              <a:rPr lang="ru-RU" sz="2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отнесите, прежде всего, к себе! </a:t>
            </a:r>
            <a:r>
              <a:rPr lang="ru-RU" sz="21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сегодня у Вас нет времени «на ребенка», где гарантия, что оно найдется у Вас и впоследствии. </a:t>
            </a:r>
            <a:endParaRPr lang="ru-RU" sz="2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:\data\РОДИТЕЛЬСКОЕ СОБРАНИЕ\картинки школьники\parent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714356"/>
            <a:ext cx="2286048" cy="1948309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473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889530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Ну, а если у ребенка не получается, не хочет он дома заниматься? Ну и ничего страшного. Не всем же быть гениями!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000240"/>
            <a:ext cx="5429288" cy="3253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Ваш ребенок просто чувствует «никчемность» своего обучения и, прежде всего, Ваше равнодушное отношение к его обучению. Вам необходимо соблюдать все вышеперечисленные рекомендации.    </a:t>
            </a:r>
            <a:endParaRPr lang="ru-RU" sz="2400" b="1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:\data\РОДИТЕЛЬСКОЕ СОБРАНИЕ\картинки школьники\podarok-rebenku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22" y="3850250"/>
            <a:ext cx="2824178" cy="300775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493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620688"/>
            <a:ext cx="642942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даете нам домашнее задание, чтобы это делали МЫ, родители. А чем же тогда логопед и учитель занимаются в школе?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:\data\РОДИТЕЛЬСКОЕ СОБРАНИЕ\картинки школьники\9412778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055" y="285728"/>
            <a:ext cx="2449945" cy="1732002"/>
          </a:xfrm>
          <a:prstGeom prst="rect">
            <a:avLst/>
          </a:prstGeom>
          <a:noFill/>
        </p:spPr>
      </p:pic>
      <p:pic>
        <p:nvPicPr>
          <p:cNvPr id="14339" name="Picture 3" descr="H:\data\РОДИТЕЛЬСКОЕ СОБРАНИЕ\картинки школьники\9693985-Owl-teacher-and-pupil-with-copy-space-Stock-Vector-wi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4786322"/>
            <a:ext cx="2870379" cy="207167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714612" y="2000240"/>
            <a:ext cx="6215106" cy="4044184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Домашние задания предусмотрены образовательными стандартами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 не учителя их каждый день «придумывают». Мы даем домашнее задание не для того чтобы Вы доделывали то, что мы «не успели в школе», а для того, чтобы закрепить изученный материал, а также закрепить контакт между Вами, как родителями, и ребенком, который (контакт) в дальнейшем поможет Вам в жизни.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Помните</a:t>
            </a:r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том, что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Ваша цель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 ребенка</a:t>
            </a:r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только выполнять задания, но и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чувствовать, что Вы всегда, в любой ситуации придете ему на помощь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его неудачи с Вашей помощью будут успешно преодолены.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03040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i="1" dirty="0" smtClean="0">
                <a:solidFill>
                  <a:srgbClr val="002060"/>
                </a:solidFill>
              </a:rPr>
              <a:t>То</a:t>
            </a:r>
            <a:r>
              <a:rPr lang="ru-RU" sz="3200" b="1" i="1" dirty="0">
                <a:solidFill>
                  <a:srgbClr val="002060"/>
                </a:solidFill>
              </a:rPr>
              <a:t>, что упущено в раннем возрасте, упущено навсегда!</a:t>
            </a:r>
            <a:r>
              <a:rPr lang="ru-RU" sz="3200" i="1" dirty="0">
                <a:solidFill>
                  <a:srgbClr val="002060"/>
                </a:solidFill>
              </a:rPr>
              <a:t/>
            </a:r>
            <a:br>
              <a:rPr lang="ru-RU" sz="3200" i="1" dirty="0">
                <a:solidFill>
                  <a:srgbClr val="002060"/>
                </a:solidFill>
              </a:rPr>
            </a:b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1785926"/>
            <a:ext cx="5357850" cy="483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Приоритетным решение всегда останется за родителями</a:t>
            </a:r>
            <a:r>
              <a:rPr lang="ru-RU" sz="2400" b="1" i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Учитель-логопед дает только </a:t>
            </a:r>
            <a:r>
              <a:rPr lang="ru-RU" sz="2400" b="1" dirty="0" smtClean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</a:t>
            </a:r>
            <a:r>
              <a:rPr lang="ru-RU" sz="2400" b="1" smtClean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 рекомендации, </a:t>
            </a:r>
            <a:r>
              <a:rPr lang="ru-RU" sz="2400" b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желание выполнять их или нет, а так же ответственность за последствия выполнения или невыполнения, останутся только на родителях, так как пострадает, прежде всего, уровень развития Вашего ребенка.</a:t>
            </a:r>
            <a:endParaRPr lang="ru-RU" sz="2400" b="1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:\data\РОДИТЕЛЬСКОЕ СОБРАНИЕ\картинки школьники\01f31e9621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857232"/>
            <a:ext cx="3463700" cy="3576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9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несколько документов 2"/>
          <p:cNvSpPr/>
          <p:nvPr/>
        </p:nvSpPr>
        <p:spPr>
          <a:xfrm>
            <a:off x="571472" y="500042"/>
            <a:ext cx="8358246" cy="4000528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заключении хочется еще раз отметить, что только в тесном сотрудничестве семьи  и педагогов, можно достичь хорошего, качественного и относительно быстрого результата в исправлении и развитии речи </a:t>
            </a:r>
            <a:r>
              <a:rPr lang="ru-RU" sz="2000" b="1" dirty="0" smtClean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ребенка. Преемственность </a:t>
            </a:r>
            <a:r>
              <a:rPr lang="ru-RU" sz="2000" b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семьи и школы осуществляется через индивидуальные консультации. Обращайтесь, пожалуйста по всем интересующим Вас вопросам</a:t>
            </a:r>
            <a:r>
              <a:rPr lang="ru-RU" sz="2000" b="1" dirty="0" smtClean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Буду рада помочь.</a:t>
            </a:r>
            <a:endParaRPr lang="ru-RU" sz="2000" b="1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data\РОДИТЕЛЬСКОЕ СОБРАНИЕ\картинки школьники\b1bc22c34ed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857628"/>
            <a:ext cx="2885620" cy="2748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1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низ 2"/>
          <p:cNvSpPr/>
          <p:nvPr/>
        </p:nvSpPr>
        <p:spPr>
          <a:xfrm>
            <a:off x="500034" y="642918"/>
            <a:ext cx="8143932" cy="2843460"/>
          </a:xfrm>
          <a:prstGeom prst="ellipseRibbon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забывайте выполнять все  рекомендации  учителя-логопеда!</a:t>
            </a:r>
            <a:endParaRPr lang="ru-RU" sz="2000" dirty="0">
              <a:solidFill>
                <a:srgbClr val="C00000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Желаю успехов в обучении вашего ребенка правильной речи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3571876"/>
            <a:ext cx="6323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:\data\РОДИТЕЛЬСКОЕ СОБРАНИЕ\картинки школьники\0_751a0_69887d57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143380"/>
            <a:ext cx="1974490" cy="2213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10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00100" y="642918"/>
            <a:ext cx="756483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сточник шаблона: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Ранько Елена Алексеевна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МАОУ лицей 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№21</a:t>
            </a:r>
            <a:r>
              <a:rPr kumimoji="0" lang="ru-RU" sz="2400" b="1" i="1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Иваново</a:t>
            </a:r>
            <a:endParaRPr lang="ru-RU" sz="2400" b="1" i="1" dirty="0" smtClean="0"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5860039"/>
              </p:ext>
            </p:extLst>
          </p:nvPr>
        </p:nvGraphicFramePr>
        <p:xfrm>
          <a:off x="395536" y="476672"/>
          <a:ext cx="835292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636696"/>
            <a:ext cx="5004156" cy="333777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780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69398241"/>
              </p:ext>
            </p:extLst>
          </p:nvPr>
        </p:nvGraphicFramePr>
        <p:xfrm>
          <a:off x="539552" y="500042"/>
          <a:ext cx="7920880" cy="580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:\data\РОДИТЕЛЬСКОЕ СОБРАНИЕ\картинки школьники\0_78b69_ece76de7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2488594" cy="2276878"/>
          </a:xfrm>
          <a:prstGeom prst="rect">
            <a:avLst/>
          </a:prstGeom>
          <a:noFill/>
        </p:spPr>
      </p:pic>
      <p:pic>
        <p:nvPicPr>
          <p:cNvPr id="1027" name="Picture 3" descr="H:\data\РОДИТЕЛЬСКОЕ СОБРАНИЕ\картинки школьники\Lesley-Rig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4214818"/>
            <a:ext cx="3357586" cy="23615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6322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7315532"/>
              </p:ext>
            </p:extLst>
          </p:nvPr>
        </p:nvGraphicFramePr>
        <p:xfrm>
          <a:off x="500034" y="116632"/>
          <a:ext cx="8215370" cy="488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H:\data\РОДИТЕЛЬСКОЕ СОБРАНИЕ\картинки школьники\shk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38" y="4472517"/>
            <a:ext cx="3500462" cy="238548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8231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99686081"/>
              </p:ext>
            </p:extLst>
          </p:nvPr>
        </p:nvGraphicFramePr>
        <p:xfrm>
          <a:off x="571472" y="357166"/>
          <a:ext cx="813690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:\data\РОДИТЕЛЬСКОЕ СОБРАНИЕ\картинки школьники\3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3000396" cy="18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H:\data\РОДИТЕЛЬСКОЕ СОБРАНИЕ\картинки школьники\47_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256"/>
            <a:ext cx="3028416" cy="197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35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0304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Фонематические </a:t>
            </a:r>
            <a:r>
              <a:rPr lang="ru-RU" dirty="0">
                <a:solidFill>
                  <a:srgbClr val="002060"/>
                </a:solidFill>
              </a:rPr>
              <a:t>нарушения речи.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4608512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риводят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 тому, что дети не достаточно чётко овладевают звуковым составом слова и делают специфические ошибки при чтении и письме: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определение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порядка звуков в слове;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пропуск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отдельных звуков в слове;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вставление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лишних звуков;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перестановка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звуков и слогов;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замена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звуков (звонкие - глухие, свистящие - шипящие и т. д.);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замена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букв по графическому сходству.</a:t>
            </a:r>
          </a:p>
        </p:txBody>
      </p:sp>
      <p:pic>
        <p:nvPicPr>
          <p:cNvPr id="4" name="Picture 2" descr="H:\data\РОДИТЕЛЬСКОЕ СОБРАНИЕ\картинки школьники\agressivnyy-rebenok-v-shkole-1-3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4" y="4543561"/>
            <a:ext cx="3476626" cy="231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22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80728"/>
          </a:xfrm>
          <a:prstGeom prst="flowChartPunchedTap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Общее недоразвитие речи (ОНР).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9658"/>
            <a:ext cx="8712968" cy="550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solidFill>
                  <a:srgbClr val="002060"/>
                </a:solidFill>
              </a:rPr>
              <a:t>Обиходная речь у таких детей более или менее </a:t>
            </a:r>
            <a:r>
              <a:rPr lang="ru-RU" sz="2000" b="1" dirty="0" smtClean="0">
                <a:solidFill>
                  <a:srgbClr val="002060"/>
                </a:solidFill>
              </a:rPr>
              <a:t>развита. В </a:t>
            </a:r>
            <a:r>
              <a:rPr lang="ru-RU" sz="2000" b="1" dirty="0">
                <a:solidFill>
                  <a:srgbClr val="002060"/>
                </a:solidFill>
              </a:rPr>
              <a:t>ситуации обусловленной речи – при выполнении специальных заданий, требующих развёрнутых ответов по определённой учебной теме, доказательств, рассуждений – у таких детей выявляется недостаточное развитие языковых средств: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словарный </a:t>
            </a:r>
            <a:r>
              <a:rPr lang="ru-RU" b="1" i="1" dirty="0">
                <a:solidFill>
                  <a:srgbClr val="002060"/>
                </a:solidFill>
              </a:rPr>
              <a:t>запас </a:t>
            </a:r>
            <a:r>
              <a:rPr lang="ru-RU" b="1" i="1" dirty="0" smtClean="0">
                <a:solidFill>
                  <a:srgbClr val="002060"/>
                </a:solidFill>
              </a:rPr>
              <a:t>ограничен; </a:t>
            </a:r>
            <a:r>
              <a:rPr lang="ru-RU" b="1" i="1" dirty="0">
                <a:solidFill>
                  <a:srgbClr val="002060"/>
                </a:solidFill>
              </a:rPr>
              <a:t>дети недостаточно понимают значение многих слов, делают ошибки в процессе их употребления;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>
                <a:solidFill>
                  <a:srgbClr val="002060"/>
                </a:solidFill>
              </a:rPr>
              <a:t>речи наблюдаются </a:t>
            </a:r>
            <a:r>
              <a:rPr lang="ru-RU" b="1" i="1" dirty="0" err="1">
                <a:solidFill>
                  <a:srgbClr val="002060"/>
                </a:solidFill>
              </a:rPr>
              <a:t>аграмматизмы</a:t>
            </a:r>
            <a:r>
              <a:rPr lang="ru-RU" b="1" i="1" dirty="0">
                <a:solidFill>
                  <a:srgbClr val="002060"/>
                </a:solidFill>
              </a:rPr>
              <a:t> при употреблении предлогов (</a:t>
            </a:r>
            <a:r>
              <a:rPr lang="ru-RU" b="1" dirty="0">
                <a:solidFill>
                  <a:srgbClr val="FF0000"/>
                </a:solidFill>
              </a:rPr>
              <a:t>со спины – из-за; с под стола – из-под и др.), </a:t>
            </a:r>
            <a:r>
              <a:rPr lang="ru-RU" b="1" i="1" dirty="0">
                <a:solidFill>
                  <a:srgbClr val="002060"/>
                </a:solidFill>
              </a:rPr>
              <a:t>при </a:t>
            </a:r>
            <a:r>
              <a:rPr lang="ru-RU" b="1" i="1" dirty="0">
                <a:solidFill>
                  <a:srgbClr val="002060"/>
                </a:solidFill>
                <a:hlinkClick r:id="rId2" tooltip="Словоизменение"/>
              </a:rPr>
              <a:t>словоизменении</a:t>
            </a:r>
            <a:r>
              <a:rPr lang="ru-RU" b="1" i="1" dirty="0">
                <a:solidFill>
                  <a:srgbClr val="002060"/>
                </a:solidFill>
              </a:rPr>
              <a:t> и </a:t>
            </a:r>
            <a:r>
              <a:rPr lang="ru-RU" b="1" i="1" dirty="0">
                <a:solidFill>
                  <a:srgbClr val="002060"/>
                </a:solidFill>
                <a:hlinkClick r:id="rId3" tooltip="Словообразование"/>
              </a:rPr>
              <a:t>словообразовании</a:t>
            </a:r>
            <a:r>
              <a:rPr lang="ru-RU" b="1" i="1" dirty="0">
                <a:solidFill>
                  <a:srgbClr val="002060"/>
                </a:solidFill>
              </a:rPr>
              <a:t> (</a:t>
            </a:r>
            <a:r>
              <a:rPr lang="ru-RU" b="1" dirty="0">
                <a:solidFill>
                  <a:srgbClr val="FF0000"/>
                </a:solidFill>
              </a:rPr>
              <a:t>дерева, </a:t>
            </a:r>
            <a:r>
              <a:rPr lang="ru-RU" b="1" dirty="0" err="1">
                <a:solidFill>
                  <a:srgbClr val="FF0000"/>
                </a:solidFill>
              </a:rPr>
              <a:t>стулы</a:t>
            </a:r>
            <a:r>
              <a:rPr lang="ru-RU" b="1" dirty="0">
                <a:solidFill>
                  <a:srgbClr val="FF0000"/>
                </a:solidFill>
              </a:rPr>
              <a:t>, ухи, </a:t>
            </a:r>
            <a:r>
              <a:rPr lang="ru-RU" b="1" dirty="0" err="1">
                <a:solidFill>
                  <a:srgbClr val="FF0000"/>
                </a:solidFill>
              </a:rPr>
              <a:t>окны</a:t>
            </a:r>
            <a:r>
              <a:rPr lang="ru-RU" b="1" dirty="0">
                <a:solidFill>
                  <a:srgbClr val="FF0000"/>
                </a:solidFill>
              </a:rPr>
              <a:t>, пени, </a:t>
            </a:r>
            <a:r>
              <a:rPr lang="ru-RU" b="1" dirty="0" err="1">
                <a:solidFill>
                  <a:srgbClr val="FF0000"/>
                </a:solidFill>
              </a:rPr>
              <a:t>шкафик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тигрик</a:t>
            </a:r>
            <a:r>
              <a:rPr lang="ru-RU" b="1" dirty="0">
                <a:solidFill>
                  <a:srgbClr val="FF0000"/>
                </a:solidFill>
              </a:rPr>
              <a:t> (тигрёнок), </a:t>
            </a:r>
            <a:r>
              <a:rPr lang="ru-RU" b="1" dirty="0" err="1">
                <a:solidFill>
                  <a:srgbClr val="FF0000"/>
                </a:solidFill>
              </a:rPr>
              <a:t>коровята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лошадный</a:t>
            </a:r>
            <a:r>
              <a:rPr lang="ru-RU" b="1" dirty="0">
                <a:solidFill>
                  <a:srgbClr val="FF0000"/>
                </a:solidFill>
              </a:rPr>
              <a:t> (хвост), </a:t>
            </a:r>
            <a:r>
              <a:rPr lang="ru-RU" b="1" dirty="0" err="1">
                <a:solidFill>
                  <a:srgbClr val="FF0000"/>
                </a:solidFill>
              </a:rPr>
              <a:t>петухья</a:t>
            </a:r>
            <a:r>
              <a:rPr lang="ru-RU" b="1" dirty="0">
                <a:solidFill>
                  <a:srgbClr val="FF0000"/>
                </a:solidFill>
              </a:rPr>
              <a:t> (голова), </a:t>
            </a:r>
            <a:r>
              <a:rPr lang="ru-RU" b="1" dirty="0" err="1">
                <a:solidFill>
                  <a:srgbClr val="FF0000"/>
                </a:solidFill>
              </a:rPr>
              <a:t>кошинная</a:t>
            </a:r>
            <a:r>
              <a:rPr lang="ru-RU" b="1" dirty="0">
                <a:solidFill>
                  <a:srgbClr val="FF0000"/>
                </a:solidFill>
              </a:rPr>
              <a:t> (лапа), </a:t>
            </a:r>
            <a:r>
              <a:rPr lang="ru-RU" b="1" dirty="0" err="1">
                <a:solidFill>
                  <a:srgbClr val="FF0000"/>
                </a:solidFill>
              </a:rPr>
              <a:t>ветровый</a:t>
            </a:r>
            <a:r>
              <a:rPr lang="ru-RU" b="1" dirty="0">
                <a:solidFill>
                  <a:srgbClr val="FF0000"/>
                </a:solidFill>
              </a:rPr>
              <a:t> (день).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в </a:t>
            </a:r>
            <a:r>
              <a:rPr lang="ru-RU" b="1" i="1" dirty="0">
                <a:solidFill>
                  <a:srgbClr val="002060"/>
                </a:solidFill>
              </a:rPr>
              <a:t>активной речи используются преимущественно простые предложения, </a:t>
            </a:r>
            <a:r>
              <a:rPr lang="ru-RU" b="1" i="1" dirty="0" smtClean="0">
                <a:solidFill>
                  <a:srgbClr val="002060"/>
                </a:solidFill>
              </a:rPr>
              <a:t>отмечаются большие затруднения, а часто и полное </a:t>
            </a:r>
            <a:r>
              <a:rPr lang="ru-RU" b="1" i="1" dirty="0">
                <a:solidFill>
                  <a:srgbClr val="002060"/>
                </a:solidFill>
              </a:rPr>
              <a:t>неумение распространять предложения и строить сложные </a:t>
            </a:r>
            <a:r>
              <a:rPr lang="ru-RU" b="1" i="1" dirty="0" smtClean="0">
                <a:solidFill>
                  <a:srgbClr val="002060"/>
                </a:solidFill>
              </a:rPr>
              <a:t>предложения </a:t>
            </a:r>
            <a:r>
              <a:rPr lang="ru-RU" b="1" i="1" dirty="0">
                <a:solidFill>
                  <a:srgbClr val="002060"/>
                </a:solidFill>
              </a:rPr>
              <a:t>(сказка «Лиса и журавль» «…. </a:t>
            </a:r>
            <a:r>
              <a:rPr lang="ru-RU" b="1" dirty="0">
                <a:solidFill>
                  <a:srgbClr val="FF0000"/>
                </a:solidFill>
              </a:rPr>
              <a:t>а у лисы туда не хватило рот</a:t>
            </a:r>
            <a:r>
              <a:rPr lang="ru-RU" b="1" i="1" dirty="0">
                <a:solidFill>
                  <a:srgbClr val="002060"/>
                </a:solidFill>
              </a:rPr>
              <a:t>.»).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у </a:t>
            </a:r>
            <a:r>
              <a:rPr lang="ru-RU" b="1" i="1" dirty="0">
                <a:solidFill>
                  <a:srgbClr val="002060"/>
                </a:solidFill>
              </a:rPr>
              <a:t>части детей могут сохраняться недостатки произношения звуков, наблюдаться нарушения слоговой структуры слова (</a:t>
            </a:r>
            <a:r>
              <a:rPr lang="ru-RU" b="1" dirty="0" err="1">
                <a:solidFill>
                  <a:srgbClr val="FF0000"/>
                </a:solidFill>
              </a:rPr>
              <a:t>акварию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водопрочик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кораблешение</a:t>
            </a:r>
            <a:r>
              <a:rPr lang="ru-RU" b="1" dirty="0">
                <a:solidFill>
                  <a:srgbClr val="FF0000"/>
                </a:solidFill>
              </a:rPr>
              <a:t> и др.).</a:t>
            </a:r>
          </a:p>
        </p:txBody>
      </p:sp>
    </p:spTree>
    <p:extLst>
      <p:ext uri="{BB962C8B-B14F-4D97-AF65-F5344CB8AC3E}">
        <p14:creationId xmlns:p14="http://schemas.microsoft.com/office/powerpoint/2010/main" val="29448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95232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i="1" dirty="0" smtClean="0">
                <a:solidFill>
                  <a:srgbClr val="002060"/>
                </a:solidFill>
              </a:rPr>
              <a:t>Из </a:t>
            </a:r>
            <a:r>
              <a:rPr lang="ru-RU" sz="3100" b="1" i="1" dirty="0">
                <a:solidFill>
                  <a:srgbClr val="002060"/>
                </a:solidFill>
              </a:rPr>
              <a:t>тяжелых нарушений речи </a:t>
            </a:r>
            <a:r>
              <a:rPr lang="ru-RU" sz="3100" i="1" dirty="0">
                <a:solidFill>
                  <a:srgbClr val="002060"/>
                </a:solidFill>
              </a:rPr>
              <a:t>чаще всего встречаются алалия, афазия, </a:t>
            </a:r>
            <a:r>
              <a:rPr lang="ru-RU" sz="3100" i="1" dirty="0" err="1">
                <a:solidFill>
                  <a:srgbClr val="002060"/>
                </a:solidFill>
              </a:rPr>
              <a:t>ринолалия</a:t>
            </a:r>
            <a:r>
              <a:rPr lang="ru-RU" sz="3100" i="1" dirty="0">
                <a:solidFill>
                  <a:srgbClr val="002060"/>
                </a:solidFill>
              </a:rPr>
              <a:t> и различного типа дизартрия, также некоторые формы заикания. </a:t>
            </a:r>
            <a:r>
              <a:rPr lang="ru-RU" i="1" dirty="0">
                <a:solidFill>
                  <a:srgbClr val="002060"/>
                </a:solidFill>
              </a:rPr>
              <a:t/>
            </a:r>
            <a:br>
              <a:rPr lang="ru-RU" i="1" dirty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H:\data\РОДИТЕЛЬСКОЕ СОБРАНИЕ\картинки школьники\How-NOT-to-Raise-Spoiled-Brats-II-tay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2714620"/>
            <a:ext cx="5217410" cy="3464974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916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1225</Words>
  <Application>Microsoft Office PowerPoint</Application>
  <PresentationFormat>Экран (4:3)</PresentationFormat>
  <Paragraphs>88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  Мы должны сами верить в то, чему учим наших детей. (В.  Вильсон) </vt:lpstr>
      <vt:lpstr>Презентация PowerPoint</vt:lpstr>
      <vt:lpstr>Презентация PowerPoint</vt:lpstr>
      <vt:lpstr>Презентация PowerPoint</vt:lpstr>
      <vt:lpstr>Презентация PowerPoint</vt:lpstr>
      <vt:lpstr> Фонематические нарушения речи. </vt:lpstr>
      <vt:lpstr>Общее недоразвитие речи (ОНР).</vt:lpstr>
      <vt:lpstr>  Из тяжелых нарушений речи чаще всего встречаются алалия, афазия, ринолалия и различного типа дизартрия, также некоторые формы заикания.  </vt:lpstr>
      <vt:lpstr>Презентация PowerPoint</vt:lpstr>
      <vt:lpstr> Между нарушениями устной речи, письма и чтения существует тесная связь и взаимообусловленность. </vt:lpstr>
      <vt:lpstr> РЕКОМЕНДАЦИИ  УЧИТЕЛЯ-ЛОГОПЕДА РОДИТЕЛЯМ УЧАЩИХСЯ 1- 4-х КЛАССОВ </vt:lpstr>
      <vt:lpstr>Презентация PowerPoint</vt:lpstr>
      <vt:lpstr>Презентация PowerPoint</vt:lpstr>
      <vt:lpstr>ВЫПОЛНЕНИЕ КОРРЕКЦИОННО-ЛОГОПЕДИЧЕСКИХ ЗАДАНИЙ В СЕМЬЕ</vt:lpstr>
      <vt:lpstr>РЕКОМЕНДАЦИИ РОДИТЕЛЯМ ДЛЯ ПОМОЩИ ПРИ ВЫПОЛНЕНИИ ДОМАШНЕГО ЛОГОПЕДИЧЕСКОГО ЗАДАНИЯ</vt:lpstr>
      <vt:lpstr>ЧАСТО ЗАДАВАЕМЫЕ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То, что упущено в раннем возрасте, упущено навсегда!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Ученик</cp:lastModifiedBy>
  <cp:revision>74</cp:revision>
  <dcterms:created xsi:type="dcterms:W3CDTF">2013-07-29T17:42:42Z</dcterms:created>
  <dcterms:modified xsi:type="dcterms:W3CDTF">2016-04-07T04:34:09Z</dcterms:modified>
</cp:coreProperties>
</file>