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0" autoAdjust="0"/>
    <p:restoredTop sz="94660"/>
  </p:normalViewPr>
  <p:slideViewPr>
    <p:cSldViewPr>
      <p:cViewPr varScale="1">
        <p:scale>
          <a:sx n="88" d="100"/>
          <a:sy n="88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images/search?text=%2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ИДАКТИЧЕСКИЕ КАРТИНКИ\ЖИВОТНЫЕ\ПТИЦЫ\дом птица\дом птицы.jpg"/>
          <p:cNvPicPr>
            <a:picLocks noChangeAspect="1" noChangeArrowheads="1"/>
          </p:cNvPicPr>
          <p:nvPr/>
        </p:nvPicPr>
        <p:blipFill>
          <a:blip r:embed="rId2" cstate="print"/>
          <a:srcRect l="6531" t="10941" r="7476" b="58387"/>
          <a:stretch>
            <a:fillRect/>
          </a:stretch>
        </p:blipFill>
        <p:spPr bwMode="auto">
          <a:xfrm>
            <a:off x="251520" y="1412776"/>
            <a:ext cx="8460432" cy="22632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260648"/>
            <a:ext cx="52273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ДОМАШНИЕ ПТИЦЫ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2" descr="D:\ДИДАКТИЧЕСКИЕ КАРТИНКИ\ЖИВОТНЫЕ\ПТИЦЫ\дом птица\дом птицы.jpg"/>
          <p:cNvPicPr>
            <a:picLocks noChangeAspect="1" noChangeArrowheads="1"/>
          </p:cNvPicPr>
          <p:nvPr/>
        </p:nvPicPr>
        <p:blipFill>
          <a:blip r:embed="rId2" cstate="print"/>
          <a:srcRect l="6531" t="48444" r="7476" b="10940"/>
          <a:stretch>
            <a:fillRect/>
          </a:stretch>
        </p:blipFill>
        <p:spPr bwMode="auto">
          <a:xfrm>
            <a:off x="395536" y="3573016"/>
            <a:ext cx="8460432" cy="29969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3804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КАРТИНКИ:</a:t>
            </a:r>
          </a:p>
          <a:p>
            <a:r>
              <a:rPr lang="en-US" dirty="0">
                <a:hlinkClick r:id="rId2"/>
              </a:rPr>
              <a:t>https://yandex.ru/images/search?text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0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ИДАКТИЧЕСКИЕ КАРТИНКИ\ЖИВОТНЫЕ\ПТИЦЫ\дом птица\дворыы.jpg"/>
          <p:cNvPicPr>
            <a:picLocks noChangeAspect="1" noChangeArrowheads="1"/>
          </p:cNvPicPr>
          <p:nvPr/>
        </p:nvPicPr>
        <p:blipFill>
          <a:blip r:embed="rId2" cstate="print"/>
          <a:srcRect l="15035" t="14000" r="7476" b="10001"/>
          <a:stretch>
            <a:fillRect/>
          </a:stretch>
        </p:blipFill>
        <p:spPr bwMode="auto">
          <a:xfrm>
            <a:off x="28040" y="521296"/>
            <a:ext cx="9115960" cy="63367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ИДАКТИЧЕСКИЕ КАРТИНКИ\ЖИВОТНЫЕ\ПТИЦЫ\дом птица\дом птиц.jpg"/>
          <p:cNvPicPr>
            <a:picLocks noChangeAspect="1" noChangeArrowheads="1"/>
          </p:cNvPicPr>
          <p:nvPr/>
        </p:nvPicPr>
        <p:blipFill>
          <a:blip r:embed="rId2" cstate="print"/>
          <a:srcRect l="7476" t="21504" r="1176" b="9770"/>
          <a:stretch>
            <a:fillRect/>
          </a:stretch>
        </p:blipFill>
        <p:spPr bwMode="auto">
          <a:xfrm>
            <a:off x="0" y="394138"/>
            <a:ext cx="9144000" cy="64638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ИДАКТИЧЕСКИЕ КАРТИНКИ\ЖИВОТНЫЕ\ПТИЦЫ\дом птица\дом птицы1.jpg"/>
          <p:cNvPicPr>
            <a:picLocks noChangeAspect="1" noChangeArrowheads="1"/>
          </p:cNvPicPr>
          <p:nvPr/>
        </p:nvPicPr>
        <p:blipFill>
          <a:blip r:embed="rId2" cstate="print"/>
          <a:srcRect t="68107"/>
          <a:stretch>
            <a:fillRect/>
          </a:stretch>
        </p:blipFill>
        <p:spPr bwMode="auto">
          <a:xfrm>
            <a:off x="467544" y="1772816"/>
            <a:ext cx="8201346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ИДАКТИЧЕСКИЕ КАРТИНКИ\ЖИВОТНЫЕ\ПТИЦЫ\дом птица\дом птицы.jpg"/>
          <p:cNvPicPr>
            <a:picLocks noChangeAspect="1" noChangeArrowheads="1"/>
          </p:cNvPicPr>
          <p:nvPr/>
        </p:nvPicPr>
        <p:blipFill>
          <a:blip r:embed="rId2" cstate="print"/>
          <a:srcRect l="32147" t="10941" r="32722" b="58387"/>
          <a:stretch>
            <a:fillRect/>
          </a:stretch>
        </p:blipFill>
        <p:spPr bwMode="auto">
          <a:xfrm>
            <a:off x="467544" y="692696"/>
            <a:ext cx="7920523" cy="51863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ДИДАКТИЧЕСКИЕ КАРТИНКИ\ЖИВОТНЫЕ\ПТИЦЫ\дом птица\домаш 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4754"/>
            <a:ext cx="9168791" cy="64632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ИДАКТИЧЕСКИЕ КАРТИНКИ\ЖИВОТНЫЕ\ПТИЦЫ\перелетные птицы\летят птицы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7856"/>
            <a:ext cx="9126723" cy="60601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5856" y="0"/>
            <a:ext cx="21780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ЛЕТАЮТ</a:t>
            </a:r>
            <a:endParaRPr lang="ru-RU" sz="4400" b="1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ДИДАКТИЧЕСКИЕ КАРТИНКИ\ЖИВОТНЫЕ\ПТИЦЫ\перелетные птицы\птицы плавают...jpg"/>
          <p:cNvPicPr>
            <a:picLocks noChangeAspect="1" noChangeArrowheads="1"/>
          </p:cNvPicPr>
          <p:nvPr/>
        </p:nvPicPr>
        <p:blipFill>
          <a:blip r:embed="rId2" cstate="print"/>
          <a:srcRect t="54250" r="51509"/>
          <a:stretch>
            <a:fillRect/>
          </a:stretch>
        </p:blipFill>
        <p:spPr bwMode="auto">
          <a:xfrm>
            <a:off x="0" y="1484784"/>
            <a:ext cx="9112128" cy="53732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5856" y="332656"/>
            <a:ext cx="2444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ПЛАВАЮТ</a:t>
            </a:r>
            <a:endParaRPr lang="ru-RU" sz="4000" b="1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ДИДАКТИЧЕСКИЕ КАРТИНКИ\ЖИВОТНЫЕ\ПТИЦЫ\перелетные птицы\птицы пла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73210" cy="57332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Ученик</cp:lastModifiedBy>
  <cp:revision>5</cp:revision>
  <dcterms:created xsi:type="dcterms:W3CDTF">2017-03-12T17:13:28Z</dcterms:created>
  <dcterms:modified xsi:type="dcterms:W3CDTF">2016-10-17T21:21:40Z</dcterms:modified>
</cp:coreProperties>
</file>