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5" r:id="rId5"/>
    <p:sldId id="264" r:id="rId6"/>
    <p:sldId id="259" r:id="rId7"/>
    <p:sldId id="260" r:id="rId8"/>
    <p:sldId id="261" r:id="rId9"/>
    <p:sldId id="262" r:id="rId10"/>
    <p:sldId id="266" r:id="rId11"/>
    <p:sldId id="267" r:id="rId12"/>
    <p:sldId id="272" r:id="rId13"/>
    <p:sldId id="270" r:id="rId14"/>
    <p:sldId id="268" r:id="rId15"/>
    <p:sldId id="273" r:id="rId16"/>
    <p:sldId id="269" r:id="rId17"/>
    <p:sldId id="271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BD15"/>
    <a:srgbClr val="5BCD05"/>
    <a:srgbClr val="35AD25"/>
    <a:srgbClr val="F4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F9AC-B009-4450-844F-13A0CBA2339E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EBE3-5CBE-4591-A6ED-A0FFE9F6A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483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F9AC-B009-4450-844F-13A0CBA2339E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EBE3-5CBE-4591-A6ED-A0FFE9F6A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27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F9AC-B009-4450-844F-13A0CBA2339E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EBE3-5CBE-4591-A6ED-A0FFE9F6A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60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F9AC-B009-4450-844F-13A0CBA2339E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EBE3-5CBE-4591-A6ED-A0FFE9F6A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4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F9AC-B009-4450-844F-13A0CBA2339E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EBE3-5CBE-4591-A6ED-A0FFE9F6A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41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F9AC-B009-4450-844F-13A0CBA2339E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EBE3-5CBE-4591-A6ED-A0FFE9F6A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56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F9AC-B009-4450-844F-13A0CBA2339E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EBE3-5CBE-4591-A6ED-A0FFE9F6A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71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F9AC-B009-4450-844F-13A0CBA2339E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EBE3-5CBE-4591-A6ED-A0FFE9F6A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5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F9AC-B009-4450-844F-13A0CBA2339E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EBE3-5CBE-4591-A6ED-A0FFE9F6A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71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F9AC-B009-4450-844F-13A0CBA2339E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EBE3-5CBE-4591-A6ED-A0FFE9F6A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38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F9AC-B009-4450-844F-13A0CBA2339E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EBE3-5CBE-4591-A6ED-A0FFE9F6A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25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7F9AC-B009-4450-844F-13A0CBA2339E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CEBE3-5CBE-4591-A6ED-A0FFE9F6A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51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/search?text=%25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45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7" t="15608" r="37547" b="50872"/>
          <a:stretch/>
        </p:blipFill>
        <p:spPr>
          <a:xfrm>
            <a:off x="544285" y="435428"/>
            <a:ext cx="2792682" cy="36140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1" t="15885" r="11992" b="50180"/>
          <a:stretch/>
        </p:blipFill>
        <p:spPr>
          <a:xfrm>
            <a:off x="5540829" y="2188029"/>
            <a:ext cx="3102429" cy="420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50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4" t="53838" r="63829" b="8070"/>
          <a:stretch/>
        </p:blipFill>
        <p:spPr>
          <a:xfrm>
            <a:off x="391885" y="326572"/>
            <a:ext cx="3604044" cy="3712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6" t="53975" r="9499" b="7656"/>
          <a:stretch/>
        </p:blipFill>
        <p:spPr>
          <a:xfrm>
            <a:off x="5791201" y="2749061"/>
            <a:ext cx="2950028" cy="389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0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AD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" b="29524"/>
          <a:stretch/>
        </p:blipFill>
        <p:spPr>
          <a:xfrm>
            <a:off x="697497" y="0"/>
            <a:ext cx="7755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4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D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14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CD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01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AD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53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CD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" t="2911" r="1172" b="2405"/>
          <a:stretch/>
        </p:blipFill>
        <p:spPr>
          <a:xfrm>
            <a:off x="0" y="402773"/>
            <a:ext cx="9143703" cy="61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05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D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1801520" y="195943"/>
            <a:ext cx="5519187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64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102" y="980105"/>
            <a:ext cx="49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КАРТИНКИ: </a:t>
            </a:r>
            <a:r>
              <a:rPr lang="en-US" dirty="0">
                <a:hlinkClick r:id="rId2"/>
              </a:rPr>
              <a:t>https://yandex.ru/images/search?text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99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CD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93" y="304800"/>
            <a:ext cx="9148893" cy="61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7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CD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73" t="2824" r="75117" b="66022"/>
          <a:stretch/>
        </p:blipFill>
        <p:spPr>
          <a:xfrm>
            <a:off x="412861" y="485077"/>
            <a:ext cx="3032865" cy="275408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4" t="3316" r="25956" b="66415"/>
          <a:stretch/>
        </p:blipFill>
        <p:spPr>
          <a:xfrm>
            <a:off x="5378558" y="3562814"/>
            <a:ext cx="3240104" cy="275408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40818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CD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4" t="2960" r="50321" b="66059"/>
          <a:stretch/>
        </p:blipFill>
        <p:spPr>
          <a:xfrm>
            <a:off x="5675971" y="3746808"/>
            <a:ext cx="2979621" cy="26125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50" y="435299"/>
            <a:ext cx="3243353" cy="273124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9411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CD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9" t="3494" r="2066" b="66980"/>
          <a:stretch/>
        </p:blipFill>
        <p:spPr>
          <a:xfrm>
            <a:off x="435428" y="457201"/>
            <a:ext cx="3570515" cy="303627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5" t="34654" r="2304" b="34008"/>
          <a:stretch/>
        </p:blipFill>
        <p:spPr>
          <a:xfrm>
            <a:off x="5617028" y="3601346"/>
            <a:ext cx="3026229" cy="278856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87087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CD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55" t="35224" r="75321" b="34156"/>
          <a:stretch/>
        </p:blipFill>
        <p:spPr>
          <a:xfrm>
            <a:off x="440997" y="408789"/>
            <a:ext cx="2928512" cy="262345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713273"/>
            <a:ext cx="3151726" cy="26161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9047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CD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t="67238" r="74923" b="2849"/>
          <a:stretch/>
        </p:blipFill>
        <p:spPr>
          <a:xfrm>
            <a:off x="468088" y="401795"/>
            <a:ext cx="3320142" cy="292033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74798" t="66735" r="2378" b="2467"/>
          <a:stretch/>
        </p:blipFill>
        <p:spPr>
          <a:xfrm>
            <a:off x="5225142" y="3322128"/>
            <a:ext cx="3320144" cy="299158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9339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t="6189" r="6071" b="6191"/>
          <a:stretch/>
        </p:blipFill>
        <p:spPr>
          <a:xfrm>
            <a:off x="0" y="0"/>
            <a:ext cx="9144000" cy="68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95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" t="15885" r="64141" b="50318"/>
          <a:stretch/>
        </p:blipFill>
        <p:spPr>
          <a:xfrm>
            <a:off x="261256" y="391887"/>
            <a:ext cx="3507697" cy="31350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1" t="54807" r="36093" b="6191"/>
          <a:stretch/>
        </p:blipFill>
        <p:spPr>
          <a:xfrm>
            <a:off x="5268686" y="2317945"/>
            <a:ext cx="3341915" cy="421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517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5</Words>
  <Application>Microsoft Office PowerPoint</Application>
  <PresentationFormat>Экран (4:3)</PresentationFormat>
  <Paragraphs>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Ученик</cp:lastModifiedBy>
  <cp:revision>7</cp:revision>
  <dcterms:created xsi:type="dcterms:W3CDTF">2036-10-23T13:21:39Z</dcterms:created>
  <dcterms:modified xsi:type="dcterms:W3CDTF">2016-10-17T21:36:11Z</dcterms:modified>
</cp:coreProperties>
</file>