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72" r:id="rId8"/>
    <p:sldId id="273" r:id="rId9"/>
    <p:sldId id="259" r:id="rId10"/>
    <p:sldId id="271" r:id="rId11"/>
    <p:sldId id="260" r:id="rId12"/>
    <p:sldId id="267" r:id="rId13"/>
    <p:sldId id="261" r:id="rId14"/>
    <p:sldId id="263" r:id="rId15"/>
    <p:sldId id="264" r:id="rId16"/>
    <p:sldId id="265" r:id="rId17"/>
    <p:sldId id="266" r:id="rId18"/>
    <p:sldId id="26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2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188640"/>
            <a:ext cx="2241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ФРУКТЫ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D:\ДИДАКТИЧЕСКИЕ КАРТИНКИ\ЕДА\фрукты\фрукты корзина.jpg"/>
          <p:cNvPicPr>
            <a:picLocks noChangeAspect="1" noChangeArrowheads="1"/>
          </p:cNvPicPr>
          <p:nvPr/>
        </p:nvPicPr>
        <p:blipFill>
          <a:blip r:embed="rId2" cstate="print"/>
          <a:srcRect l="13146" t="8521" r="13145" b="11197"/>
          <a:stretch>
            <a:fillRect/>
          </a:stretch>
        </p:blipFill>
        <p:spPr bwMode="auto">
          <a:xfrm>
            <a:off x="683568" y="903883"/>
            <a:ext cx="7740352" cy="59541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ИДАКТИЧЕСКИЕ КАРТИНКИ\ЕДА\фрукты\995668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ДАКТИЧЕСКИЕ КАРТИНКИ\ЕДА\фрукты\121128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ИДАКТИЧЕСКИЕ КАРТИНКИ\ЕДА\фрукты\27269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ИДАКТИЧЕСКИЕ КАРТИНКИ\ЕДА\фрукты\134396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ИДАКТИЧЕСКИЕ КАРТИНКИ\ЕДА\фрукты\39306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ИДАКТИЧЕСКИЕ КАРТИНКИ\ЕДА\фрукты\фрук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28638"/>
            <a:ext cx="8572500" cy="58007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ИДАКТИЧЕСКИЕ КАРТИНКИ\ЕДА\фрукты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320"/>
            <a:ext cx="9152418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ИДАКТИЧЕСКИЕ КАРТИНКИ\ЕДА\фрукты\собирать фрукты.jpg"/>
          <p:cNvPicPr>
            <a:picLocks noChangeAspect="1" noChangeArrowheads="1"/>
          </p:cNvPicPr>
          <p:nvPr/>
        </p:nvPicPr>
        <p:blipFill>
          <a:blip r:embed="rId2" cstate="print"/>
          <a:srcRect l="1154" t="1585" r="1894" b="1737"/>
          <a:stretch>
            <a:fillRect/>
          </a:stretch>
        </p:blipFill>
        <p:spPr bwMode="auto">
          <a:xfrm>
            <a:off x="0" y="217714"/>
            <a:ext cx="9144000" cy="66402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ИДАКТИЧЕСКИЕ КАРТИНКИ\ЕДА\фрукты\фрукт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8" y="188640"/>
            <a:ext cx="9120492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052736"/>
            <a:ext cx="49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КАРТИНКИ: </a:t>
            </a:r>
            <a:r>
              <a:rPr lang="en-US" dirty="0">
                <a:hlinkClick r:id="rId2"/>
              </a:rPr>
              <a:t>https://yandex.ru/images/search?text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5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ИДАКТИЧЕСКИЕ КАРТИНКИ\ЕДА\фрукты\575458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ИДАКТИЧЕСКИЕ КАРТИНКИ\ЕДА\фрукты\57034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ИДАКТИЧЕСКИЕ КАРТИНКИ\ЕДА\фрукты\76204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ИДАКТИЧЕСКИЕ КАРТИНКИ\ЕДА\фрукты\851068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ДАКТИЧЕСКИЕ КАРТИНКИ\ЕДА\фрукты\16391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ИДАКТИЧЕСКИЕ КАРТИНКИ\ЕДА\фрукты\фрукты.jpg"/>
          <p:cNvPicPr>
            <a:picLocks noChangeAspect="1" noChangeArrowheads="1"/>
          </p:cNvPicPr>
          <p:nvPr/>
        </p:nvPicPr>
        <p:blipFill>
          <a:blip r:embed="rId2" cstate="print"/>
          <a:srcRect l="69320" t="-896" b="68621"/>
          <a:stretch>
            <a:fillRect/>
          </a:stretch>
        </p:blipFill>
        <p:spPr bwMode="auto">
          <a:xfrm>
            <a:off x="1403648" y="476672"/>
            <a:ext cx="7454602" cy="5306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ИДАКТИЧЕСКИЕ КАРТИНКИ\ЕДА\фрукты\фрукты.jpg"/>
          <p:cNvPicPr>
            <a:picLocks noChangeAspect="1" noChangeArrowheads="1"/>
          </p:cNvPicPr>
          <p:nvPr/>
        </p:nvPicPr>
        <p:blipFill>
          <a:blip r:embed="rId2" cstate="print"/>
          <a:srcRect l="69320" t="63655"/>
          <a:stretch>
            <a:fillRect/>
          </a:stretch>
        </p:blipFill>
        <p:spPr bwMode="auto">
          <a:xfrm>
            <a:off x="1403648" y="353714"/>
            <a:ext cx="7454602" cy="59756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ДАКТИЧЕСКИЕ КАРТИНКИ\ЕДА\фрукты\130495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Ученик</cp:lastModifiedBy>
  <cp:revision>5</cp:revision>
  <dcterms:created xsi:type="dcterms:W3CDTF">2017-03-12T10:16:39Z</dcterms:created>
  <dcterms:modified xsi:type="dcterms:W3CDTF">2016-10-17T21:03:54Z</dcterms:modified>
</cp:coreProperties>
</file>