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6" r:id="rId19"/>
    <p:sldId id="275" r:id="rId20"/>
    <p:sldId id="274" r:id="rId21"/>
    <p:sldId id="270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6" r:id="rId30"/>
    <p:sldId id="285" r:id="rId31"/>
    <p:sldId id="283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2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ДАКТИЧЕСКИЕ КАРТИНКИ\ЖИВОТНЫЕ\домашние животные\дво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09625"/>
            <a:ext cx="8439150" cy="6048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0"/>
            <a:ext cx="517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ДОМАШНИЕ ЖИВОТНЫЕ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ИДАКТИЧЕСКИЕ КАРТИНКИ\ЖИВОТНЫЕ\домашние животные\91211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ИДАКТИЧЕСКИЕ КАРТИНКИ\ЖИВОТНЫЕ\домашние животные\937402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ИДАКТИЧЕСКИЕ КАРТИНКИ\ЖИВОТНЫЕ\домашние животные\384239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ИДАКТИЧЕСКИЕ КАРТИНКИ\ЖИВОТНЫЕ\домашние животные\188857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ИДАКТИЧЕСКИЕ КАРТИНКИ\ЖИВОТНЫЕ\домашние животные\802554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ИДАКТИЧЕСКИЕ КАРТИНКИ\ЖИВОТНЫЕ\домашние животные\206117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ИДАКТИЧЕСКИЕ КАРТИНКИ\ЖИВОТНЫЕ\домашние животные\957181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ИДАКТИЧЕСКИЕ КАРТИНКИ\ЖИВОТНЫЕ\домашние животные\237359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ИДАКТИЧЕСКИЕ КАРТИНКИ\ЖИВОТНЫЕ\домашние животные\826085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ИДАКТИЧЕСКИЕ КАРТИНКИ\ЖИВОТНЫЕ\домашние животные\409764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ДАКТИЧЕСКИЕ КАРТИНКИ\ЖИВОТНЫЕ\домашние животные\101585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ИДАКТИЧЕСКИЕ КАРТИНКИ\ЖИВОТНЫЕ\домашние животные\64500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ИДАКТИЧЕСКИЕ КАРТИНКИ\ЖИВОТНЫЕ\домашние животные\205062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ДИДАКТИЧЕСКИЕ КАРТИНКИ\ЖИВОТНЫЕ\домашние животные\дворр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81" y="1340769"/>
            <a:ext cx="9155382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ДИДАКТИЧЕСКИЕ КАРТИНКИ\ЖИВОТНЫЕ\домашние животные\дом ж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124"/>
            <a:ext cx="9143999" cy="6755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ДИДАКТИЧЕСКИЕ КАРТИНКИ\ЖИВОТНЫЕ\домашние животные\дом живот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" y="371988"/>
            <a:ext cx="9136546" cy="64860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ДИДАКТИЧЕСКИЕ КАРТИНКИ\ЖИВОТНЫЕ\домашние животные\домаш живот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4"/>
            <a:ext cx="9144000" cy="64750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ДИДАКТИЧЕСКИЕ КАРТИНКИ\ЖИВОТНЫЕ\домашние животные\двор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4"/>
            <a:ext cx="9144000" cy="64750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ДИДАКТИЧЕСКИЕ КАРТИНКИ\ЖИВОТНЫЕ\домашние животные\гол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922"/>
            <a:ext cx="9143999" cy="646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ДИДАКТИЧЕСКИЕ КАРТИНКИ\ЖИВОТНЫЕ\домашние животные\дв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3"/>
            <a:ext cx="9144000" cy="64722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ДИДАКТИЧЕСКИЕ КАРТИНКИ\ЖИВОТНЫЕ\домашние животные\двор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7830"/>
            <a:ext cx="9144000" cy="61601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ДАКТИЧЕСКИЕ КАРТИНКИ\ЖИВОТНЫЕ\домашние животные\305263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ДИДАКТИЧЕСКИЕ КАРТИНКИ\ЖИВОТНЫЕ\домашние животные\дво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19"/>
            <a:ext cx="9144000" cy="62026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ДИДАКТИЧЕСКИЕ КАРТИНКИ\ЖИВОТНЫЕ\домашние животные\домашние живот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661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404664"/>
            <a:ext cx="352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КТО ЛИШНИЙ?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3751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"/>
              </a:rPr>
              <a:t>КАРТИНКИ:</a:t>
            </a:r>
            <a:r>
              <a:rPr lang="ru-RU" dirty="0" smtClean="0">
                <a:hlinkClick r:id="rId2"/>
              </a:rPr>
              <a:t>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://yandex.ru/images/search?text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4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ДАКТИЧЕСКИЕ КАРТИНКИ\ЖИВОТНЫЕ\домашние животные\797965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ИДАКТИЧЕСКИЕ КАРТИНКИ\ЖИВОТНЫЕ\домашние животные\192887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ИДАКТИЧЕСКИЕ КАРТИНКИ\ЖИВОТНЫЕ\домашние животные\6313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ИДАКТИЧЕСКИЕ КАРТИНКИ\ЖИВОТНЫЕ\домашние животные\602915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ИДАКТИЧЕСКИЕ КАРТИНКИ\ЖИВОТНЫЕ\домашние животные\659902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ИДАКТИЧЕСКИЕ КАРТИНКИ\ЖИВОТНЫЕ\домашние животные\496125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Экран (4:3)</PresentationFormat>
  <Paragraphs>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Ученик</cp:lastModifiedBy>
  <cp:revision>6</cp:revision>
  <dcterms:created xsi:type="dcterms:W3CDTF">2017-03-12T16:10:18Z</dcterms:created>
  <dcterms:modified xsi:type="dcterms:W3CDTF">2016-10-17T21:13:10Z</dcterms:modified>
</cp:coreProperties>
</file>