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8363-E616-47DB-B7D2-7F5D6B90535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AB64-56BA-4FFC-8475-A258049DF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8363-E616-47DB-B7D2-7F5D6B90535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AB64-56BA-4FFC-8475-A258049DF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8363-E616-47DB-B7D2-7F5D6B90535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AB64-56BA-4FFC-8475-A258049DF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8363-E616-47DB-B7D2-7F5D6B90535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AB64-56BA-4FFC-8475-A258049DF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8363-E616-47DB-B7D2-7F5D6B90535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AB64-56BA-4FFC-8475-A258049DF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8363-E616-47DB-B7D2-7F5D6B90535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AB64-56BA-4FFC-8475-A258049DF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8363-E616-47DB-B7D2-7F5D6B90535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AB64-56BA-4FFC-8475-A258049DF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8363-E616-47DB-B7D2-7F5D6B90535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AB64-56BA-4FFC-8475-A258049DF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8363-E616-47DB-B7D2-7F5D6B90535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AB64-56BA-4FFC-8475-A258049DF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8363-E616-47DB-B7D2-7F5D6B90535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AB64-56BA-4FFC-8475-A258049DF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8363-E616-47DB-B7D2-7F5D6B90535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AB64-56BA-4FFC-8475-A258049DF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B8363-E616-47DB-B7D2-7F5D6B90535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9AB64-56BA-4FFC-8475-A258049DF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500197"/>
          </a:xfrm>
        </p:spPr>
        <p:txBody>
          <a:bodyPr/>
          <a:lstStyle/>
          <a:p>
            <a:r>
              <a:rPr lang="ru-RU" b="1" dirty="0" smtClean="0"/>
              <a:t>Сыны Осетии в Великой Отечественной войне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qwerty\Desktop\фото тследоват работа\0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143116"/>
            <a:ext cx="7620000" cy="4105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dirty="0" smtClean="0"/>
              <a:t> Боль        матерей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Двоих сынов война моих забрала</a:t>
            </a:r>
            <a:br>
              <a:rPr lang="ru-RU" b="1" dirty="0" smtClean="0"/>
            </a:br>
            <a:r>
              <a:rPr lang="ru-RU" b="1" dirty="0" smtClean="0"/>
              <a:t>Мне как  теперь на свете этом жить.</a:t>
            </a:r>
            <a:br>
              <a:rPr lang="ru-RU" b="1" dirty="0" smtClean="0"/>
            </a:br>
            <a:r>
              <a:rPr lang="ru-RU" b="1" dirty="0" smtClean="0"/>
              <a:t>Всю жизнь мою война к рукам прибрала</a:t>
            </a:r>
            <a:br>
              <a:rPr lang="ru-RU" b="1" dirty="0" smtClean="0"/>
            </a:br>
            <a:r>
              <a:rPr lang="ru-RU" b="1" dirty="0" smtClean="0"/>
              <a:t>С судьбою как себя мне примирить.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Я для того ль сынов своих рожала,</a:t>
            </a:r>
            <a:br>
              <a:rPr lang="ru-RU" b="1" dirty="0" smtClean="0"/>
            </a:br>
            <a:r>
              <a:rPr lang="ru-RU" b="1" dirty="0" smtClean="0"/>
              <a:t>Обоих чтоб убила их война.</a:t>
            </a:r>
            <a:br>
              <a:rPr lang="ru-RU" b="1" dirty="0" smtClean="0"/>
            </a:br>
            <a:r>
              <a:rPr lang="ru-RU" b="1" dirty="0" smtClean="0"/>
              <a:t>Всю жизнь свою  за них бы я отдала,</a:t>
            </a:r>
            <a:br>
              <a:rPr lang="ru-RU" b="1" dirty="0" smtClean="0"/>
            </a:br>
            <a:r>
              <a:rPr lang="ru-RU" b="1" dirty="0" smtClean="0"/>
              <a:t>Как боль, глухая предо мной стена.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Проклятая военная машина,</a:t>
            </a:r>
            <a:br>
              <a:rPr lang="ru-RU" b="1" dirty="0" smtClean="0"/>
            </a:br>
            <a:r>
              <a:rPr lang="ru-RU" b="1" dirty="0" smtClean="0"/>
              <a:t>Будь проклят тот кто начал воевать.</a:t>
            </a:r>
            <a:br>
              <a:rPr lang="ru-RU" b="1" dirty="0" smtClean="0"/>
            </a:br>
            <a:r>
              <a:rPr lang="ru-RU" b="1" dirty="0" smtClean="0"/>
              <a:t>Ломает все и крушит, как лавина,</a:t>
            </a:r>
            <a:br>
              <a:rPr lang="ru-RU" b="1" dirty="0" smtClean="0"/>
            </a:br>
            <a:r>
              <a:rPr lang="ru-RU" b="1" dirty="0" smtClean="0"/>
              <a:t>Война лишь может гробить, убивать.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Как быть мне в жизни я теперь не знаю,</a:t>
            </a:r>
            <a:br>
              <a:rPr lang="ru-RU" b="1" dirty="0" smtClean="0"/>
            </a:br>
            <a:r>
              <a:rPr lang="ru-RU" b="1" dirty="0" smtClean="0"/>
              <a:t>Мне белый свет теперь совсем не мил.</a:t>
            </a:r>
            <a:br>
              <a:rPr lang="ru-RU" b="1" dirty="0" smtClean="0"/>
            </a:br>
            <a:r>
              <a:rPr lang="ru-RU" b="1" dirty="0" smtClean="0"/>
              <a:t>Я ничего совсем не понимаю,</a:t>
            </a:r>
            <a:br>
              <a:rPr lang="ru-RU" b="1" dirty="0" smtClean="0"/>
            </a:br>
            <a:r>
              <a:rPr lang="ru-RU" b="1" dirty="0" smtClean="0"/>
              <a:t>Для жизни мне уж не хватает сил.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У Господа прошу за все прощенья,</a:t>
            </a:r>
            <a:br>
              <a:rPr lang="ru-RU" b="1" dirty="0" smtClean="0"/>
            </a:br>
            <a:r>
              <a:rPr lang="ru-RU" b="1" dirty="0" smtClean="0"/>
              <a:t>За все грехи за прошлые свои.</a:t>
            </a:r>
            <a:br>
              <a:rPr lang="ru-RU" b="1" dirty="0" smtClean="0"/>
            </a:br>
            <a:r>
              <a:rPr lang="ru-RU" b="1" dirty="0" smtClean="0"/>
              <a:t>И не желаю, не хочу спасенья,</a:t>
            </a:r>
            <a:br>
              <a:rPr lang="ru-RU" b="1" dirty="0" smtClean="0"/>
            </a:br>
            <a:r>
              <a:rPr lang="ru-RU" b="1" dirty="0" smtClean="0"/>
              <a:t>Ушли из жизни все сыны мои.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Моих рыданий мир совсем не слышит</a:t>
            </a:r>
            <a:br>
              <a:rPr lang="ru-RU" b="1" dirty="0" smtClean="0"/>
            </a:br>
            <a:r>
              <a:rPr lang="ru-RU" b="1" dirty="0" smtClean="0"/>
              <a:t>И слез моих не видит мир совсем.</a:t>
            </a:r>
            <a:br>
              <a:rPr lang="ru-RU" b="1" dirty="0" smtClean="0"/>
            </a:br>
            <a:r>
              <a:rPr lang="ru-RU" b="1" dirty="0" smtClean="0"/>
              <a:t>Как звон картечи дождь шумит по крыше,</a:t>
            </a:r>
            <a:br>
              <a:rPr lang="ru-RU" b="1" dirty="0" smtClean="0"/>
            </a:br>
            <a:r>
              <a:rPr lang="ru-RU" b="1" dirty="0" smtClean="0"/>
              <a:t>Сыны мои по жизни были всем.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кто меня поймет и кто ответит,</a:t>
            </a:r>
            <a:br>
              <a:rPr lang="ru-RU" b="1" dirty="0" smtClean="0"/>
            </a:br>
            <a:r>
              <a:rPr lang="ru-RU" b="1" dirty="0" smtClean="0"/>
              <a:t>За что отдали жизнь мои сыны.</a:t>
            </a:r>
            <a:br>
              <a:rPr lang="ru-RU" b="1" dirty="0" smtClean="0"/>
            </a:br>
            <a:r>
              <a:rPr lang="ru-RU" b="1" dirty="0" smtClean="0"/>
              <a:t>По прежнему как будто солнце светит,</a:t>
            </a:r>
            <a:br>
              <a:rPr lang="ru-RU" b="1" dirty="0" smtClean="0"/>
            </a:br>
            <a:r>
              <a:rPr lang="ru-RU" b="1" dirty="0" smtClean="0"/>
              <a:t>Как эхо я прошедших дней войны.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700" dirty="0" smtClean="0"/>
              <a:t>Великое горе потерять своих сыновей выпало и на долю матерей Северной Осетии.</a:t>
            </a:r>
            <a:endParaRPr lang="ru-RU" dirty="0"/>
          </a:p>
        </p:txBody>
      </p:sp>
      <p:pic>
        <p:nvPicPr>
          <p:cNvPr id="9" name="Picture 3" descr="C:\Users\qwerty\Desktop\фото тследоват работа\1402903076_glazami-plachuschey-zhenschin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10512" y="1792065"/>
            <a:ext cx="5522976" cy="4142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 районах ожесточенных боевых действий — под селениями Гизель, </a:t>
            </a:r>
            <a:r>
              <a:rPr lang="ru-RU" dirty="0" err="1" smtClean="0"/>
              <a:t>Майрамадагом</a:t>
            </a:r>
            <a:r>
              <a:rPr lang="ru-RU" dirty="0" smtClean="0"/>
              <a:t>, Рассветом, </a:t>
            </a:r>
            <a:r>
              <a:rPr lang="ru-RU" dirty="0" err="1" smtClean="0"/>
              <a:t>Нартом</a:t>
            </a:r>
            <a:r>
              <a:rPr lang="ru-RU" dirty="0" smtClean="0"/>
              <a:t>, </a:t>
            </a:r>
            <a:r>
              <a:rPr lang="ru-RU" dirty="0" err="1" smtClean="0"/>
              <a:t>Сурх-Дигорой</a:t>
            </a:r>
            <a:r>
              <a:rPr lang="ru-RU" dirty="0" smtClean="0"/>
              <a:t>, </a:t>
            </a:r>
            <a:r>
              <a:rPr lang="ru-RU" dirty="0" err="1" smtClean="0"/>
              <a:t>Ахсарисаром</a:t>
            </a:r>
            <a:r>
              <a:rPr lang="ru-RU" dirty="0" smtClean="0"/>
              <a:t>, </a:t>
            </a:r>
            <a:r>
              <a:rPr lang="ru-RU" dirty="0" err="1" smtClean="0"/>
              <a:t>Толдзгуном</a:t>
            </a:r>
            <a:r>
              <a:rPr lang="ru-RU" dirty="0" smtClean="0"/>
              <a:t>, </a:t>
            </a:r>
            <a:r>
              <a:rPr lang="ru-RU" dirty="0" err="1" smtClean="0"/>
              <a:t>Хазнидоном</a:t>
            </a:r>
            <a:r>
              <a:rPr lang="ru-RU" dirty="0" smtClean="0"/>
              <a:t> и Эльхотово — население (юноши, девушки, старики, старухи) подносили воду, продукты питания и оказывали медицинскую помощь советским воинам непосредственно на передовой, ремонтировали мосты, дороги, технику.</a:t>
            </a:r>
            <a:endParaRPr lang="ru-RU" dirty="0"/>
          </a:p>
        </p:txBody>
      </p:sp>
      <p:pic>
        <p:nvPicPr>
          <p:cNvPr id="10242" name="Picture 2" descr="C:\Users\qwerty\Desktop\фото тследоват работа\0006-007-Deti-dlja-pobed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52"/>
            <a:ext cx="678661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долю советских женщин, в том числе и женщин Северной Осетии, в годы Великой Отечественной войны выпали тяжелейшие испытания. Более 8 тыс. женщин Северной Осетии сражались на фронтах Великой Отечественной войны, работали в госпиталях, санитарных поездах, ухаживали за ранеными.</a:t>
            </a:r>
            <a:endParaRPr lang="ru-RU" dirty="0"/>
          </a:p>
        </p:txBody>
      </p:sp>
      <p:pic>
        <p:nvPicPr>
          <p:cNvPr id="11266" name="Picture 2" descr="C:\Users\qwerty\Desktop\фото тследоват работа\5f9afa9fef17d4a9a2d04b9be0ab20c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0" y="1714488"/>
            <a:ext cx="666750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-3857676"/>
            <a:ext cx="4572000" cy="757130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Как разглядеть за днями след нечёткий? </a:t>
            </a:r>
            <a:br>
              <a:rPr lang="ru-RU" dirty="0" smtClean="0"/>
            </a:br>
            <a:r>
              <a:rPr lang="ru-RU" dirty="0" smtClean="0"/>
              <a:t>Хочу приблизить к сердцу этот след… </a:t>
            </a:r>
            <a:br>
              <a:rPr lang="ru-RU" dirty="0" smtClean="0"/>
            </a:br>
            <a:r>
              <a:rPr lang="ru-RU" dirty="0" smtClean="0"/>
              <a:t>На батарее были сплошь – девчонки. </a:t>
            </a:r>
            <a:br>
              <a:rPr lang="ru-RU" dirty="0" smtClean="0"/>
            </a:br>
            <a:r>
              <a:rPr lang="ru-RU" dirty="0" smtClean="0"/>
              <a:t>А старшей было восемнадцать лет. …</a:t>
            </a:r>
            <a:br>
              <a:rPr lang="ru-RU" dirty="0" smtClean="0"/>
            </a:br>
            <a:r>
              <a:rPr lang="ru-RU" dirty="0" smtClean="0"/>
              <a:t>В то утро танки вышли прямо к Химкам. </a:t>
            </a:r>
            <a:br>
              <a:rPr lang="ru-RU" dirty="0" smtClean="0"/>
            </a:br>
            <a:r>
              <a:rPr lang="ru-RU" dirty="0" smtClean="0"/>
              <a:t>Те самые. С крестами на броне. </a:t>
            </a:r>
            <a:br>
              <a:rPr lang="ru-RU" dirty="0" smtClean="0"/>
            </a:br>
            <a:r>
              <a:rPr lang="ru-RU" dirty="0" smtClean="0"/>
              <a:t>И старшая, действительно старея, </a:t>
            </a:r>
          </a:p>
          <a:p>
            <a:r>
              <a:rPr lang="ru-RU" dirty="0" smtClean="0"/>
              <a:t>как от кошмара </a:t>
            </a:r>
            <a:r>
              <a:rPr lang="ru-RU" dirty="0" err="1" smtClean="0"/>
              <a:t>заслонясь</a:t>
            </a:r>
            <a:r>
              <a:rPr lang="ru-RU" dirty="0" smtClean="0"/>
              <a:t> рукой, скомандовала тонко: - </a:t>
            </a:r>
            <a:r>
              <a:rPr lang="ru-RU" dirty="0" err="1" smtClean="0"/>
              <a:t>Батарея-а-а</a:t>
            </a:r>
            <a:r>
              <a:rPr lang="ru-RU" dirty="0" smtClean="0"/>
              <a:t>! (Ой мамочка!. . Ой родная!.. ) </a:t>
            </a:r>
            <a:br>
              <a:rPr lang="ru-RU" dirty="0" smtClean="0"/>
            </a:br>
            <a:r>
              <a:rPr lang="ru-RU" dirty="0" smtClean="0"/>
              <a:t>Огонь! – И – залп!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C:\Users\qwerty\Desktop\фото тследоват работа\580x380_4oVSvwX1bOD7XYSZb19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0" y="3357562"/>
            <a:ext cx="5524500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Цель мероприятия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 1. Расширение знаний учащихся о Великой Отечественной войне; </a:t>
            </a:r>
          </a:p>
          <a:p>
            <a:pPr>
              <a:buNone/>
            </a:pPr>
            <a:r>
              <a:rPr lang="ru-RU" dirty="0" smtClean="0"/>
              <a:t>2. Воспитать уважения к ветеранам войны, труженикам тыла – участникам Великой Победы. </a:t>
            </a:r>
          </a:p>
          <a:p>
            <a:pPr>
              <a:buNone/>
            </a:pPr>
            <a:r>
              <a:rPr lang="ru-RU" dirty="0" smtClean="0"/>
              <a:t>3. Воспитать чувства сострадания за тех, кто пережил годы войны.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Подвиг советского народа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Равному подвигу народов Советского Союза в годы Великой Отечественной не знает история человечества. Победа советского народа над германским фашизмом предотвратила попытку завоевания мирового господства, к которому стремилась гитлеровская Германия</a:t>
            </a:r>
            <a:endParaRPr lang="ru-RU" dirty="0"/>
          </a:p>
        </p:txBody>
      </p:sp>
      <p:pic>
        <p:nvPicPr>
          <p:cNvPr id="2050" name="Picture 2" descr="C:\Users\qwerty\Desktop\фото тследоват работа\d87040d1b9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71612"/>
            <a:ext cx="418623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600200"/>
            <a:ext cx="4543428" cy="4525963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Война потребовала от советских людей большой организованности огромного напряжения сил, идейной сплоченности и железной дисциплины, готовности пойти на любые жертвы во имя победы над врагом. Лозунг «Все для фронта, все для победы!» определил жизнь тыла. Трудящиеся </a:t>
            </a:r>
            <a:r>
              <a:rPr lang="ru-RU" dirty="0" err="1" smtClean="0"/>
              <a:t>Севера-Осетинской</a:t>
            </a:r>
            <a:r>
              <a:rPr lang="ru-RU" dirty="0" smtClean="0"/>
              <a:t> АССР, как и все советские люди, проявили в годы войны героизм, </a:t>
            </a:r>
            <a:r>
              <a:rPr lang="ru-RU" dirty="0" err="1" smtClean="0"/>
              <a:t>самоответрженность</a:t>
            </a:r>
            <a:r>
              <a:rPr lang="ru-RU" dirty="0" smtClean="0"/>
              <a:t> и высокую трудовую активность</a:t>
            </a:r>
            <a:endParaRPr lang="ru-RU" dirty="0"/>
          </a:p>
        </p:txBody>
      </p:sp>
      <p:pic>
        <p:nvPicPr>
          <p:cNvPr id="3074" name="Picture 2" descr="C:\Users\qwerty\Desktop\фото тследоват работа\thumb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378621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Чтец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Скажи друзьям: у нас в горах</a:t>
            </a:r>
          </a:p>
          <a:p>
            <a:pPr>
              <a:buNone/>
            </a:pPr>
            <a:r>
              <a:rPr lang="ru-RU" dirty="0" smtClean="0"/>
              <a:t> О вас не молкнет речь.</a:t>
            </a:r>
          </a:p>
          <a:p>
            <a:pPr>
              <a:buNone/>
            </a:pPr>
            <a:r>
              <a:rPr lang="ru-RU" dirty="0" smtClean="0"/>
              <a:t>Держитесь так, чтоб лютый враг.</a:t>
            </a:r>
          </a:p>
          <a:p>
            <a:pPr>
              <a:buNone/>
            </a:pPr>
            <a:r>
              <a:rPr lang="ru-RU" dirty="0" smtClean="0"/>
              <a:t>Желал бы в землю лечь.</a:t>
            </a:r>
          </a:p>
          <a:p>
            <a:pPr>
              <a:buNone/>
            </a:pPr>
            <a:r>
              <a:rPr lang="ru-RU" dirty="0" smtClean="0"/>
              <a:t>Скажи: мы здесь, в пылу работ, </a:t>
            </a:r>
          </a:p>
          <a:p>
            <a:pPr>
              <a:buNone/>
            </a:pPr>
            <a:r>
              <a:rPr lang="ru-RU" dirty="0" smtClean="0"/>
              <a:t>Помощники бойцам. </a:t>
            </a:r>
          </a:p>
          <a:p>
            <a:pPr>
              <a:buNone/>
            </a:pPr>
            <a:r>
              <a:rPr lang="ru-RU" dirty="0" smtClean="0"/>
              <a:t>Наш труд — как пуля — тоже бьет,</a:t>
            </a:r>
          </a:p>
          <a:p>
            <a:pPr>
              <a:buNone/>
            </a:pPr>
            <a:r>
              <a:rPr lang="ru-RU" dirty="0" smtClean="0"/>
              <a:t>Бьет метко по врагам.. </a:t>
            </a:r>
            <a:endParaRPr lang="ru-RU" dirty="0"/>
          </a:p>
        </p:txBody>
      </p:sp>
      <p:pic>
        <p:nvPicPr>
          <p:cNvPr id="4098" name="Picture 2" descr="C:\Users\qwerty\Desktop\фото тследоват работа\1311582559_93146729e84d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71612"/>
            <a:ext cx="4186238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 фронтах Великой Отечественной войны сражался каждый пятый житель республики. В 1941 г. было отправлено 40186 человек, а в целом за 1941—1945 гг.— 89934 гражданина республики. Из них более 45500 человек не вернулись с полей сражений, каждый второй представитель Северной Осетии, участвовавший в войне, погиб на фронте. </a:t>
            </a:r>
            <a:endParaRPr lang="ru-RU" dirty="0"/>
          </a:p>
        </p:txBody>
      </p:sp>
      <p:pic>
        <p:nvPicPr>
          <p:cNvPr id="5122" name="Picture 2" descr="C:\Users\qwerty\Desktop\фото тследоват работа\03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71612"/>
            <a:ext cx="418623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Эдуард Асадов </a:t>
            </a:r>
            <a:r>
              <a:rPr lang="ru-RU" i="1" dirty="0" smtClean="0"/>
              <a:t>Письмо с фронта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Тебе эти строки пишу я, </a:t>
            </a:r>
          </a:p>
          <a:p>
            <a:pPr>
              <a:buNone/>
            </a:pPr>
            <a:r>
              <a:rPr lang="ru-RU" b="1" dirty="0" smtClean="0"/>
              <a:t>Тебе посылаю сыновний привет, </a:t>
            </a:r>
          </a:p>
          <a:p>
            <a:pPr>
              <a:buNone/>
            </a:pPr>
            <a:r>
              <a:rPr lang="ru-RU" b="1" dirty="0" smtClean="0"/>
              <a:t>Тебя вспоминаю, такую родную, </a:t>
            </a:r>
          </a:p>
          <a:p>
            <a:pPr>
              <a:buNone/>
            </a:pPr>
            <a:r>
              <a:rPr lang="ru-RU" b="1" dirty="0" smtClean="0"/>
              <a:t>Такую хорошую — слов даже нет!... </a:t>
            </a:r>
          </a:p>
          <a:p>
            <a:pPr>
              <a:buNone/>
            </a:pPr>
            <a:r>
              <a:rPr lang="ru-RU" b="1" dirty="0" smtClean="0"/>
              <a:t>А поняли, может, лишь тут, на войне: </a:t>
            </a:r>
          </a:p>
          <a:p>
            <a:pPr>
              <a:buNone/>
            </a:pPr>
            <a:r>
              <a:rPr lang="ru-RU" b="1" dirty="0" smtClean="0"/>
              <a:t>Приятели, книжки, московские споры –</a:t>
            </a:r>
          </a:p>
          <a:p>
            <a:pPr>
              <a:buNone/>
            </a:pPr>
            <a:r>
              <a:rPr lang="ru-RU" b="1" dirty="0" smtClean="0"/>
              <a:t> Все — сказка, все в дымке, как снежные горы… </a:t>
            </a:r>
          </a:p>
          <a:p>
            <a:pPr>
              <a:buNone/>
            </a:pPr>
            <a:r>
              <a:rPr lang="ru-RU" b="1" dirty="0" smtClean="0"/>
              <a:t>Пусть так, возвратимся — оценим вдвойне! </a:t>
            </a:r>
          </a:p>
          <a:p>
            <a:pPr>
              <a:buNone/>
            </a:pPr>
            <a:r>
              <a:rPr lang="ru-RU" b="1" dirty="0" smtClean="0"/>
              <a:t>Сейчас передышка. Сойдясь у опушки, </a:t>
            </a:r>
          </a:p>
          <a:p>
            <a:pPr>
              <a:buNone/>
            </a:pPr>
            <a:r>
              <a:rPr lang="ru-RU" b="1" dirty="0" smtClean="0"/>
              <a:t>Застыли орудья, как стадо слонов,</a:t>
            </a:r>
          </a:p>
          <a:p>
            <a:pPr>
              <a:buNone/>
            </a:pPr>
            <a:r>
              <a:rPr lang="ru-RU" b="1" dirty="0" smtClean="0"/>
              <a:t> И где-то </a:t>
            </a:r>
            <a:r>
              <a:rPr lang="ru-RU" b="1" dirty="0" err="1" smtClean="0"/>
              <a:t>по-мирному</a:t>
            </a:r>
            <a:r>
              <a:rPr lang="ru-RU" b="1" dirty="0" smtClean="0"/>
              <a:t> в гуще лесов, </a:t>
            </a:r>
          </a:p>
          <a:p>
            <a:pPr>
              <a:buNone/>
            </a:pPr>
            <a:r>
              <a:rPr lang="ru-RU" b="1" dirty="0" smtClean="0"/>
              <a:t>Как в детстве, мне слышится голос кукушки… </a:t>
            </a:r>
          </a:p>
          <a:p>
            <a:pPr>
              <a:buNone/>
            </a:pPr>
            <a:r>
              <a:rPr lang="ru-RU" b="1" dirty="0" smtClean="0"/>
              <a:t>И пусть между нами сейчас километры </a:t>
            </a:r>
          </a:p>
          <a:p>
            <a:pPr>
              <a:buFontTx/>
              <a:buChar char="-"/>
            </a:pPr>
            <a:r>
              <a:rPr lang="ru-RU" b="1" dirty="0" smtClean="0"/>
              <a:t>Ты здесь, ты со мною, родная моя!</a:t>
            </a:r>
          </a:p>
          <a:p>
            <a:pPr>
              <a:buNone/>
            </a:pPr>
            <a:r>
              <a:rPr lang="ru-RU" b="1" dirty="0" smtClean="0"/>
              <a:t> В холодной ночи, под неласковым небом,</a:t>
            </a:r>
          </a:p>
          <a:p>
            <a:pPr>
              <a:buNone/>
            </a:pPr>
            <a:r>
              <a:rPr lang="ru-RU" b="1" dirty="0" smtClean="0"/>
              <a:t>Склонившись, мне тихую песню поешь</a:t>
            </a:r>
          </a:p>
          <a:p>
            <a:pPr>
              <a:buNone/>
            </a:pPr>
            <a:r>
              <a:rPr lang="ru-RU" b="1" dirty="0" smtClean="0"/>
              <a:t> И вместе со мною к далеким победам</a:t>
            </a:r>
          </a:p>
          <a:p>
            <a:pPr>
              <a:buNone/>
            </a:pPr>
            <a:r>
              <a:rPr lang="ru-RU" b="1" dirty="0" smtClean="0"/>
              <a:t> Солдатской дорогой незримо идешь. </a:t>
            </a:r>
          </a:p>
          <a:p>
            <a:pPr>
              <a:buNone/>
            </a:pPr>
            <a:r>
              <a:rPr lang="ru-RU" b="1" dirty="0" smtClean="0"/>
              <a:t>И чем бы в пути мне война ни грозила, </a:t>
            </a:r>
          </a:p>
          <a:p>
            <a:pPr>
              <a:buNone/>
            </a:pPr>
            <a:r>
              <a:rPr lang="ru-RU" b="1" dirty="0" smtClean="0"/>
              <a:t>Ты знай, я не сдамся, покуда дышу! </a:t>
            </a:r>
          </a:p>
        </p:txBody>
      </p:sp>
      <p:pic>
        <p:nvPicPr>
          <p:cNvPr id="6146" name="Picture 2" descr="C:\Users\qwerty\Desktop\фото тследоват работа\1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71612"/>
            <a:ext cx="421484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dirty="0" smtClean="0"/>
              <a:t> Д. </a:t>
            </a:r>
            <a:r>
              <a:rPr lang="ru-RU" dirty="0" err="1" smtClean="0"/>
              <a:t>Дарчиев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ru-RU" dirty="0" smtClean="0"/>
              <a:t>Хоть сам я видел, </a:t>
            </a:r>
          </a:p>
          <a:p>
            <a:pPr>
              <a:buNone/>
            </a:pPr>
            <a:r>
              <a:rPr lang="ru-RU" dirty="0" smtClean="0"/>
              <a:t>как его скосило, </a:t>
            </a:r>
          </a:p>
          <a:p>
            <a:pPr>
              <a:buNone/>
            </a:pPr>
            <a:r>
              <a:rPr lang="ru-RU" dirty="0" smtClean="0"/>
              <a:t>Но до Берлина —</a:t>
            </a:r>
          </a:p>
          <a:p>
            <a:pPr>
              <a:buNone/>
            </a:pPr>
            <a:r>
              <a:rPr lang="ru-RU" dirty="0" smtClean="0"/>
              <a:t> клятву в том даю!— </a:t>
            </a:r>
          </a:p>
          <a:p>
            <a:pPr>
              <a:buNone/>
            </a:pPr>
            <a:r>
              <a:rPr lang="ru-RU" dirty="0" smtClean="0"/>
              <a:t>Он с нами шел, </a:t>
            </a:r>
          </a:p>
          <a:p>
            <a:pPr>
              <a:buNone/>
            </a:pPr>
            <a:r>
              <a:rPr lang="ru-RU" dirty="0" smtClean="0"/>
              <a:t>он придавал нам силы </a:t>
            </a:r>
          </a:p>
          <a:p>
            <a:pPr>
              <a:buNone/>
            </a:pPr>
            <a:r>
              <a:rPr lang="ru-RU" dirty="0" smtClean="0"/>
              <a:t>И рядом с нами</a:t>
            </a:r>
          </a:p>
          <a:p>
            <a:pPr>
              <a:buNone/>
            </a:pPr>
            <a:r>
              <a:rPr lang="ru-RU" dirty="0" smtClean="0"/>
              <a:t> победил в бою. </a:t>
            </a:r>
            <a:endParaRPr lang="ru-RU" dirty="0"/>
          </a:p>
        </p:txBody>
      </p:sp>
      <p:pic>
        <p:nvPicPr>
          <p:cNvPr id="7170" name="Picture 2" descr="C:\Users\qwerty\Desktop\фото тследоват работа\origin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50"/>
            <a:ext cx="4000528" cy="448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Награждение солдат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Родина высоко оценила подвиги своих граждан, 72 воинам из Северной Осетии было присвоено звание Героя Советского Союза, двое из них И. А. Плиев и генерал-майор И. И. </a:t>
            </a:r>
            <a:r>
              <a:rPr lang="ru-RU" dirty="0" err="1" smtClean="0"/>
              <a:t>Фесин</a:t>
            </a:r>
            <a:r>
              <a:rPr lang="ru-RU" dirty="0" smtClean="0"/>
              <a:t> — были удостоены этого звания дважды. 9 представителей республики стали полными кавалерами ордена Славы, 50 воинам были присвоены воинские звания генералов и адмиралов, 60 тыс. сынов и дочерей Северной Осетии в годы Великой Отечественной Войны за ратные подвиги были награждены орденами и медалями Советского Союза. </a:t>
            </a:r>
            <a:endParaRPr lang="ru-RU" dirty="0"/>
          </a:p>
        </p:txBody>
      </p:sp>
      <p:pic>
        <p:nvPicPr>
          <p:cNvPr id="8195" name="Picture 3" descr="C:\Users\qwerty\Desktop\фото тследоват работа\343783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43050"/>
            <a:ext cx="4857784" cy="4572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507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Сыны Осетии в Великой Отечественной войне</vt:lpstr>
      <vt:lpstr>Цель мероприятия</vt:lpstr>
      <vt:lpstr>Подвиг советского народа</vt:lpstr>
      <vt:lpstr>Слайд 4</vt:lpstr>
      <vt:lpstr>Чтец 1</vt:lpstr>
      <vt:lpstr>Слайд 6</vt:lpstr>
      <vt:lpstr> Эдуард Асадов Письмо с фронта</vt:lpstr>
      <vt:lpstr> Д. Дарчиев</vt:lpstr>
      <vt:lpstr>Награждение солдат</vt:lpstr>
      <vt:lpstr> Боль        матерей</vt:lpstr>
      <vt:lpstr>Великое горе потерять своих сыновей выпало и на долю матерей Северной Осетии.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Сыны Осетии в Великой Отечественной войне</dc:title>
  <dc:creator>qwerty</dc:creator>
  <cp:lastModifiedBy>qwerty</cp:lastModifiedBy>
  <cp:revision>10</cp:revision>
  <dcterms:created xsi:type="dcterms:W3CDTF">2015-03-25T13:53:09Z</dcterms:created>
  <dcterms:modified xsi:type="dcterms:W3CDTF">2016-01-28T15:22:35Z</dcterms:modified>
</cp:coreProperties>
</file>