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7569-85DB-46CF-A492-FC30710F563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9F5C-0F45-4025-8BF0-BE9A28F6A7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горностай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9F5C-0F45-4025-8BF0-BE9A28F6A77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9F5C-0F45-4025-8BF0-BE9A28F6A77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21A215-550B-4363-A41F-349AA92736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F46FD4-6086-45D2-A1FA-C3DFE8DF29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214950"/>
            <a:ext cx="8305800" cy="1000132"/>
          </a:xfrm>
        </p:spPr>
        <p:txBody>
          <a:bodyPr/>
          <a:lstStyle/>
          <a:p>
            <a:r>
              <a:rPr lang="ru-RU" dirty="0" smtClean="0"/>
              <a:t>Автор: учитель географии МОУ Дубровская СОШ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Артюх</a:t>
            </a:r>
            <a:r>
              <a:rPr lang="ru-RU" dirty="0" smtClean="0"/>
              <a:t> Лариса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428760"/>
          </a:xfrm>
        </p:spPr>
        <p:txBody>
          <a:bodyPr/>
          <a:lstStyle/>
          <a:p>
            <a:r>
              <a:rPr lang="ru-RU" b="1" dirty="0" smtClean="0"/>
              <a:t>Животные тайги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215106" cy="34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err="1" smtClean="0"/>
              <a:t>Охраняемые-норка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Уссурийская тайга знаменита своими тиграми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24000"/>
            <a:ext cx="8143932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/>
              <a:t>Из птиц – глухари и филины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24000"/>
            <a:ext cx="46434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1434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Очень привлекательны </a:t>
            </a:r>
            <a:br>
              <a:rPr lang="ru-RU" b="1" dirty="0" smtClean="0"/>
            </a:br>
            <a:r>
              <a:rPr lang="ru-RU" b="1" dirty="0" smtClean="0"/>
              <a:t>рябчик и кедровка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357299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670438" cy="345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24000"/>
            <a:ext cx="83582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все обитатели могут приспособиться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Животные , обладающие ценным мехом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3214710" cy="17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44602" y="3244334"/>
            <a:ext cx="75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заяц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5857892"/>
            <a:ext cx="1879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куница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3692535" cy="227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357818" y="5929330"/>
            <a:ext cx="328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горностай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Самый красивый мех </a:t>
            </a:r>
            <a:br>
              <a:rPr lang="ru-RU" b="1" dirty="0" smtClean="0"/>
            </a:br>
            <a:r>
              <a:rPr lang="ru-RU" b="1" dirty="0" smtClean="0"/>
              <a:t>у сибирского соболя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82"/>
            <a:ext cx="3786214" cy="29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786" y="4357670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/>
              <a:t>Таёжные хищники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300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лиса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30" y="1000108"/>
            <a:ext cx="42148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9190" y="3429000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медведь</a:t>
            </a:r>
            <a:endParaRPr lang="ru-RU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500438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40274" y="6198990"/>
            <a:ext cx="66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Лось- самое крупное травоядное животное тайги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24000"/>
            <a:ext cx="7929618" cy="47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лесных реках строят свои сложные жилища бобры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762379" cy="28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45958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71917"/>
            <a:ext cx="6040443" cy="25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Древесный дикобраз обитает в американской тайге, а рысь в России и Канаде</a:t>
            </a:r>
            <a:endParaRPr lang="ru-RU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51000"/>
            <a:ext cx="392909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214842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Милые взору, причудливые белки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00528" cy="30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4357718" cy="354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87</Words>
  <Application>Microsoft Office PowerPoint</Application>
  <PresentationFormat>Экран (4:3)</PresentationFormat>
  <Paragraphs>26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Животные тайги</vt:lpstr>
      <vt:lpstr>Не все обитатели могут приспособиться</vt:lpstr>
      <vt:lpstr>Животные , обладающие ценным мехом</vt:lpstr>
      <vt:lpstr>Самый красивый мех  у сибирского соболя</vt:lpstr>
      <vt:lpstr>Таёжные хищники</vt:lpstr>
      <vt:lpstr>Лось- самое крупное травоядное животное тайги</vt:lpstr>
      <vt:lpstr>На лесных реках строят свои сложные жилища бобры</vt:lpstr>
      <vt:lpstr>Древесный дикобраз обитает в американской тайге, а рысь в России и Канаде</vt:lpstr>
      <vt:lpstr>Милые взору, причудливые белки</vt:lpstr>
      <vt:lpstr>Охраняемые-норка</vt:lpstr>
      <vt:lpstr>Уссурийская тайга знаменита своими тиграми</vt:lpstr>
      <vt:lpstr>Из птиц – глухари и филины</vt:lpstr>
      <vt:lpstr>Очень привлекательны  рябчик и кедровка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тайги</dc:title>
  <dc:creator>Каб_319</dc:creator>
  <cp:lastModifiedBy>Каб_319</cp:lastModifiedBy>
  <cp:revision>7</cp:revision>
  <dcterms:created xsi:type="dcterms:W3CDTF">2016-03-30T07:32:30Z</dcterms:created>
  <dcterms:modified xsi:type="dcterms:W3CDTF">2016-03-30T08:33:55Z</dcterms:modified>
</cp:coreProperties>
</file>