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69" r:id="rId3"/>
    <p:sldId id="261" r:id="rId4"/>
    <p:sldId id="257" r:id="rId5"/>
    <p:sldId id="258" r:id="rId6"/>
    <p:sldId id="259" r:id="rId7"/>
    <p:sldId id="264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72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907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8AE15-1741-4ED4-8EAC-4AD836FE9385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68542-506F-4F39-A760-59F8152B6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68542-506F-4F39-A760-59F8152B6CF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9F8-1CE7-4DB7-A104-615852C54C0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C0A-7F57-4C31-B943-9E1305431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9F8-1CE7-4DB7-A104-615852C54C0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C0A-7F57-4C31-B943-9E1305431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9F8-1CE7-4DB7-A104-615852C54C0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C0A-7F57-4C31-B943-9E1305431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9F8-1CE7-4DB7-A104-615852C54C0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C0A-7F57-4C31-B943-9E1305431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9F8-1CE7-4DB7-A104-615852C54C0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C0A-7F57-4C31-B943-9E1305431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9F8-1CE7-4DB7-A104-615852C54C0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C0A-7F57-4C31-B943-9E1305431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9F8-1CE7-4DB7-A104-615852C54C0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C0A-7F57-4C31-B943-9E1305431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9F8-1CE7-4DB7-A104-615852C54C0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C0A-7F57-4C31-B943-9E1305431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9F8-1CE7-4DB7-A104-615852C54C0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C0A-7F57-4C31-B943-9E1305431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9F8-1CE7-4DB7-A104-615852C54C0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36C0A-7F57-4C31-B943-9E13054311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19F8-1CE7-4DB7-A104-615852C54C0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E36C0A-7F57-4C31-B943-9E13054311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EF719F8-1CE7-4DB7-A104-615852C54C0C}" type="datetimeFigureOut">
              <a:rPr lang="ru-RU" smtClean="0"/>
              <a:pPr/>
              <a:t>21.03.2016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E36C0A-7F57-4C31-B943-9E13054311F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85728"/>
            <a:ext cx="7851648" cy="11430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</a:rPr>
              <a:t>Население Северной Америки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643578"/>
            <a:ext cx="7854696" cy="928694"/>
          </a:xfrm>
        </p:spPr>
        <p:txBody>
          <a:bodyPr/>
          <a:lstStyle/>
          <a:p>
            <a:pPr algn="ctr"/>
            <a:r>
              <a:rPr lang="ru-RU" dirty="0" smtClean="0"/>
              <a:t>Автор: </a:t>
            </a:r>
            <a:r>
              <a:rPr lang="ru-RU" dirty="0" err="1" smtClean="0"/>
              <a:t>Артюх</a:t>
            </a:r>
            <a:r>
              <a:rPr lang="ru-RU" dirty="0" smtClean="0"/>
              <a:t> Лариса Анатольевна учитель МОУ Дубровская СОШ</a:t>
            </a:r>
            <a:endParaRPr lang="ru-RU" dirty="0"/>
          </a:p>
        </p:txBody>
      </p:sp>
      <p:pic>
        <p:nvPicPr>
          <p:cNvPr id="23554" name="Picture 2" descr="http://lol54.ru/uploads/posts/2008-03/1205254438_ljudi-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7315200" cy="3662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71438"/>
          </a:xfrm>
        </p:spPr>
        <p:txBody>
          <a:bodyPr>
            <a:normAutofit fontScale="90000"/>
          </a:bodyPr>
          <a:lstStyle/>
          <a:p>
            <a:pPr algn="ctr"/>
            <a:endParaRPr lang="ru-RU" sz="3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8286808" cy="5681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Креолы-потомки европейских переселенцев</a:t>
            </a:r>
            <a:endParaRPr lang="ru-RU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7"/>
            <a:ext cx="7858180" cy="48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Занятия населения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4286248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8704" y="3822693"/>
            <a:ext cx="4205296" cy="303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60945" y="857232"/>
            <a:ext cx="4183055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4286248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Традиции и обычаи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4071934" cy="2774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58" y="1000108"/>
            <a:ext cx="42148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79" y="3571852"/>
            <a:ext cx="5500727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б_319\Desktop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286808" cy="6072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9"/>
            <a:ext cx="8286808" cy="5681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Занятия эскимосов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4572000" cy="285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8529" y="3741728"/>
            <a:ext cx="4335471" cy="311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65719" y="928670"/>
            <a:ext cx="3978281" cy="255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000504"/>
            <a:ext cx="42862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Иглу-жилище эскимосов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142984"/>
            <a:ext cx="7929617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Виды иглу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70"/>
            <a:ext cx="464347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3" y="3357562"/>
            <a:ext cx="4286248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47937" y="2510631"/>
            <a:ext cx="40481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Краткие сведения о населении материка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/>
          <a:p>
            <a:r>
              <a:rPr lang="ru-RU" b="1" dirty="0" smtClean="0"/>
              <a:t>1.Заселение материка произошло около 30 тыс.лет назад.</a:t>
            </a:r>
          </a:p>
          <a:p>
            <a:r>
              <a:rPr lang="ru-RU" b="1" dirty="0" smtClean="0"/>
              <a:t>2.Предки коренных народов: алеуты, эскимосы и индейцы.</a:t>
            </a:r>
          </a:p>
          <a:p>
            <a:r>
              <a:rPr lang="ru-RU" b="1" dirty="0" smtClean="0"/>
              <a:t>3.Индейцы делились на ацтеков и майя.</a:t>
            </a:r>
          </a:p>
          <a:p>
            <a:r>
              <a:rPr lang="ru-RU" b="1" dirty="0" smtClean="0"/>
              <a:t>4.В 1492 году началось переселение европейцев после открытия материка Колумбом.</a:t>
            </a:r>
          </a:p>
          <a:p>
            <a:r>
              <a:rPr lang="ru-RU" b="1" dirty="0" smtClean="0"/>
              <a:t>5.Сейчас население насчитывает 450 млн. человек.</a:t>
            </a:r>
          </a:p>
          <a:p>
            <a:r>
              <a:rPr lang="ru-RU" b="1" dirty="0" smtClean="0"/>
              <a:t>6.Современное население говорит на испанском, английском, французском языках.</a:t>
            </a: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Виды населения </a:t>
            </a:r>
            <a:br>
              <a:rPr lang="ru-RU" sz="3600" b="1" dirty="0" smtClean="0"/>
            </a:br>
            <a:r>
              <a:rPr lang="ru-RU" sz="3600" b="1" dirty="0" smtClean="0"/>
              <a:t>Северной Америки</a:t>
            </a:r>
            <a:endParaRPr lang="ru-RU" sz="3600" b="1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858180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</a:rPr>
              <a:t>Распределение народов по материку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572428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/>
                </a:solidFill>
              </a:rPr>
              <a:t>Коренные народы-индейцы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Жилище коренных народов</a:t>
            </a:r>
            <a:endParaRPr lang="ru-RU" sz="3600" b="1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85926"/>
            <a:ext cx="8286808" cy="478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Смешанные расы</a:t>
            </a:r>
            <a:endParaRPr lang="ru-RU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215370" cy="511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Метисы</a:t>
            </a:r>
            <a:r>
              <a:rPr lang="ru-RU" sz="3100" b="1" dirty="0" smtClean="0">
                <a:solidFill>
                  <a:schemeClr val="accent2">
                    <a:lumMod val="50000"/>
                  </a:schemeClr>
                </a:solidFill>
              </a:rPr>
              <a:t>-потомки от брака европейцев и индейцев. Данный вид испано-индейские метисы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4295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Мулаты-потомки от браков европейцев с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</a:rPr>
              <a:t>неграми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28895" y="1436432"/>
            <a:ext cx="292464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736"/>
            <a:ext cx="39624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857603"/>
            <a:ext cx="4214843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</TotalTime>
  <Words>122</Words>
  <Application>Microsoft Office PowerPoint</Application>
  <PresentationFormat>Экран (4:3)</PresentationFormat>
  <Paragraphs>24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Население Северной Америки</vt:lpstr>
      <vt:lpstr>Краткие сведения о населении материка</vt:lpstr>
      <vt:lpstr>Виды населения  Северной Америки</vt:lpstr>
      <vt:lpstr>Распределение народов по материку</vt:lpstr>
      <vt:lpstr>Коренные народы-индейцы</vt:lpstr>
      <vt:lpstr>Жилище коренных народов</vt:lpstr>
      <vt:lpstr>Смешанные расы</vt:lpstr>
      <vt:lpstr>Метисы-потомки от брака европейцев и индейцев. Данный вид испано-индейские метисы.</vt:lpstr>
      <vt:lpstr>Мулаты-потомки от браков европейцев с неграми.</vt:lpstr>
      <vt:lpstr>Слайд 10</vt:lpstr>
      <vt:lpstr>Креолы-потомки европейских переселенцев</vt:lpstr>
      <vt:lpstr>Занятия населения</vt:lpstr>
      <vt:lpstr>Традиции и обычаи</vt:lpstr>
      <vt:lpstr>Слайд 14</vt:lpstr>
      <vt:lpstr>Слайд 15</vt:lpstr>
      <vt:lpstr>Занятия эскимосов</vt:lpstr>
      <vt:lpstr>Иглу-жилище эскимосов</vt:lpstr>
      <vt:lpstr>Виды иглу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Население Северной Америки</dc:title>
  <dc:creator>Каб_319</dc:creator>
  <cp:lastModifiedBy>Каб_319</cp:lastModifiedBy>
  <cp:revision>19</cp:revision>
  <dcterms:created xsi:type="dcterms:W3CDTF">2016-03-18T10:56:43Z</dcterms:created>
  <dcterms:modified xsi:type="dcterms:W3CDTF">2016-03-21T11:05:18Z</dcterms:modified>
</cp:coreProperties>
</file>