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7" r:id="rId3"/>
    <p:sldId id="257" r:id="rId4"/>
    <p:sldId id="263" r:id="rId5"/>
    <p:sldId id="260" r:id="rId6"/>
    <p:sldId id="264" r:id="rId7"/>
    <p:sldId id="262" r:id="rId8"/>
    <p:sldId id="265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07007-C1F4-4879-AF0E-4F9A91BC8408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50B43-0882-454F-8A71-D4622088D0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0B43-0882-454F-8A71-D4622088D0C8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EF3B-FBA6-4A70-9C14-1045CA3E3A63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D97E-45F6-4147-BFF0-30AD63E7201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EF3B-FBA6-4A70-9C14-1045CA3E3A63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D97E-45F6-4147-BFF0-30AD63E720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EF3B-FBA6-4A70-9C14-1045CA3E3A63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D97E-45F6-4147-BFF0-30AD63E720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EF3B-FBA6-4A70-9C14-1045CA3E3A63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D97E-45F6-4147-BFF0-30AD63E720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EF3B-FBA6-4A70-9C14-1045CA3E3A63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25CD97E-45F6-4147-BFF0-30AD63E7201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EF3B-FBA6-4A70-9C14-1045CA3E3A63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D97E-45F6-4147-BFF0-30AD63E720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EF3B-FBA6-4A70-9C14-1045CA3E3A63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D97E-45F6-4147-BFF0-30AD63E720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EF3B-FBA6-4A70-9C14-1045CA3E3A63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D97E-45F6-4147-BFF0-30AD63E720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EF3B-FBA6-4A70-9C14-1045CA3E3A63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D97E-45F6-4147-BFF0-30AD63E720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EF3B-FBA6-4A70-9C14-1045CA3E3A63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D97E-45F6-4147-BFF0-30AD63E720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EF3B-FBA6-4A70-9C14-1045CA3E3A63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D97E-45F6-4147-BFF0-30AD63E720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90EF3B-FBA6-4A70-9C14-1045CA3E3A63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25CD97E-45F6-4147-BFF0-30AD63E7201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Народы России Марийцы</a:t>
            </a:r>
            <a:endParaRPr lang="ru-RU" dirty="0"/>
          </a:p>
        </p:txBody>
      </p:sp>
      <p:pic>
        <p:nvPicPr>
          <p:cNvPr id="4" name="Содержимое 3" descr="Er_yzha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285860"/>
            <a:ext cx="7143800" cy="50149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3gh6sr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642918"/>
            <a:ext cx="4083264" cy="5444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003gbf22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3" y="642918"/>
            <a:ext cx="4018388" cy="5357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3gedfc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214422"/>
            <a:ext cx="3857652" cy="5143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003gd8rb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1285860"/>
            <a:ext cx="3804074" cy="5072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214422"/>
            <a:ext cx="8229600" cy="4129102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</a:t>
            </a:r>
            <a:br>
              <a:rPr lang="ru-RU" dirty="0" smtClean="0"/>
            </a:br>
            <a:r>
              <a:rPr lang="ru-RU" dirty="0" smtClean="0"/>
              <a:t>внимание.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72"/>
          </a:xfrm>
        </p:spPr>
        <p:txBody>
          <a:bodyPr/>
          <a:lstStyle/>
          <a:p>
            <a:r>
              <a:rPr lang="ru-RU" dirty="0" smtClean="0"/>
              <a:t>Республика Марий Эл</a:t>
            </a:r>
            <a:endParaRPr lang="ru-RU" dirty="0"/>
          </a:p>
        </p:txBody>
      </p:sp>
      <p:pic>
        <p:nvPicPr>
          <p:cNvPr id="4" name="Содержимое 3" descr="Республика Мэрий Э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000108"/>
            <a:ext cx="7500990" cy="56257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День Марийской Культуры</a:t>
            </a:r>
            <a:endParaRPr lang="ru-RU" dirty="0"/>
          </a:p>
        </p:txBody>
      </p:sp>
      <p:pic>
        <p:nvPicPr>
          <p:cNvPr id="4" name="Содержимое 3" descr="hanty-mansi_mar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1214422"/>
            <a:ext cx="7143800" cy="53578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Национальная кухня</a:t>
            </a:r>
            <a:endParaRPr lang="ru-RU" dirty="0"/>
          </a:p>
        </p:txBody>
      </p:sp>
      <p:pic>
        <p:nvPicPr>
          <p:cNvPr id="5" name="Содержимое 4" descr="mtr_09_0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5337" y="1624806"/>
            <a:ext cx="3362325" cy="4476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object_37.1213611655.9384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571612"/>
            <a:ext cx="3643338" cy="4429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3s1q2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Предки Марийцев</a:t>
            </a:r>
            <a:br>
              <a:rPr lang="ru-RU" dirty="0" smtClean="0"/>
            </a:br>
            <a:r>
              <a:rPr lang="ru-RU" dirty="0" smtClean="0"/>
              <a:t>Черемисы</a:t>
            </a:r>
            <a:endParaRPr lang="ru-RU" dirty="0"/>
          </a:p>
        </p:txBody>
      </p:sp>
      <p:pic>
        <p:nvPicPr>
          <p:cNvPr id="5" name="Содержимое 4" descr="434px-Mari_grammаr_(1775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0100" y="1500174"/>
            <a:ext cx="3273780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432px-Черемисы_(марийцы)-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35433" y="1600200"/>
            <a:ext cx="3264134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Марийская деревня</a:t>
            </a:r>
            <a:endParaRPr lang="ru-RU" dirty="0"/>
          </a:p>
        </p:txBody>
      </p:sp>
      <p:pic>
        <p:nvPicPr>
          <p:cNvPr id="4" name="Содержимое 3" descr="1242299125_ic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071546"/>
            <a:ext cx="7358114" cy="55185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Национальный костюм</a:t>
            </a:r>
            <a:endParaRPr lang="ru-RU" dirty="0"/>
          </a:p>
        </p:txBody>
      </p:sp>
      <p:pic>
        <p:nvPicPr>
          <p:cNvPr id="4" name="Содержимое 3" descr="Sverdlovsk_obl_an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357298"/>
            <a:ext cx="6858048" cy="5143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Этнографический музей</a:t>
            </a:r>
            <a:endParaRPr lang="ru-RU" dirty="0"/>
          </a:p>
        </p:txBody>
      </p:sp>
      <p:pic>
        <p:nvPicPr>
          <p:cNvPr id="5" name="Содержимое 4" descr="003gfqc4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3589760" cy="4786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003gc7ap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1571612"/>
            <a:ext cx="3500462" cy="46672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</TotalTime>
  <Words>21</Words>
  <Application>Microsoft Office PowerPoint</Application>
  <PresentationFormat>Экран (4:3)</PresentationFormat>
  <Paragraphs>10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Народы России Марийцы</vt:lpstr>
      <vt:lpstr>Республика Марий Эл</vt:lpstr>
      <vt:lpstr>День Марийской Культуры</vt:lpstr>
      <vt:lpstr>Национальная кухня</vt:lpstr>
      <vt:lpstr>Слайд 5</vt:lpstr>
      <vt:lpstr>Предки Марийцев Черемисы</vt:lpstr>
      <vt:lpstr>Марийская деревня</vt:lpstr>
      <vt:lpstr>Национальный костюм</vt:lpstr>
      <vt:lpstr>Этнографический музей</vt:lpstr>
      <vt:lpstr>Слайд 10</vt:lpstr>
      <vt:lpstr>Слайд 11</vt:lpstr>
      <vt:lpstr>Спасибо  за внимание.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Народы России Марийцы</dc:title>
  <dc:creator>Каб_319</dc:creator>
  <cp:lastModifiedBy>Каб_319</cp:lastModifiedBy>
  <cp:revision>4</cp:revision>
  <dcterms:created xsi:type="dcterms:W3CDTF">2015-10-30T07:27:27Z</dcterms:created>
  <dcterms:modified xsi:type="dcterms:W3CDTF">2015-10-30T08:01:43Z</dcterms:modified>
</cp:coreProperties>
</file>