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9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BD5C835-4892-422F-9453-1F3165D51C85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3ED6709-CA09-431E-A1D2-C96A0622D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D5C835-4892-422F-9453-1F3165D51C85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ED6709-CA09-431E-A1D2-C96A0622D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BD5C835-4892-422F-9453-1F3165D51C85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3ED6709-CA09-431E-A1D2-C96A0622D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D5C835-4892-422F-9453-1F3165D51C85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ED6709-CA09-431E-A1D2-C96A0622D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BD5C835-4892-422F-9453-1F3165D51C85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3ED6709-CA09-431E-A1D2-C96A0622D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D5C835-4892-422F-9453-1F3165D51C85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ED6709-CA09-431E-A1D2-C96A0622D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D5C835-4892-422F-9453-1F3165D51C85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ED6709-CA09-431E-A1D2-C96A0622D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D5C835-4892-422F-9453-1F3165D51C85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ED6709-CA09-431E-A1D2-C96A0622D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BD5C835-4892-422F-9453-1F3165D51C85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ED6709-CA09-431E-A1D2-C96A0622D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D5C835-4892-422F-9453-1F3165D51C85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ED6709-CA09-431E-A1D2-C96A0622D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D5C835-4892-422F-9453-1F3165D51C85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ED6709-CA09-431E-A1D2-C96A0622D4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BD5C835-4892-422F-9453-1F3165D51C85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3ED6709-CA09-431E-A1D2-C96A0622D4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strips dir="r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ОРГАНИЧЕСКИЙ МИР ОКЕАНА…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Автор: </a:t>
            </a:r>
            <a:r>
              <a:rPr lang="ru-RU" dirty="0" err="1" smtClean="0"/>
              <a:t>Артюх</a:t>
            </a:r>
            <a:r>
              <a:rPr lang="ru-RU" dirty="0" smtClean="0"/>
              <a:t> </a:t>
            </a:r>
            <a:r>
              <a:rPr lang="ru-RU" dirty="0" smtClean="0"/>
              <a:t>Лариса </a:t>
            </a:r>
            <a:r>
              <a:rPr lang="ru-RU" dirty="0" smtClean="0"/>
              <a:t>Анатольевна</a:t>
            </a:r>
          </a:p>
          <a:p>
            <a:r>
              <a:rPr lang="ru-RU" dirty="0" smtClean="0"/>
              <a:t>Учитель Дубровской СОШ</a:t>
            </a: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F:\slide_15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ОДИН ИЗ ПРЕДСТАВИТЕЛЕЙ ОРГАНИЧЕСКОГО МИРА.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F:\meduza-10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8143900" cy="528638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 descr="F:\Arkticheskaya_cianeya-_samaya_bolshaya_meduza_ili_est_bolshe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8677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2202556"/>
          </a:xfrm>
        </p:spPr>
        <p:txBody>
          <a:bodyPr/>
          <a:lstStyle/>
          <a:p>
            <a:pPr algn="ctr"/>
            <a:r>
              <a:rPr lang="ru-RU" dirty="0" err="1" smtClean="0"/>
              <a:t>хихищникиМИРА</a:t>
            </a:r>
            <a:r>
              <a:rPr lang="ru-RU" dirty="0" smtClean="0"/>
              <a:t>! О!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F:\bf36712a3332b4f1effd7178f21ec15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1533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F:\img28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81439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F:\3297216-0081324047-vlcsn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828677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img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7620000" cy="635798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0007-007-Organicheskij-mir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8677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0026-026-Razvitie-organicheskogo-mira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0006-006-Bogatstvo-i-mnogoobrazie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1533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макс\Рабочий стол\0002-002-Organicheskij-mir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0005-005-Morja-Severnogo-Ledovitogo-okeana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8677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55a70db4cb258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slide_1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46</TotalTime>
  <Words>22</Words>
  <Application>Microsoft Office PowerPoint</Application>
  <PresentationFormat>Экран (4:3)</PresentationFormat>
  <Paragraphs>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ОРГАНИЧЕСКИЙ МИР ОКЕАНА…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ОДИН ИЗ ПРЕДСТАВИТЕЛЕЙ ОРГАНИЧЕСКОГО МИРА.</vt:lpstr>
      <vt:lpstr>Слайд 12</vt:lpstr>
      <vt:lpstr>хихищникиМИРА! О!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ОРГАНИЧЕСКИЙ МИР ОКЕАНА… </dc:title>
  <dc:creator>Макс</dc:creator>
  <cp:lastModifiedBy>Каб_319</cp:lastModifiedBy>
  <cp:revision>8</cp:revision>
  <dcterms:created xsi:type="dcterms:W3CDTF">2001-12-31T21:41:16Z</dcterms:created>
  <dcterms:modified xsi:type="dcterms:W3CDTF">2015-11-19T09:51:20Z</dcterms:modified>
</cp:coreProperties>
</file>