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528A73-648A-4A51-8CEB-CEDF1DD6A343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745DB2-BD6E-464E-986B-266C28C6E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ПОЧВЫ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071570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Артюх</a:t>
            </a:r>
            <a:r>
              <a:rPr lang="ru-RU" dirty="0" smtClean="0"/>
              <a:t> Лариса Анатольевна, </a:t>
            </a:r>
          </a:p>
          <a:p>
            <a:r>
              <a:rPr lang="ru-RU" dirty="0" smtClean="0"/>
              <a:t>учитель географии МОУ «Дубровская СОШ»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4294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пустынь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Высокогорные почвы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саванн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экваториальных лесов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8580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проблемы почв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4500562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478631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по восстановлению почв</a:t>
            </a:r>
            <a:endParaRPr lang="ru-RU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Внесём вклад по сохранению почвы</a:t>
            </a:r>
            <a:br>
              <a:rPr lang="ru-RU" dirty="0" smtClean="0"/>
            </a:br>
            <a:r>
              <a:rPr lang="ru-RU" dirty="0" smtClean="0"/>
              <a:t>и улучшению её качества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34616" cy="465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Распределение почв по местоположению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92948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почвы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 почв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Типы почв по распределению по природным зонам</a:t>
            </a:r>
            <a:endParaRPr lang="ru-RU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86675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тайги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тундры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4295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смешанных лесов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Почвы степей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2866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58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ПОЧВЫ</vt:lpstr>
      <vt:lpstr>Распределение почв по местоположению</vt:lpstr>
      <vt:lpstr>Состав почвы</vt:lpstr>
      <vt:lpstr>Виды  почв</vt:lpstr>
      <vt:lpstr>Типы почв по распределению по природным зонам</vt:lpstr>
      <vt:lpstr>Почвы тайги</vt:lpstr>
      <vt:lpstr>Почвы тундры</vt:lpstr>
      <vt:lpstr>Почвы смешанных лесов</vt:lpstr>
      <vt:lpstr>Почвы степей</vt:lpstr>
      <vt:lpstr>Почвы пустынь</vt:lpstr>
      <vt:lpstr>Высокогорные почвы</vt:lpstr>
      <vt:lpstr>Почвы саванн</vt:lpstr>
      <vt:lpstr>Почвы экваториальных лесов</vt:lpstr>
      <vt:lpstr>проблемы почв</vt:lpstr>
      <vt:lpstr>Работа по восстановлению почв</vt:lpstr>
      <vt:lpstr>Внесём вклад по сохранению почвы и улучшению её качества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ПОЧВЫ</dc:title>
  <dc:creator>Каб_319</dc:creator>
  <cp:lastModifiedBy>Каб_319</cp:lastModifiedBy>
  <cp:revision>9</cp:revision>
  <dcterms:created xsi:type="dcterms:W3CDTF">2016-04-28T05:56:59Z</dcterms:created>
  <dcterms:modified xsi:type="dcterms:W3CDTF">2016-04-28T07:14:40Z</dcterms:modified>
</cp:coreProperties>
</file>