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948FF1-636E-488A-AD33-4B2D1A50776B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750B1-8903-4FDA-9D5C-45A996E08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143008"/>
          </a:xfrm>
        </p:spPr>
        <p:txBody>
          <a:bodyPr/>
          <a:lstStyle/>
          <a:p>
            <a:r>
              <a:rPr lang="ru-RU" dirty="0" smtClean="0"/>
              <a:t>Мы изучаем Африку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92869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Автор:Артюх</a:t>
            </a:r>
            <a:r>
              <a:rPr lang="ru-RU" dirty="0" smtClean="0"/>
              <a:t> Лариса Анатольевна</a:t>
            </a:r>
          </a:p>
          <a:p>
            <a:r>
              <a:rPr lang="ru-RU" dirty="0" smtClean="0"/>
              <a:t>Учитель МОУ «Дубровская СОШ»</a:t>
            </a:r>
            <a:endParaRPr lang="ru-RU" dirty="0"/>
          </a:p>
        </p:txBody>
      </p:sp>
      <p:pic>
        <p:nvPicPr>
          <p:cNvPr id="24578" name="Picture 2" descr="http://www.kaboomlatam.com/novosite/maps-of-africa-continent-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71490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Горударства</a:t>
            </a:r>
            <a:endParaRPr lang="ru-RU" sz="3600" dirty="0"/>
          </a:p>
        </p:txBody>
      </p:sp>
      <p:pic>
        <p:nvPicPr>
          <p:cNvPr id="1026" name="Picture 2" descr="C:\Users\Каб_319\Desktop\судан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48000"/>
            <a:ext cx="3324225" cy="3810000"/>
          </a:xfrm>
          <a:prstGeom prst="rect">
            <a:avLst/>
          </a:prstGeom>
          <a:noFill/>
        </p:spPr>
      </p:pic>
      <p:pic>
        <p:nvPicPr>
          <p:cNvPr id="1027" name="Picture 3" descr="C:\Users\Каб_319\Desktop\trw-a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833824" cy="3429009"/>
          </a:xfrm>
          <a:prstGeom prst="rect">
            <a:avLst/>
          </a:prstGeom>
          <a:noFill/>
        </p:spPr>
      </p:pic>
      <p:pic>
        <p:nvPicPr>
          <p:cNvPr id="1028" name="Picture 4" descr="C:\Users\Каб_319\Desktop\g ugand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52"/>
            <a:ext cx="2619375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050" name="Picture 2" descr="C:\Users\Каб_319\Desktop\GerbSomali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035175"/>
            <a:ext cx="476250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709160"/>
          </a:xfrm>
        </p:spPr>
        <p:txBody>
          <a:bodyPr/>
          <a:lstStyle/>
          <a:p>
            <a:r>
              <a:rPr lang="ru-RU" dirty="0" smtClean="0"/>
              <a:t>На северо-западе горы АТЛАС</a:t>
            </a:r>
          </a:p>
          <a:p>
            <a:r>
              <a:rPr lang="ru-RU" dirty="0" smtClean="0"/>
              <a:t>На юго-востоке Драконовы горы</a:t>
            </a:r>
          </a:p>
          <a:p>
            <a:r>
              <a:rPr lang="ru-RU" dirty="0" smtClean="0"/>
              <a:t>На юге Капские горы</a:t>
            </a:r>
          </a:p>
          <a:p>
            <a:r>
              <a:rPr lang="ru-RU" dirty="0" smtClean="0"/>
              <a:t>На востоке </a:t>
            </a:r>
            <a:r>
              <a:rPr lang="ru-RU" dirty="0" err="1" smtClean="0"/>
              <a:t>Восточно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Африканское плоскогорье</a:t>
            </a:r>
            <a:endParaRPr lang="ru-RU" dirty="0"/>
          </a:p>
        </p:txBody>
      </p:sp>
      <p:pic>
        <p:nvPicPr>
          <p:cNvPr id="1025" name="Picture 1" descr="C:\Users\Каб_319\Desktop\0001-00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23953"/>
            <a:ext cx="4624395" cy="5634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709160"/>
          </a:xfrm>
        </p:spPr>
        <p:txBody>
          <a:bodyPr/>
          <a:lstStyle/>
          <a:p>
            <a:r>
              <a:rPr lang="ru-RU" dirty="0" smtClean="0"/>
              <a:t>Влажные экваториальные леса</a:t>
            </a:r>
          </a:p>
          <a:p>
            <a:r>
              <a:rPr lang="ru-RU" dirty="0" smtClean="0"/>
              <a:t>Переменно-влажные леса</a:t>
            </a:r>
          </a:p>
          <a:p>
            <a:r>
              <a:rPr lang="ru-RU" dirty="0" smtClean="0"/>
              <a:t>Саванны</a:t>
            </a:r>
          </a:p>
          <a:p>
            <a:r>
              <a:rPr lang="ru-RU" dirty="0" smtClean="0"/>
              <a:t>Пустыни</a:t>
            </a:r>
          </a:p>
          <a:p>
            <a:r>
              <a:rPr lang="ru-RU" dirty="0" smtClean="0"/>
              <a:t>Жёстколистные леса</a:t>
            </a:r>
          </a:p>
          <a:p>
            <a:r>
              <a:rPr lang="ru-RU" dirty="0" smtClean="0"/>
              <a:t>Горы</a:t>
            </a:r>
            <a:endParaRPr lang="ru-RU" dirty="0"/>
          </a:p>
        </p:txBody>
      </p:sp>
      <p:pic>
        <p:nvPicPr>
          <p:cNvPr id="27650" name="Picture 2" descr="C:\Users\Каб_319\Desktop\afr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85765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природных зон</a:t>
            </a:r>
            <a:endParaRPr lang="ru-RU" dirty="0"/>
          </a:p>
        </p:txBody>
      </p:sp>
      <p:pic>
        <p:nvPicPr>
          <p:cNvPr id="28674" name="Picture 2" descr="C:\Users\Каб_319\Desktop\пр.зо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ru-RU" dirty="0" smtClean="0"/>
              <a:t>Экваториальный</a:t>
            </a:r>
          </a:p>
          <a:p>
            <a:r>
              <a:rPr lang="ru-RU" dirty="0" smtClean="0"/>
              <a:t>Субэкваториальный</a:t>
            </a:r>
          </a:p>
          <a:p>
            <a:r>
              <a:rPr lang="ru-RU" dirty="0" smtClean="0"/>
              <a:t>Тропический</a:t>
            </a:r>
          </a:p>
          <a:p>
            <a:r>
              <a:rPr lang="ru-RU" dirty="0" smtClean="0"/>
              <a:t>Субтропический</a:t>
            </a:r>
          </a:p>
          <a:p>
            <a:r>
              <a:rPr lang="ru-RU" dirty="0" smtClean="0"/>
              <a:t>Высокогорный</a:t>
            </a:r>
          </a:p>
          <a:p>
            <a:r>
              <a:rPr lang="ru-RU" dirty="0" smtClean="0"/>
              <a:t>Средиземноморский</a:t>
            </a:r>
            <a:endParaRPr lang="ru-RU" dirty="0"/>
          </a:p>
        </p:txBody>
      </p:sp>
      <p:pic>
        <p:nvPicPr>
          <p:cNvPr id="29699" name="Picture 3" descr="C:\Users\Каб_319\Desktop\клим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657600" cy="494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30722" name="Picture 2" descr="C:\Users\Каб_319\Desktop\жираф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996273" cy="3043246"/>
          </a:xfrm>
          <a:prstGeom prst="rect">
            <a:avLst/>
          </a:prstGeom>
          <a:noFill/>
        </p:spPr>
      </p:pic>
      <p:pic>
        <p:nvPicPr>
          <p:cNvPr id="30723" name="Picture 3" descr="C:\Users\Каб_319\Desktop\зеб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071966" cy="2857520"/>
          </a:xfrm>
          <a:prstGeom prst="rect">
            <a:avLst/>
          </a:prstGeom>
          <a:noFill/>
        </p:spPr>
      </p:pic>
      <p:pic>
        <p:nvPicPr>
          <p:cNvPr id="30724" name="Picture 4" descr="C:\Users\Каб_319\Desktop\ле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857628"/>
            <a:ext cx="5429288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pic>
        <p:nvPicPr>
          <p:cNvPr id="31746" name="Picture 2" descr="C:\Users\Каб_319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857652" cy="2857520"/>
          </a:xfrm>
          <a:prstGeom prst="rect">
            <a:avLst/>
          </a:prstGeom>
          <a:noFill/>
        </p:spPr>
      </p:pic>
      <p:pic>
        <p:nvPicPr>
          <p:cNvPr id="31747" name="Picture 3" descr="C:\Users\Каб_319\Desktop\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429024" cy="2857520"/>
          </a:xfrm>
          <a:prstGeom prst="rect">
            <a:avLst/>
          </a:prstGeom>
          <a:noFill/>
        </p:spPr>
      </p:pic>
      <p:pic>
        <p:nvPicPr>
          <p:cNvPr id="31748" name="Picture 4" descr="C:\Users\Каб_319\Desktop\20b302c33626273d91fb71addd697d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28"/>
            <a:ext cx="371477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pic>
        <p:nvPicPr>
          <p:cNvPr id="32770" name="Picture 2" descr="C:\Users\Каб_319\Desktop\Свадьба-в-Африке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184791" cy="3114684"/>
          </a:xfrm>
          <a:prstGeom prst="rect">
            <a:avLst/>
          </a:prstGeom>
          <a:noFill/>
        </p:spPr>
      </p:pic>
      <p:pic>
        <p:nvPicPr>
          <p:cNvPr id="32771" name="Picture 3" descr="C:\Users\Каб_319\Desktop\1242548311_f4d8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68" y="1214422"/>
            <a:ext cx="4810132" cy="3071834"/>
          </a:xfrm>
          <a:prstGeom prst="rect">
            <a:avLst/>
          </a:prstGeom>
          <a:noFill/>
        </p:spPr>
      </p:pic>
      <p:pic>
        <p:nvPicPr>
          <p:cNvPr id="32772" name="Picture 4" descr="C:\Users\Каб_319\Desktop\afrika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14818"/>
            <a:ext cx="4000528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</a:t>
            </a:r>
            <a:endParaRPr lang="ru-RU" dirty="0"/>
          </a:p>
        </p:txBody>
      </p:sp>
      <p:pic>
        <p:nvPicPr>
          <p:cNvPr id="33794" name="Picture 2" descr="C:\Users\Каб_319\Desktop\ph023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4143372" cy="3000396"/>
          </a:xfrm>
          <a:prstGeom prst="rect">
            <a:avLst/>
          </a:prstGeom>
          <a:noFill/>
        </p:spPr>
      </p:pic>
      <p:pic>
        <p:nvPicPr>
          <p:cNvPr id="33795" name="Picture 3" descr="C:\Users\Каб_319\Desktop\3819829-pretoria-south-africa-skyline-detailed-silhou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318000"/>
            <a:ext cx="5080000" cy="2540000"/>
          </a:xfrm>
          <a:prstGeom prst="rect">
            <a:avLst/>
          </a:prstGeom>
          <a:noFill/>
        </p:spPr>
      </p:pic>
      <p:pic>
        <p:nvPicPr>
          <p:cNvPr id="33796" name="Picture 4" descr="C:\Users\Каб_319\Desktop\9506858886056148_e0550c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14423"/>
            <a:ext cx="492919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62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Мы изучаем Африку</vt:lpstr>
      <vt:lpstr>Рельеф</vt:lpstr>
      <vt:lpstr>Природные зоны</vt:lpstr>
      <vt:lpstr>Виды природных зон</vt:lpstr>
      <vt:lpstr>Климат</vt:lpstr>
      <vt:lpstr>Животный мир</vt:lpstr>
      <vt:lpstr>Растительный мир</vt:lpstr>
      <vt:lpstr>Население</vt:lpstr>
      <vt:lpstr>Города</vt:lpstr>
      <vt:lpstr>Горударства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изучаем Африку</dc:title>
  <dc:creator>Каб_319</dc:creator>
  <cp:lastModifiedBy>Каб_319</cp:lastModifiedBy>
  <cp:revision>4</cp:revision>
  <dcterms:created xsi:type="dcterms:W3CDTF">2016-09-12T07:06:31Z</dcterms:created>
  <dcterms:modified xsi:type="dcterms:W3CDTF">2016-09-13T06:46:34Z</dcterms:modified>
</cp:coreProperties>
</file>