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B8516-3B85-4544-8E99-A0D4AAB5693A}" type="doc">
      <dgm:prSet loTypeId="urn:microsoft.com/office/officeart/2005/8/layout/radial5" loCatId="cycle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A908C579-76B6-4966-9C2B-2603F63EF2E8}">
      <dgm:prSet phldrT="[Текст]" custT="1"/>
      <dgm:spPr/>
      <dgm:t>
        <a:bodyPr/>
        <a:lstStyle/>
        <a:p>
          <a:r>
            <a:rPr lang="ru-RU" sz="1600" dirty="0" smtClean="0"/>
            <a:t>Инструктор по физической культуре</a:t>
          </a:r>
          <a:endParaRPr lang="ru-RU" sz="1600" dirty="0"/>
        </a:p>
      </dgm:t>
    </dgm:pt>
    <dgm:pt modelId="{6828CE05-FE42-4CBA-B10E-51487F7D425D}" type="parTrans" cxnId="{AD7E2A87-D13E-40C1-B205-7AFC6C69C8BC}">
      <dgm:prSet/>
      <dgm:spPr/>
      <dgm:t>
        <a:bodyPr/>
        <a:lstStyle/>
        <a:p>
          <a:endParaRPr lang="ru-RU" sz="1600"/>
        </a:p>
      </dgm:t>
    </dgm:pt>
    <dgm:pt modelId="{00F46DAD-555F-4CD7-811F-87E914C28D5C}" type="sibTrans" cxnId="{AD7E2A87-D13E-40C1-B205-7AFC6C69C8BC}">
      <dgm:prSet/>
      <dgm:spPr/>
      <dgm:t>
        <a:bodyPr/>
        <a:lstStyle/>
        <a:p>
          <a:endParaRPr lang="ru-RU" sz="1600"/>
        </a:p>
      </dgm:t>
    </dgm:pt>
    <dgm:pt modelId="{B578624E-E5B7-4A4A-8191-72D9D84302FD}">
      <dgm:prSet phldrT="[Текст]" custT="1"/>
      <dgm:spPr/>
      <dgm:t>
        <a:bodyPr/>
        <a:lstStyle/>
        <a:p>
          <a:r>
            <a:rPr lang="ru-RU" sz="1600" dirty="0" smtClean="0"/>
            <a:t>Воспитатель</a:t>
          </a:r>
          <a:endParaRPr lang="ru-RU" sz="1600" dirty="0"/>
        </a:p>
      </dgm:t>
    </dgm:pt>
    <dgm:pt modelId="{2000636F-B64A-4F32-B1BA-93CBA6F82B86}" type="parTrans" cxnId="{A7965FC3-4804-4EFE-A8E2-FA766CCBE61C}">
      <dgm:prSet custT="1"/>
      <dgm:spPr/>
      <dgm:t>
        <a:bodyPr/>
        <a:lstStyle/>
        <a:p>
          <a:endParaRPr lang="ru-RU" sz="1600"/>
        </a:p>
      </dgm:t>
    </dgm:pt>
    <dgm:pt modelId="{E8CEA678-A291-47EE-B28D-A458A0CD1AF1}" type="sibTrans" cxnId="{A7965FC3-4804-4EFE-A8E2-FA766CCBE61C}">
      <dgm:prSet/>
      <dgm:spPr/>
      <dgm:t>
        <a:bodyPr/>
        <a:lstStyle/>
        <a:p>
          <a:endParaRPr lang="ru-RU" sz="1600"/>
        </a:p>
      </dgm:t>
    </dgm:pt>
    <dgm:pt modelId="{5E3C71A1-E87F-41E2-9EA4-00F0338D1577}">
      <dgm:prSet phldrT="[Текст]" custT="1"/>
      <dgm:spPr/>
      <dgm:t>
        <a:bodyPr/>
        <a:lstStyle/>
        <a:p>
          <a:r>
            <a:rPr lang="ru-RU" sz="1600" dirty="0" smtClean="0"/>
            <a:t>Педагог - психолог</a:t>
          </a:r>
          <a:endParaRPr lang="ru-RU" sz="1600" dirty="0"/>
        </a:p>
      </dgm:t>
    </dgm:pt>
    <dgm:pt modelId="{56DE183A-4AD8-4FE5-AB3F-731926674648}" type="parTrans" cxnId="{86FBD566-82B4-4880-A65D-ACB17B10293E}">
      <dgm:prSet custT="1"/>
      <dgm:spPr/>
      <dgm:t>
        <a:bodyPr/>
        <a:lstStyle/>
        <a:p>
          <a:endParaRPr lang="ru-RU" sz="1600"/>
        </a:p>
      </dgm:t>
    </dgm:pt>
    <dgm:pt modelId="{AD9AF666-A177-4349-B6EA-F7D5913A6700}" type="sibTrans" cxnId="{86FBD566-82B4-4880-A65D-ACB17B10293E}">
      <dgm:prSet/>
      <dgm:spPr/>
      <dgm:t>
        <a:bodyPr/>
        <a:lstStyle/>
        <a:p>
          <a:endParaRPr lang="ru-RU" sz="1600"/>
        </a:p>
      </dgm:t>
    </dgm:pt>
    <dgm:pt modelId="{D9ACD631-E274-40DB-B968-510332BA8D61}">
      <dgm:prSet phldrT="[Текст]" custT="1"/>
      <dgm:spPr/>
      <dgm:t>
        <a:bodyPr/>
        <a:lstStyle/>
        <a:p>
          <a:r>
            <a:rPr lang="ru-RU" sz="1600" dirty="0" smtClean="0"/>
            <a:t>Медицинский работник</a:t>
          </a:r>
          <a:endParaRPr lang="ru-RU" sz="1600" dirty="0"/>
        </a:p>
      </dgm:t>
    </dgm:pt>
    <dgm:pt modelId="{E35EDD04-4B60-4689-99B3-A13AF271F507}" type="parTrans" cxnId="{8CCAB17E-5369-4A0C-A4EE-F5B273BB7C16}">
      <dgm:prSet custT="1"/>
      <dgm:spPr/>
      <dgm:t>
        <a:bodyPr/>
        <a:lstStyle/>
        <a:p>
          <a:endParaRPr lang="ru-RU" sz="1600"/>
        </a:p>
      </dgm:t>
    </dgm:pt>
    <dgm:pt modelId="{5ED52804-FC46-4D66-8B9D-BCD7E0329768}" type="sibTrans" cxnId="{8CCAB17E-5369-4A0C-A4EE-F5B273BB7C16}">
      <dgm:prSet/>
      <dgm:spPr/>
      <dgm:t>
        <a:bodyPr/>
        <a:lstStyle/>
        <a:p>
          <a:endParaRPr lang="ru-RU" sz="1600"/>
        </a:p>
      </dgm:t>
    </dgm:pt>
    <dgm:pt modelId="{6B6CB442-55DF-4804-913D-60B17D7081CC}">
      <dgm:prSet phldrT="[Текст]" custT="1"/>
      <dgm:spPr/>
      <dgm:t>
        <a:bodyPr/>
        <a:lstStyle/>
        <a:p>
          <a:r>
            <a:rPr lang="ru-RU" sz="1600" dirty="0" smtClean="0"/>
            <a:t>Музыкальный руководитель</a:t>
          </a:r>
          <a:endParaRPr lang="ru-RU" sz="1600" dirty="0"/>
        </a:p>
      </dgm:t>
    </dgm:pt>
    <dgm:pt modelId="{EDA31640-57B3-4BFD-9869-AB2934E6D1E4}" type="parTrans" cxnId="{61534E90-C692-4756-BE2C-93CB9AA572A8}">
      <dgm:prSet custT="1"/>
      <dgm:spPr/>
      <dgm:t>
        <a:bodyPr/>
        <a:lstStyle/>
        <a:p>
          <a:endParaRPr lang="ru-RU" sz="1600"/>
        </a:p>
      </dgm:t>
    </dgm:pt>
    <dgm:pt modelId="{CFE6C2CB-24A9-45D1-B795-B0E3C2D68124}" type="sibTrans" cxnId="{61534E90-C692-4756-BE2C-93CB9AA572A8}">
      <dgm:prSet/>
      <dgm:spPr/>
      <dgm:t>
        <a:bodyPr/>
        <a:lstStyle/>
        <a:p>
          <a:endParaRPr lang="ru-RU" sz="1600"/>
        </a:p>
      </dgm:t>
    </dgm:pt>
    <dgm:pt modelId="{06167F78-5E2B-4241-B36A-1D9E16105A0B}">
      <dgm:prSet custT="1"/>
      <dgm:spPr/>
      <dgm:t>
        <a:bodyPr/>
        <a:lstStyle/>
        <a:p>
          <a:r>
            <a:rPr lang="ru-RU" sz="1600" dirty="0" smtClean="0"/>
            <a:t>Учитель - логопед</a:t>
          </a:r>
          <a:endParaRPr lang="ru-RU" sz="1600" dirty="0"/>
        </a:p>
      </dgm:t>
    </dgm:pt>
    <dgm:pt modelId="{7134CA73-AFC6-43F6-9D84-8D61506929DF}" type="parTrans" cxnId="{488B42DD-3D02-4AB5-9D43-7F1EAB054241}">
      <dgm:prSet custT="1"/>
      <dgm:spPr/>
      <dgm:t>
        <a:bodyPr/>
        <a:lstStyle/>
        <a:p>
          <a:endParaRPr lang="ru-RU" sz="1600"/>
        </a:p>
      </dgm:t>
    </dgm:pt>
    <dgm:pt modelId="{B057A940-D080-45A2-82A0-F1489B7A4169}" type="sibTrans" cxnId="{488B42DD-3D02-4AB5-9D43-7F1EAB054241}">
      <dgm:prSet/>
      <dgm:spPr/>
      <dgm:t>
        <a:bodyPr/>
        <a:lstStyle/>
        <a:p>
          <a:endParaRPr lang="ru-RU" sz="1600"/>
        </a:p>
      </dgm:t>
    </dgm:pt>
    <dgm:pt modelId="{96614FB5-8FF1-470F-BCDB-A295CC0E3539}" type="pres">
      <dgm:prSet presAssocID="{480B8516-3B85-4544-8E99-A0D4AAB5693A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B07491-AF89-42F9-A0F9-3559A064160B}" type="pres">
      <dgm:prSet presAssocID="{A908C579-76B6-4966-9C2B-2603F63EF2E8}" presName="centerShape" presStyleLbl="node0" presStyleIdx="0" presStyleCnt="1" custScaleX="133100" custScaleY="133100"/>
      <dgm:spPr/>
      <dgm:t>
        <a:bodyPr/>
        <a:lstStyle/>
        <a:p>
          <a:endParaRPr lang="ru-RU"/>
        </a:p>
      </dgm:t>
    </dgm:pt>
    <dgm:pt modelId="{EA4136FC-6D76-4C1A-830B-0989F1ADEFAE}" type="pres">
      <dgm:prSet presAssocID="{2000636F-B64A-4F32-B1BA-93CBA6F82B86}" presName="parTrans" presStyleLbl="sibTrans2D1" presStyleIdx="0" presStyleCnt="5"/>
      <dgm:spPr/>
      <dgm:t>
        <a:bodyPr/>
        <a:lstStyle/>
        <a:p>
          <a:endParaRPr lang="ru-RU"/>
        </a:p>
      </dgm:t>
    </dgm:pt>
    <dgm:pt modelId="{69ADA11D-CE06-4767-93FF-3C385881B4C8}" type="pres">
      <dgm:prSet presAssocID="{2000636F-B64A-4F32-B1BA-93CBA6F82B86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F32A2D66-A986-4983-A7BA-5C421B55213B}" type="pres">
      <dgm:prSet presAssocID="{B578624E-E5B7-4A4A-8191-72D9D84302FD}" presName="node" presStyleLbl="node1" presStyleIdx="0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27D75-D9EC-4C23-83E3-224671EBBB13}" type="pres">
      <dgm:prSet presAssocID="{56DE183A-4AD8-4FE5-AB3F-731926674648}" presName="parTrans" presStyleLbl="sibTrans2D1" presStyleIdx="1" presStyleCnt="5"/>
      <dgm:spPr/>
      <dgm:t>
        <a:bodyPr/>
        <a:lstStyle/>
        <a:p>
          <a:endParaRPr lang="ru-RU"/>
        </a:p>
      </dgm:t>
    </dgm:pt>
    <dgm:pt modelId="{8F7384A0-E4E8-47CE-8F2A-89CE7CA8A963}" type="pres">
      <dgm:prSet presAssocID="{56DE183A-4AD8-4FE5-AB3F-731926674648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7D289E1F-B7AB-4048-918A-8D53F9D30DB1}" type="pres">
      <dgm:prSet presAssocID="{5E3C71A1-E87F-41E2-9EA4-00F0338D1577}" presName="node" presStyleLbl="node1" presStyleIdx="1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D636BF-74BA-4C3E-86E9-ED331120E155}" type="pres">
      <dgm:prSet presAssocID="{E35EDD04-4B60-4689-99B3-A13AF271F507}" presName="parTrans" presStyleLbl="sibTrans2D1" presStyleIdx="2" presStyleCnt="5"/>
      <dgm:spPr/>
      <dgm:t>
        <a:bodyPr/>
        <a:lstStyle/>
        <a:p>
          <a:endParaRPr lang="ru-RU"/>
        </a:p>
      </dgm:t>
    </dgm:pt>
    <dgm:pt modelId="{9DD20D9B-857F-4CB6-B327-84B890FAE6FC}" type="pres">
      <dgm:prSet presAssocID="{E35EDD04-4B60-4689-99B3-A13AF271F50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479186E-090B-4660-A0E1-03B45CCC4D02}" type="pres">
      <dgm:prSet presAssocID="{D9ACD631-E274-40DB-B968-510332BA8D61}" presName="node" presStyleLbl="node1" presStyleIdx="2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171AEB-AB01-42C1-A83F-7CE5AC54A389}" type="pres">
      <dgm:prSet presAssocID="{EDA31640-57B3-4BFD-9869-AB2934E6D1E4}" presName="parTrans" presStyleLbl="sibTrans2D1" presStyleIdx="3" presStyleCnt="5"/>
      <dgm:spPr/>
      <dgm:t>
        <a:bodyPr/>
        <a:lstStyle/>
        <a:p>
          <a:endParaRPr lang="ru-RU"/>
        </a:p>
      </dgm:t>
    </dgm:pt>
    <dgm:pt modelId="{414D09C7-EAE0-472D-83BA-BE93AFD45B52}" type="pres">
      <dgm:prSet presAssocID="{EDA31640-57B3-4BFD-9869-AB2934E6D1E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56D4BF0-2D2F-4CCC-9551-6CEB46097A0D}" type="pres">
      <dgm:prSet presAssocID="{6B6CB442-55DF-4804-913D-60B17D7081CC}" presName="node" presStyleLbl="node1" presStyleIdx="3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705EE8-50BF-4E28-B85C-9FC733B0ACF8}" type="pres">
      <dgm:prSet presAssocID="{7134CA73-AFC6-43F6-9D84-8D61506929DF}" presName="parTrans" presStyleLbl="sibTrans2D1" presStyleIdx="4" presStyleCnt="5"/>
      <dgm:spPr/>
      <dgm:t>
        <a:bodyPr/>
        <a:lstStyle/>
        <a:p>
          <a:endParaRPr lang="ru-RU"/>
        </a:p>
      </dgm:t>
    </dgm:pt>
    <dgm:pt modelId="{38B3C139-8CA1-4496-BC3E-E96968361CC2}" type="pres">
      <dgm:prSet presAssocID="{7134CA73-AFC6-43F6-9D84-8D61506929D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05E1EB5E-F2C5-4556-AB77-C79E02A1DC9F}" type="pres">
      <dgm:prSet presAssocID="{06167F78-5E2B-4241-B36A-1D9E16105A0B}" presName="node" presStyleLbl="node1" presStyleIdx="4" presStyleCnt="5" custScaleX="110000" custScaleY="11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CE8CA-FA6D-44DA-B7C6-3A0D5759C864}" type="presOf" srcId="{2000636F-B64A-4F32-B1BA-93CBA6F82B86}" destId="{EA4136FC-6D76-4C1A-830B-0989F1ADEFAE}" srcOrd="0" destOrd="0" presId="urn:microsoft.com/office/officeart/2005/8/layout/radial5"/>
    <dgm:cxn modelId="{CD58BE2A-F2B6-4365-914C-3B0A52C9C91E}" type="presOf" srcId="{EDA31640-57B3-4BFD-9869-AB2934E6D1E4}" destId="{48171AEB-AB01-42C1-A83F-7CE5AC54A389}" srcOrd="0" destOrd="0" presId="urn:microsoft.com/office/officeart/2005/8/layout/radial5"/>
    <dgm:cxn modelId="{74DC4938-6541-489A-B9DD-E63429398CB9}" type="presOf" srcId="{B578624E-E5B7-4A4A-8191-72D9D84302FD}" destId="{F32A2D66-A986-4983-A7BA-5C421B55213B}" srcOrd="0" destOrd="0" presId="urn:microsoft.com/office/officeart/2005/8/layout/radial5"/>
    <dgm:cxn modelId="{F39AE2BD-D5E3-4735-8A6A-E994F453B957}" type="presOf" srcId="{E35EDD04-4B60-4689-99B3-A13AF271F507}" destId="{9ED636BF-74BA-4C3E-86E9-ED331120E155}" srcOrd="0" destOrd="0" presId="urn:microsoft.com/office/officeart/2005/8/layout/radial5"/>
    <dgm:cxn modelId="{6849FF8B-70A4-4427-B111-102FB03A6C0A}" type="presOf" srcId="{A908C579-76B6-4966-9C2B-2603F63EF2E8}" destId="{D5B07491-AF89-42F9-A0F9-3559A064160B}" srcOrd="0" destOrd="0" presId="urn:microsoft.com/office/officeart/2005/8/layout/radial5"/>
    <dgm:cxn modelId="{5E6A6682-9EC1-4930-A7D6-51A9FC4D809F}" type="presOf" srcId="{2000636F-B64A-4F32-B1BA-93CBA6F82B86}" destId="{69ADA11D-CE06-4767-93FF-3C385881B4C8}" srcOrd="1" destOrd="0" presId="urn:microsoft.com/office/officeart/2005/8/layout/radial5"/>
    <dgm:cxn modelId="{AD7E2A87-D13E-40C1-B205-7AFC6C69C8BC}" srcId="{480B8516-3B85-4544-8E99-A0D4AAB5693A}" destId="{A908C579-76B6-4966-9C2B-2603F63EF2E8}" srcOrd="0" destOrd="0" parTransId="{6828CE05-FE42-4CBA-B10E-51487F7D425D}" sibTransId="{00F46DAD-555F-4CD7-811F-87E914C28D5C}"/>
    <dgm:cxn modelId="{5589B3DE-658B-4512-8A05-F5C345568380}" type="presOf" srcId="{480B8516-3B85-4544-8E99-A0D4AAB5693A}" destId="{96614FB5-8FF1-470F-BCDB-A295CC0E3539}" srcOrd="0" destOrd="0" presId="urn:microsoft.com/office/officeart/2005/8/layout/radial5"/>
    <dgm:cxn modelId="{A3C1C33D-6D81-49D2-AB21-B2C06F450749}" type="presOf" srcId="{5E3C71A1-E87F-41E2-9EA4-00F0338D1577}" destId="{7D289E1F-B7AB-4048-918A-8D53F9D30DB1}" srcOrd="0" destOrd="0" presId="urn:microsoft.com/office/officeart/2005/8/layout/radial5"/>
    <dgm:cxn modelId="{11B5C3C4-8C90-42B6-B92D-00D1D512D74D}" type="presOf" srcId="{EDA31640-57B3-4BFD-9869-AB2934E6D1E4}" destId="{414D09C7-EAE0-472D-83BA-BE93AFD45B52}" srcOrd="1" destOrd="0" presId="urn:microsoft.com/office/officeart/2005/8/layout/radial5"/>
    <dgm:cxn modelId="{8CCAB17E-5369-4A0C-A4EE-F5B273BB7C16}" srcId="{A908C579-76B6-4966-9C2B-2603F63EF2E8}" destId="{D9ACD631-E274-40DB-B968-510332BA8D61}" srcOrd="2" destOrd="0" parTransId="{E35EDD04-4B60-4689-99B3-A13AF271F507}" sibTransId="{5ED52804-FC46-4D66-8B9D-BCD7E0329768}"/>
    <dgm:cxn modelId="{5E9F3C13-7EB2-4370-A900-D9B8F84C859D}" type="presOf" srcId="{56DE183A-4AD8-4FE5-AB3F-731926674648}" destId="{8F7384A0-E4E8-47CE-8F2A-89CE7CA8A963}" srcOrd="1" destOrd="0" presId="urn:microsoft.com/office/officeart/2005/8/layout/radial5"/>
    <dgm:cxn modelId="{488B42DD-3D02-4AB5-9D43-7F1EAB054241}" srcId="{A908C579-76B6-4966-9C2B-2603F63EF2E8}" destId="{06167F78-5E2B-4241-B36A-1D9E16105A0B}" srcOrd="4" destOrd="0" parTransId="{7134CA73-AFC6-43F6-9D84-8D61506929DF}" sibTransId="{B057A940-D080-45A2-82A0-F1489B7A4169}"/>
    <dgm:cxn modelId="{F53F4FD0-FC15-40F6-AB87-BA3F0DB58EA8}" type="presOf" srcId="{7134CA73-AFC6-43F6-9D84-8D61506929DF}" destId="{38B3C139-8CA1-4496-BC3E-E96968361CC2}" srcOrd="1" destOrd="0" presId="urn:microsoft.com/office/officeart/2005/8/layout/radial5"/>
    <dgm:cxn modelId="{3477D930-5697-4DE7-84C9-3E72CB4D4FB6}" type="presOf" srcId="{E35EDD04-4B60-4689-99B3-A13AF271F507}" destId="{9DD20D9B-857F-4CB6-B327-84B890FAE6FC}" srcOrd="1" destOrd="0" presId="urn:microsoft.com/office/officeart/2005/8/layout/radial5"/>
    <dgm:cxn modelId="{2170F2BB-6C6B-4CBD-941D-F12727A7BD66}" type="presOf" srcId="{56DE183A-4AD8-4FE5-AB3F-731926674648}" destId="{48E27D75-D9EC-4C23-83E3-224671EBBB13}" srcOrd="0" destOrd="0" presId="urn:microsoft.com/office/officeart/2005/8/layout/radial5"/>
    <dgm:cxn modelId="{3AA45653-4E02-427A-BF95-00082031110F}" type="presOf" srcId="{06167F78-5E2B-4241-B36A-1D9E16105A0B}" destId="{05E1EB5E-F2C5-4556-AB77-C79E02A1DC9F}" srcOrd="0" destOrd="0" presId="urn:microsoft.com/office/officeart/2005/8/layout/radial5"/>
    <dgm:cxn modelId="{74B9887E-4C4C-4A82-8961-29A7DCEF377D}" type="presOf" srcId="{6B6CB442-55DF-4804-913D-60B17D7081CC}" destId="{E56D4BF0-2D2F-4CCC-9551-6CEB46097A0D}" srcOrd="0" destOrd="0" presId="urn:microsoft.com/office/officeart/2005/8/layout/radial5"/>
    <dgm:cxn modelId="{5CCF85E6-74C8-40F5-8054-2A2682B4CD6D}" type="presOf" srcId="{D9ACD631-E274-40DB-B968-510332BA8D61}" destId="{3479186E-090B-4660-A0E1-03B45CCC4D02}" srcOrd="0" destOrd="0" presId="urn:microsoft.com/office/officeart/2005/8/layout/radial5"/>
    <dgm:cxn modelId="{61534E90-C692-4756-BE2C-93CB9AA572A8}" srcId="{A908C579-76B6-4966-9C2B-2603F63EF2E8}" destId="{6B6CB442-55DF-4804-913D-60B17D7081CC}" srcOrd="3" destOrd="0" parTransId="{EDA31640-57B3-4BFD-9869-AB2934E6D1E4}" sibTransId="{CFE6C2CB-24A9-45D1-B795-B0E3C2D68124}"/>
    <dgm:cxn modelId="{86FBD566-82B4-4880-A65D-ACB17B10293E}" srcId="{A908C579-76B6-4966-9C2B-2603F63EF2E8}" destId="{5E3C71A1-E87F-41E2-9EA4-00F0338D1577}" srcOrd="1" destOrd="0" parTransId="{56DE183A-4AD8-4FE5-AB3F-731926674648}" sibTransId="{AD9AF666-A177-4349-B6EA-F7D5913A6700}"/>
    <dgm:cxn modelId="{A7965FC3-4804-4EFE-A8E2-FA766CCBE61C}" srcId="{A908C579-76B6-4966-9C2B-2603F63EF2E8}" destId="{B578624E-E5B7-4A4A-8191-72D9D84302FD}" srcOrd="0" destOrd="0" parTransId="{2000636F-B64A-4F32-B1BA-93CBA6F82B86}" sibTransId="{E8CEA678-A291-47EE-B28D-A458A0CD1AF1}"/>
    <dgm:cxn modelId="{E73DA616-F828-49DF-A459-DA76BFA37502}" type="presOf" srcId="{7134CA73-AFC6-43F6-9D84-8D61506929DF}" destId="{CD705EE8-50BF-4E28-B85C-9FC733B0ACF8}" srcOrd="0" destOrd="0" presId="urn:microsoft.com/office/officeart/2005/8/layout/radial5"/>
    <dgm:cxn modelId="{1590DAEA-6620-463D-999E-03B535577119}" type="presParOf" srcId="{96614FB5-8FF1-470F-BCDB-A295CC0E3539}" destId="{D5B07491-AF89-42F9-A0F9-3559A064160B}" srcOrd="0" destOrd="0" presId="urn:microsoft.com/office/officeart/2005/8/layout/radial5"/>
    <dgm:cxn modelId="{513CBA1F-B54F-4AB8-AF60-62F2B9BB3DBA}" type="presParOf" srcId="{96614FB5-8FF1-470F-BCDB-A295CC0E3539}" destId="{EA4136FC-6D76-4C1A-830B-0989F1ADEFAE}" srcOrd="1" destOrd="0" presId="urn:microsoft.com/office/officeart/2005/8/layout/radial5"/>
    <dgm:cxn modelId="{0FC3B9B8-F5B4-4B26-A8E2-4F44F859088F}" type="presParOf" srcId="{EA4136FC-6D76-4C1A-830B-0989F1ADEFAE}" destId="{69ADA11D-CE06-4767-93FF-3C385881B4C8}" srcOrd="0" destOrd="0" presId="urn:microsoft.com/office/officeart/2005/8/layout/radial5"/>
    <dgm:cxn modelId="{AF720944-FB3E-4F73-B375-CB4F4A82D41D}" type="presParOf" srcId="{96614FB5-8FF1-470F-BCDB-A295CC0E3539}" destId="{F32A2D66-A986-4983-A7BA-5C421B55213B}" srcOrd="2" destOrd="0" presId="urn:microsoft.com/office/officeart/2005/8/layout/radial5"/>
    <dgm:cxn modelId="{2C7277FF-1D4D-4816-965E-500734825320}" type="presParOf" srcId="{96614FB5-8FF1-470F-BCDB-A295CC0E3539}" destId="{48E27D75-D9EC-4C23-83E3-224671EBBB13}" srcOrd="3" destOrd="0" presId="urn:microsoft.com/office/officeart/2005/8/layout/radial5"/>
    <dgm:cxn modelId="{F828F373-6870-4615-BC94-17A205F05097}" type="presParOf" srcId="{48E27D75-D9EC-4C23-83E3-224671EBBB13}" destId="{8F7384A0-E4E8-47CE-8F2A-89CE7CA8A963}" srcOrd="0" destOrd="0" presId="urn:microsoft.com/office/officeart/2005/8/layout/radial5"/>
    <dgm:cxn modelId="{98DD12BD-0B4D-43EB-89C4-E2E351EBB375}" type="presParOf" srcId="{96614FB5-8FF1-470F-BCDB-A295CC0E3539}" destId="{7D289E1F-B7AB-4048-918A-8D53F9D30DB1}" srcOrd="4" destOrd="0" presId="urn:microsoft.com/office/officeart/2005/8/layout/radial5"/>
    <dgm:cxn modelId="{281ECC69-D573-454B-98D4-76913F35CC0E}" type="presParOf" srcId="{96614FB5-8FF1-470F-BCDB-A295CC0E3539}" destId="{9ED636BF-74BA-4C3E-86E9-ED331120E155}" srcOrd="5" destOrd="0" presId="urn:microsoft.com/office/officeart/2005/8/layout/radial5"/>
    <dgm:cxn modelId="{92754AC8-E61F-4162-864C-C00D71884864}" type="presParOf" srcId="{9ED636BF-74BA-4C3E-86E9-ED331120E155}" destId="{9DD20D9B-857F-4CB6-B327-84B890FAE6FC}" srcOrd="0" destOrd="0" presId="urn:microsoft.com/office/officeart/2005/8/layout/radial5"/>
    <dgm:cxn modelId="{21F2FC23-7364-407B-AFF4-02EFEE58761D}" type="presParOf" srcId="{96614FB5-8FF1-470F-BCDB-A295CC0E3539}" destId="{3479186E-090B-4660-A0E1-03B45CCC4D02}" srcOrd="6" destOrd="0" presId="urn:microsoft.com/office/officeart/2005/8/layout/radial5"/>
    <dgm:cxn modelId="{EAFE484E-9DC6-4A87-8B44-EAF76F49E468}" type="presParOf" srcId="{96614FB5-8FF1-470F-BCDB-A295CC0E3539}" destId="{48171AEB-AB01-42C1-A83F-7CE5AC54A389}" srcOrd="7" destOrd="0" presId="urn:microsoft.com/office/officeart/2005/8/layout/radial5"/>
    <dgm:cxn modelId="{213E8819-3731-4BF8-89B7-08E76C7E2648}" type="presParOf" srcId="{48171AEB-AB01-42C1-A83F-7CE5AC54A389}" destId="{414D09C7-EAE0-472D-83BA-BE93AFD45B52}" srcOrd="0" destOrd="0" presId="urn:microsoft.com/office/officeart/2005/8/layout/radial5"/>
    <dgm:cxn modelId="{7E6F1391-620C-401F-8D9D-1486DCB9E377}" type="presParOf" srcId="{96614FB5-8FF1-470F-BCDB-A295CC0E3539}" destId="{E56D4BF0-2D2F-4CCC-9551-6CEB46097A0D}" srcOrd="8" destOrd="0" presId="urn:microsoft.com/office/officeart/2005/8/layout/radial5"/>
    <dgm:cxn modelId="{EB01FA9F-B331-4001-ABF9-C872611A57F4}" type="presParOf" srcId="{96614FB5-8FF1-470F-BCDB-A295CC0E3539}" destId="{CD705EE8-50BF-4E28-B85C-9FC733B0ACF8}" srcOrd="9" destOrd="0" presId="urn:microsoft.com/office/officeart/2005/8/layout/radial5"/>
    <dgm:cxn modelId="{FE95FBA4-8846-4952-8F0D-C3E1A0C5CF37}" type="presParOf" srcId="{CD705EE8-50BF-4E28-B85C-9FC733B0ACF8}" destId="{38B3C139-8CA1-4496-BC3E-E96968361CC2}" srcOrd="0" destOrd="0" presId="urn:microsoft.com/office/officeart/2005/8/layout/radial5"/>
    <dgm:cxn modelId="{27A0A91E-ADBE-4E26-A0AF-4D6A4D1776FD}" type="presParOf" srcId="{96614FB5-8FF1-470F-BCDB-A295CC0E3539}" destId="{05E1EB5E-F2C5-4556-AB77-C79E02A1DC9F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8B6F3D-9906-4B4F-9680-1BAAAFBF2D68}" type="doc">
      <dgm:prSet loTypeId="urn:microsoft.com/office/officeart/2005/8/layout/pyramid2" loCatId="list" qsTypeId="urn:microsoft.com/office/officeart/2005/8/quickstyle/3d2" qsCatId="3D" csTypeId="urn:microsoft.com/office/officeart/2005/8/colors/accent2_3" csCatId="accent2" phldr="1"/>
      <dgm:spPr/>
    </dgm:pt>
    <dgm:pt modelId="{4E895F84-8B98-4880-99EC-3EDB527C7399}">
      <dgm:prSet phldrT="[Текст]"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Коррекционная  работа</a:t>
          </a:r>
          <a:endParaRPr lang="ru-RU" sz="1800" b="1" dirty="0">
            <a:effectLst/>
          </a:endParaRPr>
        </a:p>
      </dgm:t>
    </dgm:pt>
    <dgm:pt modelId="{4A9816B6-1800-41CE-A6E3-5E1459D68B24}" type="parTrans" cxnId="{C68000A7-FF9D-4961-A8C2-9C5A41A9BAD9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EFABB381-0078-4AFD-83A9-D378846C0A18}" type="sibTrans" cxnId="{C68000A7-FF9D-4961-A8C2-9C5A41A9BAD9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41B98E61-1436-488B-A1BF-8C3E4537BF72}">
      <dgm:prSet phldrT="[Текст]"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Совместные проекты</a:t>
          </a:r>
          <a:endParaRPr lang="ru-RU" sz="1800" b="1" dirty="0">
            <a:effectLst/>
          </a:endParaRPr>
        </a:p>
      </dgm:t>
    </dgm:pt>
    <dgm:pt modelId="{A7DD96D7-7333-4E8E-B864-4F3888547D2C}" type="parTrans" cxnId="{56042992-1D0C-423F-A311-B26A10880E22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45F83B2D-EA98-440E-BBB3-A097D507A284}" type="sibTrans" cxnId="{56042992-1D0C-423F-A311-B26A10880E22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A8C47B96-21ED-4BF4-9AF7-74CCE15B86EC}">
      <dgm:prSet phldrT="[Текст]"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Медико-педагогический контроль</a:t>
          </a:r>
          <a:endParaRPr lang="ru-RU" sz="1800" b="1" dirty="0">
            <a:effectLst/>
          </a:endParaRPr>
        </a:p>
      </dgm:t>
    </dgm:pt>
    <dgm:pt modelId="{76DB1C02-B50B-44F9-B347-E86DBF88A3B9}" type="parTrans" cxnId="{152E9F15-A003-4DAB-B978-CBACB2269A79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ACC161D8-9968-45D8-857C-544EE4E8312E}" type="sibTrans" cxnId="{152E9F15-A003-4DAB-B978-CBACB2269A79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01900695-8F58-4431-B173-3C6E532CBAD4}">
      <dgm:prSet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НОД</a:t>
          </a:r>
          <a:endParaRPr lang="ru-RU" sz="1800" b="1" dirty="0">
            <a:effectLst/>
          </a:endParaRPr>
        </a:p>
      </dgm:t>
    </dgm:pt>
    <dgm:pt modelId="{76B02B37-8813-4240-85C7-1AC0053B13D3}" type="parTrans" cxnId="{4C32752D-CDA0-4E94-A9A4-5276C6B8560C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45DD1C4B-3DA5-4A4A-AEEB-C2BC15C20EBC}" type="sibTrans" cxnId="{4C32752D-CDA0-4E94-A9A4-5276C6B8560C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0C667651-E962-4568-B9C8-48E93B860207}">
      <dgm:prSet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Консультации</a:t>
          </a:r>
          <a:endParaRPr lang="ru-RU" sz="1800" b="1" dirty="0">
            <a:effectLst/>
          </a:endParaRPr>
        </a:p>
      </dgm:t>
    </dgm:pt>
    <dgm:pt modelId="{56C05B09-440C-4046-9858-48EC7969A572}" type="parTrans" cxnId="{EB438B87-CA1C-4ACE-9B17-01E4459B4528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B3DFA1E7-E428-4E30-B47B-C50883830DF1}" type="sibTrans" cxnId="{EB438B87-CA1C-4ACE-9B17-01E4459B4528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C174F0B8-85CD-4186-A0F8-6A3346378844}">
      <dgm:prSet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Педсоветы</a:t>
          </a:r>
          <a:endParaRPr lang="ru-RU" sz="1800" b="1" dirty="0">
            <a:effectLst/>
          </a:endParaRPr>
        </a:p>
      </dgm:t>
    </dgm:pt>
    <dgm:pt modelId="{448499B6-C2EE-4455-8D2B-E8E1A8917809}" type="parTrans" cxnId="{4829024D-E9E0-46A3-B37A-F0D8081F0C7F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5A2FF3A5-39D2-4E1D-8BE9-5BA85695CCFD}" type="sibTrans" cxnId="{4829024D-E9E0-46A3-B37A-F0D8081F0C7F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FC579334-492B-4455-9183-FE9D11D4B106}">
      <dgm:prSet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Семинары-практикумы</a:t>
          </a:r>
          <a:endParaRPr lang="ru-RU" sz="1800" b="1" dirty="0">
            <a:effectLst/>
          </a:endParaRPr>
        </a:p>
      </dgm:t>
    </dgm:pt>
    <dgm:pt modelId="{E196D1A2-DB62-448F-ACC6-E0B6CCFF7CBE}" type="parTrans" cxnId="{608A5CA6-59A3-48C6-B847-5F8435DF066E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547EEC56-5111-4B37-AC89-47976BE8AC4B}" type="sibTrans" cxnId="{608A5CA6-59A3-48C6-B847-5F8435DF066E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6D233ED4-78E4-406F-9E13-E1FFB491A5A1}">
      <dgm:prSet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Праздничные мероприятия</a:t>
          </a:r>
          <a:endParaRPr lang="ru-RU" sz="1800" b="1" dirty="0">
            <a:effectLst/>
          </a:endParaRPr>
        </a:p>
      </dgm:t>
    </dgm:pt>
    <dgm:pt modelId="{73CC2EA3-F6EB-4A1B-B3D2-705A53D9E0E7}" type="parTrans" cxnId="{0E9D88BA-B13A-4AE7-BB2F-0152BFC7F6F1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0830F2C1-7D09-4365-9E1B-9EB6D8BF3F1F}" type="sibTrans" cxnId="{0E9D88BA-B13A-4AE7-BB2F-0152BFC7F6F1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6076D8F1-64BC-4FC2-89F2-834DA76AE817}">
      <dgm:prSet custT="1"/>
      <dgm:spPr/>
      <dgm:t>
        <a:bodyPr/>
        <a:lstStyle/>
        <a:p>
          <a:pPr algn="ctr"/>
          <a:r>
            <a:rPr lang="ru-RU" sz="1800" b="1" smtClean="0">
              <a:effectLst/>
              <a:latin typeface="Times New Roman" pitchFamily="18" charset="0"/>
              <a:cs typeface="Times New Roman" pitchFamily="18" charset="0"/>
            </a:rPr>
            <a:t>Индивидуальные беседы</a:t>
          </a:r>
          <a:endParaRPr lang="ru-RU" sz="1800" b="1" dirty="0">
            <a:effectLst/>
          </a:endParaRPr>
        </a:p>
      </dgm:t>
    </dgm:pt>
    <dgm:pt modelId="{4BDB8683-40AE-4A3C-A78C-389993218460}" type="parTrans" cxnId="{13AA5D86-83C2-48BC-98E6-5B27FD2E8B77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ACF71F70-A7B3-4B7C-BE0A-3C535A4EDCF0}" type="sibTrans" cxnId="{13AA5D86-83C2-48BC-98E6-5B27FD2E8B77}">
      <dgm:prSet/>
      <dgm:spPr/>
      <dgm:t>
        <a:bodyPr/>
        <a:lstStyle/>
        <a:p>
          <a:pPr algn="ctr"/>
          <a:endParaRPr lang="ru-RU" sz="1800" b="1">
            <a:solidFill>
              <a:schemeClr val="accent3">
                <a:lumMod val="50000"/>
              </a:schemeClr>
            </a:solidFill>
            <a:effectLst/>
          </a:endParaRPr>
        </a:p>
      </dgm:t>
    </dgm:pt>
    <dgm:pt modelId="{E785550C-EEBF-4E55-9A69-CFB5EEEB7415}" type="pres">
      <dgm:prSet presAssocID="{428B6F3D-9906-4B4F-9680-1BAAAFBF2D68}" presName="compositeShape" presStyleCnt="0">
        <dgm:presLayoutVars>
          <dgm:dir/>
          <dgm:resizeHandles/>
        </dgm:presLayoutVars>
      </dgm:prSet>
      <dgm:spPr/>
    </dgm:pt>
    <dgm:pt modelId="{5239B318-F0ED-4106-B539-275D3E6A41D2}" type="pres">
      <dgm:prSet presAssocID="{428B6F3D-9906-4B4F-9680-1BAAAFBF2D68}" presName="pyramid" presStyleLbl="node1" presStyleIdx="0" presStyleCnt="1"/>
      <dgm:spPr/>
    </dgm:pt>
    <dgm:pt modelId="{D3F71753-8055-4E59-817F-4FA1FCCC5C1E}" type="pres">
      <dgm:prSet presAssocID="{428B6F3D-9906-4B4F-9680-1BAAAFBF2D68}" presName="theList" presStyleCnt="0"/>
      <dgm:spPr/>
    </dgm:pt>
    <dgm:pt modelId="{A5A932AC-F2B0-47D0-834D-81C4115DFD0A}" type="pres">
      <dgm:prSet presAssocID="{4E895F84-8B98-4880-99EC-3EDB527C7399}" presName="aNode" presStyleLbl="f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93A74-4A4B-40E9-8472-8E0D395B4D6C}" type="pres">
      <dgm:prSet presAssocID="{4E895F84-8B98-4880-99EC-3EDB527C7399}" presName="aSpace" presStyleCnt="0"/>
      <dgm:spPr/>
    </dgm:pt>
    <dgm:pt modelId="{1EA4491D-5577-4D9A-AE1F-D8D823CB1671}" type="pres">
      <dgm:prSet presAssocID="{01900695-8F58-4431-B173-3C6E532CBAD4}" presName="aNode" presStyleLbl="fg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E94B1F-3810-4F94-96C7-746D0ECAF17A}" type="pres">
      <dgm:prSet presAssocID="{01900695-8F58-4431-B173-3C6E532CBAD4}" presName="aSpace" presStyleCnt="0"/>
      <dgm:spPr/>
    </dgm:pt>
    <dgm:pt modelId="{B7DB292A-92A7-4D4E-A456-0D68A98664D2}" type="pres">
      <dgm:prSet presAssocID="{0C667651-E962-4568-B9C8-48E93B860207}" presName="aNode" presStyleLbl="fg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0EEF1C-0FDF-44F0-8187-CFFB573653EB}" type="pres">
      <dgm:prSet presAssocID="{0C667651-E962-4568-B9C8-48E93B860207}" presName="aSpace" presStyleCnt="0"/>
      <dgm:spPr/>
    </dgm:pt>
    <dgm:pt modelId="{D592EBB8-CA39-457E-87B9-5D556A31EBA7}" type="pres">
      <dgm:prSet presAssocID="{C174F0B8-85CD-4186-A0F8-6A3346378844}" presName="aNode" presStyleLbl="f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F8529-657D-44E3-8AFD-4E25AF2D9CCA}" type="pres">
      <dgm:prSet presAssocID="{C174F0B8-85CD-4186-A0F8-6A3346378844}" presName="aSpace" presStyleCnt="0"/>
      <dgm:spPr/>
    </dgm:pt>
    <dgm:pt modelId="{E13F06AE-0CAF-4167-9F60-5704A0B9103C}" type="pres">
      <dgm:prSet presAssocID="{FC579334-492B-4455-9183-FE9D11D4B106}" presName="aNode" presStyleLbl="f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8AB574-DCA0-4079-B6E8-50E277974750}" type="pres">
      <dgm:prSet presAssocID="{FC579334-492B-4455-9183-FE9D11D4B106}" presName="aSpace" presStyleCnt="0"/>
      <dgm:spPr/>
    </dgm:pt>
    <dgm:pt modelId="{C9ED99B6-00EB-4607-BD48-4E4436BB6D2D}" type="pres">
      <dgm:prSet presAssocID="{6D233ED4-78E4-406F-9E13-E1FFB491A5A1}" presName="aNode" presStyleLbl="f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E68DB7-D42F-4397-A93C-577976978E6E}" type="pres">
      <dgm:prSet presAssocID="{6D233ED4-78E4-406F-9E13-E1FFB491A5A1}" presName="aSpace" presStyleCnt="0"/>
      <dgm:spPr/>
    </dgm:pt>
    <dgm:pt modelId="{D47E70AD-849C-4996-9C9E-F76957D67D9B}" type="pres">
      <dgm:prSet presAssocID="{6076D8F1-64BC-4FC2-89F2-834DA76AE817}" presName="aNode" presStyleLbl="f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97BA48-B77E-45DB-952D-F43A3F49E702}" type="pres">
      <dgm:prSet presAssocID="{6076D8F1-64BC-4FC2-89F2-834DA76AE817}" presName="aSpace" presStyleCnt="0"/>
      <dgm:spPr/>
    </dgm:pt>
    <dgm:pt modelId="{C59FE165-C964-4084-9022-D78F94010CEB}" type="pres">
      <dgm:prSet presAssocID="{41B98E61-1436-488B-A1BF-8C3E4537BF72}" presName="aNode" presStyleLbl="fgAcc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D44B62-7246-4D49-A9E4-68A70BE53A76}" type="pres">
      <dgm:prSet presAssocID="{41B98E61-1436-488B-A1BF-8C3E4537BF72}" presName="aSpace" presStyleCnt="0"/>
      <dgm:spPr/>
    </dgm:pt>
    <dgm:pt modelId="{0BA6D9F1-73B0-45D8-9BD5-B33F1D1211EB}" type="pres">
      <dgm:prSet presAssocID="{A8C47B96-21ED-4BF4-9AF7-74CCE15B86EC}" presName="aNode" presStyleLbl="fgAcc1" presStyleIdx="8" presStyleCnt="9" custScaleY="167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79A94-F00D-4192-B9DD-4EA40B4C312D}" type="pres">
      <dgm:prSet presAssocID="{A8C47B96-21ED-4BF4-9AF7-74CCE15B86EC}" presName="aSpace" presStyleCnt="0"/>
      <dgm:spPr/>
    </dgm:pt>
  </dgm:ptLst>
  <dgm:cxnLst>
    <dgm:cxn modelId="{13AA5D86-83C2-48BC-98E6-5B27FD2E8B77}" srcId="{428B6F3D-9906-4B4F-9680-1BAAAFBF2D68}" destId="{6076D8F1-64BC-4FC2-89F2-834DA76AE817}" srcOrd="6" destOrd="0" parTransId="{4BDB8683-40AE-4A3C-A78C-389993218460}" sibTransId="{ACF71F70-A7B3-4B7C-BE0A-3C535A4EDCF0}"/>
    <dgm:cxn modelId="{8608D2F7-5FD4-4040-81DF-936FE84CD633}" type="presOf" srcId="{0C667651-E962-4568-B9C8-48E93B860207}" destId="{B7DB292A-92A7-4D4E-A456-0D68A98664D2}" srcOrd="0" destOrd="0" presId="urn:microsoft.com/office/officeart/2005/8/layout/pyramid2"/>
    <dgm:cxn modelId="{0E9D88BA-B13A-4AE7-BB2F-0152BFC7F6F1}" srcId="{428B6F3D-9906-4B4F-9680-1BAAAFBF2D68}" destId="{6D233ED4-78E4-406F-9E13-E1FFB491A5A1}" srcOrd="5" destOrd="0" parTransId="{73CC2EA3-F6EB-4A1B-B3D2-705A53D9E0E7}" sibTransId="{0830F2C1-7D09-4365-9E1B-9EB6D8BF3F1F}"/>
    <dgm:cxn modelId="{755508FF-60E0-4E87-AA1F-54D7B42E7672}" type="presOf" srcId="{01900695-8F58-4431-B173-3C6E532CBAD4}" destId="{1EA4491D-5577-4D9A-AE1F-D8D823CB1671}" srcOrd="0" destOrd="0" presId="urn:microsoft.com/office/officeart/2005/8/layout/pyramid2"/>
    <dgm:cxn modelId="{83A52380-0BFA-49BB-8AD7-2BD8F5CC1B1A}" type="presOf" srcId="{6D233ED4-78E4-406F-9E13-E1FFB491A5A1}" destId="{C9ED99B6-00EB-4607-BD48-4E4436BB6D2D}" srcOrd="0" destOrd="0" presId="urn:microsoft.com/office/officeart/2005/8/layout/pyramid2"/>
    <dgm:cxn modelId="{4C32752D-CDA0-4E94-A9A4-5276C6B8560C}" srcId="{428B6F3D-9906-4B4F-9680-1BAAAFBF2D68}" destId="{01900695-8F58-4431-B173-3C6E532CBAD4}" srcOrd="1" destOrd="0" parTransId="{76B02B37-8813-4240-85C7-1AC0053B13D3}" sibTransId="{45DD1C4B-3DA5-4A4A-AEEB-C2BC15C20EBC}"/>
    <dgm:cxn modelId="{0AFCD692-4929-411D-B470-EC7F47E555DE}" type="presOf" srcId="{FC579334-492B-4455-9183-FE9D11D4B106}" destId="{E13F06AE-0CAF-4167-9F60-5704A0B9103C}" srcOrd="0" destOrd="0" presId="urn:microsoft.com/office/officeart/2005/8/layout/pyramid2"/>
    <dgm:cxn modelId="{EB438B87-CA1C-4ACE-9B17-01E4459B4528}" srcId="{428B6F3D-9906-4B4F-9680-1BAAAFBF2D68}" destId="{0C667651-E962-4568-B9C8-48E93B860207}" srcOrd="2" destOrd="0" parTransId="{56C05B09-440C-4046-9858-48EC7969A572}" sibTransId="{B3DFA1E7-E428-4E30-B47B-C50883830DF1}"/>
    <dgm:cxn modelId="{4829024D-E9E0-46A3-B37A-F0D8081F0C7F}" srcId="{428B6F3D-9906-4B4F-9680-1BAAAFBF2D68}" destId="{C174F0B8-85CD-4186-A0F8-6A3346378844}" srcOrd="3" destOrd="0" parTransId="{448499B6-C2EE-4455-8D2B-E8E1A8917809}" sibTransId="{5A2FF3A5-39D2-4E1D-8BE9-5BA85695CCFD}"/>
    <dgm:cxn modelId="{BF3E5F91-834B-49F2-8B2C-4DC026F3DA21}" type="presOf" srcId="{A8C47B96-21ED-4BF4-9AF7-74CCE15B86EC}" destId="{0BA6D9F1-73B0-45D8-9BD5-B33F1D1211EB}" srcOrd="0" destOrd="0" presId="urn:microsoft.com/office/officeart/2005/8/layout/pyramid2"/>
    <dgm:cxn modelId="{C83B547D-51D6-4AC2-9756-F81FFB8C1680}" type="presOf" srcId="{4E895F84-8B98-4880-99EC-3EDB527C7399}" destId="{A5A932AC-F2B0-47D0-834D-81C4115DFD0A}" srcOrd="0" destOrd="0" presId="urn:microsoft.com/office/officeart/2005/8/layout/pyramid2"/>
    <dgm:cxn modelId="{F4E004A2-6E49-4FF1-9B0A-9C4D3F574CE2}" type="presOf" srcId="{41B98E61-1436-488B-A1BF-8C3E4537BF72}" destId="{C59FE165-C964-4084-9022-D78F94010CEB}" srcOrd="0" destOrd="0" presId="urn:microsoft.com/office/officeart/2005/8/layout/pyramid2"/>
    <dgm:cxn modelId="{C68000A7-FF9D-4961-A8C2-9C5A41A9BAD9}" srcId="{428B6F3D-9906-4B4F-9680-1BAAAFBF2D68}" destId="{4E895F84-8B98-4880-99EC-3EDB527C7399}" srcOrd="0" destOrd="0" parTransId="{4A9816B6-1800-41CE-A6E3-5E1459D68B24}" sibTransId="{EFABB381-0078-4AFD-83A9-D378846C0A18}"/>
    <dgm:cxn modelId="{608A5CA6-59A3-48C6-B847-5F8435DF066E}" srcId="{428B6F3D-9906-4B4F-9680-1BAAAFBF2D68}" destId="{FC579334-492B-4455-9183-FE9D11D4B106}" srcOrd="4" destOrd="0" parTransId="{E196D1A2-DB62-448F-ACC6-E0B6CCFF7CBE}" sibTransId="{547EEC56-5111-4B37-AC89-47976BE8AC4B}"/>
    <dgm:cxn modelId="{A4660191-999A-4099-A52B-048A3ABA4678}" type="presOf" srcId="{428B6F3D-9906-4B4F-9680-1BAAAFBF2D68}" destId="{E785550C-EEBF-4E55-9A69-CFB5EEEB7415}" srcOrd="0" destOrd="0" presId="urn:microsoft.com/office/officeart/2005/8/layout/pyramid2"/>
    <dgm:cxn modelId="{152E9F15-A003-4DAB-B978-CBACB2269A79}" srcId="{428B6F3D-9906-4B4F-9680-1BAAAFBF2D68}" destId="{A8C47B96-21ED-4BF4-9AF7-74CCE15B86EC}" srcOrd="8" destOrd="0" parTransId="{76DB1C02-B50B-44F9-B347-E86DBF88A3B9}" sibTransId="{ACC161D8-9968-45D8-857C-544EE4E8312E}"/>
    <dgm:cxn modelId="{D46262A8-4A8B-4B17-8062-19C248FD981F}" type="presOf" srcId="{6076D8F1-64BC-4FC2-89F2-834DA76AE817}" destId="{D47E70AD-849C-4996-9C9E-F76957D67D9B}" srcOrd="0" destOrd="0" presId="urn:microsoft.com/office/officeart/2005/8/layout/pyramid2"/>
    <dgm:cxn modelId="{56042992-1D0C-423F-A311-B26A10880E22}" srcId="{428B6F3D-9906-4B4F-9680-1BAAAFBF2D68}" destId="{41B98E61-1436-488B-A1BF-8C3E4537BF72}" srcOrd="7" destOrd="0" parTransId="{A7DD96D7-7333-4E8E-B864-4F3888547D2C}" sibTransId="{45F83B2D-EA98-440E-BBB3-A097D507A284}"/>
    <dgm:cxn modelId="{79E8C6E3-332D-4E62-BF07-AB7486D0C50C}" type="presOf" srcId="{C174F0B8-85CD-4186-A0F8-6A3346378844}" destId="{D592EBB8-CA39-457E-87B9-5D556A31EBA7}" srcOrd="0" destOrd="0" presId="urn:microsoft.com/office/officeart/2005/8/layout/pyramid2"/>
    <dgm:cxn modelId="{552755D4-6935-447A-A914-7DB293C52057}" type="presParOf" srcId="{E785550C-EEBF-4E55-9A69-CFB5EEEB7415}" destId="{5239B318-F0ED-4106-B539-275D3E6A41D2}" srcOrd="0" destOrd="0" presId="urn:microsoft.com/office/officeart/2005/8/layout/pyramid2"/>
    <dgm:cxn modelId="{6A904F18-77AA-4AD9-8246-402734C9EC41}" type="presParOf" srcId="{E785550C-EEBF-4E55-9A69-CFB5EEEB7415}" destId="{D3F71753-8055-4E59-817F-4FA1FCCC5C1E}" srcOrd="1" destOrd="0" presId="urn:microsoft.com/office/officeart/2005/8/layout/pyramid2"/>
    <dgm:cxn modelId="{1F1B36DF-723D-4B9E-BED6-EABD67AEBFD1}" type="presParOf" srcId="{D3F71753-8055-4E59-817F-4FA1FCCC5C1E}" destId="{A5A932AC-F2B0-47D0-834D-81C4115DFD0A}" srcOrd="0" destOrd="0" presId="urn:microsoft.com/office/officeart/2005/8/layout/pyramid2"/>
    <dgm:cxn modelId="{7F609C5C-9B44-4011-B744-18BB6A2A80D8}" type="presParOf" srcId="{D3F71753-8055-4E59-817F-4FA1FCCC5C1E}" destId="{FDC93A74-4A4B-40E9-8472-8E0D395B4D6C}" srcOrd="1" destOrd="0" presId="urn:microsoft.com/office/officeart/2005/8/layout/pyramid2"/>
    <dgm:cxn modelId="{01C2DC1D-3CC6-406F-B4AA-B3E166ADF342}" type="presParOf" srcId="{D3F71753-8055-4E59-817F-4FA1FCCC5C1E}" destId="{1EA4491D-5577-4D9A-AE1F-D8D823CB1671}" srcOrd="2" destOrd="0" presId="urn:microsoft.com/office/officeart/2005/8/layout/pyramid2"/>
    <dgm:cxn modelId="{35FDEB48-6636-4FA8-A49A-F445C51CDD19}" type="presParOf" srcId="{D3F71753-8055-4E59-817F-4FA1FCCC5C1E}" destId="{0BE94B1F-3810-4F94-96C7-746D0ECAF17A}" srcOrd="3" destOrd="0" presId="urn:microsoft.com/office/officeart/2005/8/layout/pyramid2"/>
    <dgm:cxn modelId="{EDDAA439-4C49-48D7-817F-F6DAD39A4B50}" type="presParOf" srcId="{D3F71753-8055-4E59-817F-4FA1FCCC5C1E}" destId="{B7DB292A-92A7-4D4E-A456-0D68A98664D2}" srcOrd="4" destOrd="0" presId="urn:microsoft.com/office/officeart/2005/8/layout/pyramid2"/>
    <dgm:cxn modelId="{F442670D-3E9F-4694-82F9-8DCE5FCFA460}" type="presParOf" srcId="{D3F71753-8055-4E59-817F-4FA1FCCC5C1E}" destId="{860EEF1C-0FDF-44F0-8187-CFFB573653EB}" srcOrd="5" destOrd="0" presId="urn:microsoft.com/office/officeart/2005/8/layout/pyramid2"/>
    <dgm:cxn modelId="{882EBDE9-06B8-400A-B551-3673F6AD5935}" type="presParOf" srcId="{D3F71753-8055-4E59-817F-4FA1FCCC5C1E}" destId="{D592EBB8-CA39-457E-87B9-5D556A31EBA7}" srcOrd="6" destOrd="0" presId="urn:microsoft.com/office/officeart/2005/8/layout/pyramid2"/>
    <dgm:cxn modelId="{6615042A-5A30-4209-8C0C-443F517D895B}" type="presParOf" srcId="{D3F71753-8055-4E59-817F-4FA1FCCC5C1E}" destId="{CE6F8529-657D-44E3-8AFD-4E25AF2D9CCA}" srcOrd="7" destOrd="0" presId="urn:microsoft.com/office/officeart/2005/8/layout/pyramid2"/>
    <dgm:cxn modelId="{BA4D7C3C-015A-4D34-A02E-6D89FF53A9F1}" type="presParOf" srcId="{D3F71753-8055-4E59-817F-4FA1FCCC5C1E}" destId="{E13F06AE-0CAF-4167-9F60-5704A0B9103C}" srcOrd="8" destOrd="0" presId="urn:microsoft.com/office/officeart/2005/8/layout/pyramid2"/>
    <dgm:cxn modelId="{DB25E77D-D963-47B3-9808-C1D5A414CB4D}" type="presParOf" srcId="{D3F71753-8055-4E59-817F-4FA1FCCC5C1E}" destId="{ED8AB574-DCA0-4079-B6E8-50E277974750}" srcOrd="9" destOrd="0" presId="urn:microsoft.com/office/officeart/2005/8/layout/pyramid2"/>
    <dgm:cxn modelId="{4D890E9D-B209-46D5-B5AD-041C0045D913}" type="presParOf" srcId="{D3F71753-8055-4E59-817F-4FA1FCCC5C1E}" destId="{C9ED99B6-00EB-4607-BD48-4E4436BB6D2D}" srcOrd="10" destOrd="0" presId="urn:microsoft.com/office/officeart/2005/8/layout/pyramid2"/>
    <dgm:cxn modelId="{8069F651-BA4E-4A19-80C8-3E7206D452B6}" type="presParOf" srcId="{D3F71753-8055-4E59-817F-4FA1FCCC5C1E}" destId="{79E68DB7-D42F-4397-A93C-577976978E6E}" srcOrd="11" destOrd="0" presId="urn:microsoft.com/office/officeart/2005/8/layout/pyramid2"/>
    <dgm:cxn modelId="{635F688D-55C2-411F-AD5C-0156E190CEA1}" type="presParOf" srcId="{D3F71753-8055-4E59-817F-4FA1FCCC5C1E}" destId="{D47E70AD-849C-4996-9C9E-F76957D67D9B}" srcOrd="12" destOrd="0" presId="urn:microsoft.com/office/officeart/2005/8/layout/pyramid2"/>
    <dgm:cxn modelId="{46F3E6A8-6813-4DC9-B6E3-B0F7E6A1FEA8}" type="presParOf" srcId="{D3F71753-8055-4E59-817F-4FA1FCCC5C1E}" destId="{D497BA48-B77E-45DB-952D-F43A3F49E702}" srcOrd="13" destOrd="0" presId="urn:microsoft.com/office/officeart/2005/8/layout/pyramid2"/>
    <dgm:cxn modelId="{09D2C338-551B-4B40-8AD4-F12D852A2AC4}" type="presParOf" srcId="{D3F71753-8055-4E59-817F-4FA1FCCC5C1E}" destId="{C59FE165-C964-4084-9022-D78F94010CEB}" srcOrd="14" destOrd="0" presId="urn:microsoft.com/office/officeart/2005/8/layout/pyramid2"/>
    <dgm:cxn modelId="{7E09FF81-94EF-4DBF-AB36-5C0910DD9A97}" type="presParOf" srcId="{D3F71753-8055-4E59-817F-4FA1FCCC5C1E}" destId="{03D44B62-7246-4D49-A9E4-68A70BE53A76}" srcOrd="15" destOrd="0" presId="urn:microsoft.com/office/officeart/2005/8/layout/pyramid2"/>
    <dgm:cxn modelId="{6C568820-C4B4-4EA8-AB8F-B884937645FA}" type="presParOf" srcId="{D3F71753-8055-4E59-817F-4FA1FCCC5C1E}" destId="{0BA6D9F1-73B0-45D8-9BD5-B33F1D1211EB}" srcOrd="16" destOrd="0" presId="urn:microsoft.com/office/officeart/2005/8/layout/pyramid2"/>
    <dgm:cxn modelId="{9BA8C0B4-7E6B-44D0-9489-5C8C832070C6}" type="presParOf" srcId="{D3F71753-8055-4E59-817F-4FA1FCCC5C1E}" destId="{D3379A94-F00D-4192-B9DD-4EA40B4C312D}" srcOrd="1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B50368-41F4-4DBD-9377-CAE3EBAAF74F}" type="doc">
      <dgm:prSet loTypeId="urn:microsoft.com/office/officeart/2005/8/layout/radial6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151139E-C8C9-4745-A3D8-CC9852DCDE8E}">
      <dgm:prSet phldrT="[Текст]" custT="1"/>
      <dgm:spPr/>
      <dgm:t>
        <a:bodyPr/>
        <a:lstStyle/>
        <a:p>
          <a:r>
            <a:rPr lang="ru-RU" sz="1200" b="1" dirty="0" smtClean="0"/>
            <a:t>Взаимосвязь </a:t>
          </a:r>
        </a:p>
        <a:p>
          <a:r>
            <a:rPr lang="ru-RU" sz="1200" b="1" dirty="0" smtClean="0"/>
            <a:t>педагога - психолога </a:t>
          </a:r>
        </a:p>
        <a:p>
          <a:r>
            <a:rPr lang="ru-RU" sz="1200" b="1" dirty="0" smtClean="0"/>
            <a:t>и специалистов ДОУ</a:t>
          </a:r>
          <a:endParaRPr lang="ru-RU" sz="1200" b="1" dirty="0"/>
        </a:p>
      </dgm:t>
    </dgm:pt>
    <dgm:pt modelId="{E8395B64-B015-4B67-BA12-1C1A6726A30D}" type="parTrans" cxnId="{E5DF1FB7-5F36-452C-B98B-63E7821CC813}">
      <dgm:prSet/>
      <dgm:spPr/>
      <dgm:t>
        <a:bodyPr/>
        <a:lstStyle/>
        <a:p>
          <a:endParaRPr lang="ru-RU" sz="1100" b="1"/>
        </a:p>
      </dgm:t>
    </dgm:pt>
    <dgm:pt modelId="{E378B11F-6B90-4473-AEBC-0E7619B396DA}" type="sibTrans" cxnId="{E5DF1FB7-5F36-452C-B98B-63E7821CC813}">
      <dgm:prSet/>
      <dgm:spPr/>
      <dgm:t>
        <a:bodyPr/>
        <a:lstStyle/>
        <a:p>
          <a:endParaRPr lang="ru-RU" sz="1100" b="1"/>
        </a:p>
      </dgm:t>
    </dgm:pt>
    <dgm:pt modelId="{DBB519A1-52E2-4022-A005-F13DBCCBB823}">
      <dgm:prSet phldrT="[Текст]" custT="1"/>
      <dgm:spPr/>
      <dgm:t>
        <a:bodyPr/>
        <a:lstStyle/>
        <a:p>
          <a:r>
            <a:rPr lang="ru-RU" sz="1200" b="1" dirty="0" smtClean="0"/>
            <a:t>Проводит психопрофилактическую и психодиагностическую работу с детьми</a:t>
          </a:r>
          <a:endParaRPr lang="ru-RU" sz="1200" b="1" dirty="0"/>
        </a:p>
      </dgm:t>
    </dgm:pt>
    <dgm:pt modelId="{523A0696-184B-4ACE-8F19-AAD884982176}" type="parTrans" cxnId="{17CC8D45-F337-4AE7-992F-59DC1ED2CC19}">
      <dgm:prSet/>
      <dgm:spPr/>
      <dgm:t>
        <a:bodyPr/>
        <a:lstStyle/>
        <a:p>
          <a:endParaRPr lang="ru-RU" sz="1100" b="1"/>
        </a:p>
      </dgm:t>
    </dgm:pt>
    <dgm:pt modelId="{E48D51AC-907E-48EB-B9B3-8875B6830C39}" type="sibTrans" cxnId="{17CC8D45-F337-4AE7-992F-59DC1ED2CC19}">
      <dgm:prSet/>
      <dgm:spPr/>
      <dgm:t>
        <a:bodyPr/>
        <a:lstStyle/>
        <a:p>
          <a:endParaRPr lang="ru-RU" sz="1100" b="1"/>
        </a:p>
      </dgm:t>
    </dgm:pt>
    <dgm:pt modelId="{0953D094-EC92-4167-83C2-BA2A99AE3555}">
      <dgm:prSet phldrT="[Текст]" custT="1"/>
      <dgm:spPr/>
      <dgm:t>
        <a:bodyPr/>
        <a:lstStyle/>
        <a:p>
          <a:r>
            <a:rPr lang="ru-RU" sz="1150" b="1" dirty="0" smtClean="0"/>
            <a:t>Помогает музыкальному руководителю учитывать  психологическое, речевое и физическое развитие детей при подборе материала для занятий</a:t>
          </a:r>
          <a:endParaRPr lang="ru-RU" sz="1150" b="1" dirty="0"/>
        </a:p>
      </dgm:t>
    </dgm:pt>
    <dgm:pt modelId="{B2A4F505-1B84-4406-96CE-569358F55B9C}" type="parTrans" cxnId="{6B028AC8-8C3D-4AFF-ABED-428BF8CF850F}">
      <dgm:prSet/>
      <dgm:spPr/>
      <dgm:t>
        <a:bodyPr/>
        <a:lstStyle/>
        <a:p>
          <a:endParaRPr lang="ru-RU" sz="1100" b="1"/>
        </a:p>
      </dgm:t>
    </dgm:pt>
    <dgm:pt modelId="{E1142F89-64AE-480E-A167-B49BC1EDBEA6}" type="sibTrans" cxnId="{6B028AC8-8C3D-4AFF-ABED-428BF8CF850F}">
      <dgm:prSet/>
      <dgm:spPr/>
      <dgm:t>
        <a:bodyPr/>
        <a:lstStyle/>
        <a:p>
          <a:endParaRPr lang="ru-RU" sz="1100" b="1"/>
        </a:p>
      </dgm:t>
    </dgm:pt>
    <dgm:pt modelId="{46F9F9CB-85DA-4EEC-9F3C-91776F3C14E5}">
      <dgm:prSet phldrT="[Текст]" custT="1"/>
      <dgm:spPr/>
      <dgm:t>
        <a:bodyPr/>
        <a:lstStyle/>
        <a:p>
          <a:r>
            <a:rPr lang="ru-RU" sz="1200" b="1" dirty="0" smtClean="0"/>
            <a:t>Повышает уровень психологической компетентности  педагогов детского сада</a:t>
          </a:r>
          <a:endParaRPr lang="ru-RU" sz="1200" b="1" dirty="0"/>
        </a:p>
      </dgm:t>
    </dgm:pt>
    <dgm:pt modelId="{375C0D79-B436-47BA-BFB3-6BCAB4E1DDD3}" type="parTrans" cxnId="{9DEBAA6B-4979-4AFF-9F8D-C05C463CAC3A}">
      <dgm:prSet/>
      <dgm:spPr/>
      <dgm:t>
        <a:bodyPr/>
        <a:lstStyle/>
        <a:p>
          <a:endParaRPr lang="ru-RU" sz="1100" b="1"/>
        </a:p>
      </dgm:t>
    </dgm:pt>
    <dgm:pt modelId="{5EC21741-BFE1-4F73-A7AE-CA11D6C3574C}" type="sibTrans" cxnId="{9DEBAA6B-4979-4AFF-9F8D-C05C463CAC3A}">
      <dgm:prSet/>
      <dgm:spPr/>
      <dgm:t>
        <a:bodyPr/>
        <a:lstStyle/>
        <a:p>
          <a:endParaRPr lang="ru-RU" sz="1100" b="1"/>
        </a:p>
      </dgm:t>
    </dgm:pt>
    <dgm:pt modelId="{BE339E67-125E-4CE8-9A42-383F0DDB5D8D}">
      <dgm:prSet phldrT="[Текст]" custT="1"/>
      <dgm:spPr/>
      <dgm:t>
        <a:bodyPr/>
        <a:lstStyle/>
        <a:p>
          <a:r>
            <a:rPr lang="ru-RU" sz="1200" b="1" dirty="0" smtClean="0"/>
            <a:t>Проводит  консультативную  работу с родителями</a:t>
          </a:r>
          <a:endParaRPr lang="ru-RU" sz="1200" b="1" dirty="0"/>
        </a:p>
      </dgm:t>
    </dgm:pt>
    <dgm:pt modelId="{B9966E4C-3FC1-4535-896D-53B5ACA0287B}" type="parTrans" cxnId="{A66F1A43-B373-424A-BA8E-51C61DBDE99A}">
      <dgm:prSet/>
      <dgm:spPr/>
      <dgm:t>
        <a:bodyPr/>
        <a:lstStyle/>
        <a:p>
          <a:endParaRPr lang="ru-RU" sz="1100" b="1"/>
        </a:p>
      </dgm:t>
    </dgm:pt>
    <dgm:pt modelId="{F55D19C1-A755-4BD2-82BF-F683D1ED5A36}" type="sibTrans" cxnId="{A66F1A43-B373-424A-BA8E-51C61DBDE99A}">
      <dgm:prSet/>
      <dgm:spPr/>
      <dgm:t>
        <a:bodyPr/>
        <a:lstStyle/>
        <a:p>
          <a:endParaRPr lang="ru-RU" sz="1100" b="1"/>
        </a:p>
      </dgm:t>
    </dgm:pt>
    <dgm:pt modelId="{0BC9F0BC-6478-419C-B23E-B0DD6A04829F}">
      <dgm:prSet custT="1"/>
      <dgm:spPr/>
      <dgm:t>
        <a:bodyPr/>
        <a:lstStyle/>
        <a:p>
          <a:r>
            <a:rPr lang="ru-RU" sz="1150" b="1" dirty="0" smtClean="0"/>
            <a:t>Помогает инструктору по физической культуре учитывать  психологическое и  речевое развитие детей при подборе материала для занятий</a:t>
          </a:r>
          <a:endParaRPr lang="ru-RU" sz="1150" b="1" dirty="0"/>
        </a:p>
      </dgm:t>
    </dgm:pt>
    <dgm:pt modelId="{07DA828F-73D4-4657-9ACA-97C57461EF42}" type="parTrans" cxnId="{8FFECC8D-5E2C-4A2F-BC48-1C637F289202}">
      <dgm:prSet/>
      <dgm:spPr/>
      <dgm:t>
        <a:bodyPr/>
        <a:lstStyle/>
        <a:p>
          <a:endParaRPr lang="ru-RU" sz="1100" b="1"/>
        </a:p>
      </dgm:t>
    </dgm:pt>
    <dgm:pt modelId="{E8407AAD-32AB-45FD-A457-E9A3B4DE2196}" type="sibTrans" cxnId="{8FFECC8D-5E2C-4A2F-BC48-1C637F289202}">
      <dgm:prSet/>
      <dgm:spPr/>
      <dgm:t>
        <a:bodyPr/>
        <a:lstStyle/>
        <a:p>
          <a:endParaRPr lang="ru-RU" sz="1100" b="1"/>
        </a:p>
      </dgm:t>
    </dgm:pt>
    <dgm:pt modelId="{1702DE9B-EDFA-411A-888B-EACC0C7A3D17}">
      <dgm:prSet custT="1"/>
      <dgm:spPr/>
      <dgm:t>
        <a:bodyPr/>
        <a:lstStyle/>
        <a:p>
          <a:r>
            <a:rPr lang="ru-RU" sz="1200" b="1" dirty="0" smtClean="0"/>
            <a:t>Организует взаимодействие педагогов</a:t>
          </a:r>
          <a:endParaRPr lang="ru-RU" sz="1200" b="1" dirty="0"/>
        </a:p>
      </dgm:t>
    </dgm:pt>
    <dgm:pt modelId="{EDD2AA6D-E643-405C-B9B4-A955394685EF}" type="parTrans" cxnId="{3B3D7FF8-64BA-40BB-BF8B-1A6F3BB79802}">
      <dgm:prSet/>
      <dgm:spPr/>
      <dgm:t>
        <a:bodyPr/>
        <a:lstStyle/>
        <a:p>
          <a:endParaRPr lang="ru-RU" sz="1100" b="1"/>
        </a:p>
      </dgm:t>
    </dgm:pt>
    <dgm:pt modelId="{B430FC71-E247-48DE-B5DF-87715EDA0C25}" type="sibTrans" cxnId="{3B3D7FF8-64BA-40BB-BF8B-1A6F3BB79802}">
      <dgm:prSet/>
      <dgm:spPr/>
      <dgm:t>
        <a:bodyPr/>
        <a:lstStyle/>
        <a:p>
          <a:endParaRPr lang="ru-RU" sz="1100" b="1"/>
        </a:p>
      </dgm:t>
    </dgm:pt>
    <dgm:pt modelId="{B6E06BFC-AC65-466D-A857-25F97CC0C1DA}">
      <dgm:prSet custT="1"/>
      <dgm:spPr/>
      <dgm:t>
        <a:bodyPr/>
        <a:lstStyle/>
        <a:p>
          <a:r>
            <a:rPr lang="ru-RU" sz="1150" b="1" dirty="0" smtClean="0"/>
            <a:t>Оказывает методическую помощь учителю - логопеду, воспитателю в разработке коррекционных программ индивидуального развития ребенка</a:t>
          </a:r>
          <a:endParaRPr lang="ru-RU" sz="1150" b="1" dirty="0"/>
        </a:p>
      </dgm:t>
    </dgm:pt>
    <dgm:pt modelId="{5B0321B6-CEA0-4937-BDE2-6D75D84E04FA}" type="parTrans" cxnId="{004D1B70-FE01-4F4D-A2EB-CFAAEA5FE7D9}">
      <dgm:prSet/>
      <dgm:spPr/>
      <dgm:t>
        <a:bodyPr/>
        <a:lstStyle/>
        <a:p>
          <a:endParaRPr lang="ru-RU" sz="1100" b="1"/>
        </a:p>
      </dgm:t>
    </dgm:pt>
    <dgm:pt modelId="{C57821D8-6153-48EA-9EDF-55892AC4D235}" type="sibTrans" cxnId="{004D1B70-FE01-4F4D-A2EB-CFAAEA5FE7D9}">
      <dgm:prSet/>
      <dgm:spPr/>
      <dgm:t>
        <a:bodyPr/>
        <a:lstStyle/>
        <a:p>
          <a:endParaRPr lang="ru-RU" sz="1100" b="1"/>
        </a:p>
      </dgm:t>
    </dgm:pt>
    <dgm:pt modelId="{6313A186-535E-4A41-8A8A-10B42B8BF46D}" type="pres">
      <dgm:prSet presAssocID="{FAB50368-41F4-4DBD-9377-CAE3EBAAF74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C9D7435-63EF-4324-8A99-6685C9276AA6}" type="pres">
      <dgm:prSet presAssocID="{E151139E-C8C9-4745-A3D8-CC9852DCDE8E}" presName="centerShape" presStyleLbl="node0" presStyleIdx="0" presStyleCnt="1" custLinFactNeighborX="355" custLinFactNeighborY="-363"/>
      <dgm:spPr/>
      <dgm:t>
        <a:bodyPr/>
        <a:lstStyle/>
        <a:p>
          <a:endParaRPr lang="ru-RU"/>
        </a:p>
      </dgm:t>
    </dgm:pt>
    <dgm:pt modelId="{7122BE6C-ECE5-4370-BE34-52886AC8A9FF}" type="pres">
      <dgm:prSet presAssocID="{DBB519A1-52E2-4022-A005-F13DBCCBB823}" presName="node" presStyleLbl="node1" presStyleIdx="0" presStyleCnt="7" custScaleX="133100" custScaleY="133100" custRadScaleRad="71146" custRadScaleInc="-9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9A6B19-1A27-4455-B389-1919127EB48D}" type="pres">
      <dgm:prSet presAssocID="{DBB519A1-52E2-4022-A005-F13DBCCBB823}" presName="dummy" presStyleCnt="0"/>
      <dgm:spPr/>
      <dgm:t>
        <a:bodyPr/>
        <a:lstStyle/>
        <a:p>
          <a:endParaRPr lang="ru-RU"/>
        </a:p>
      </dgm:t>
    </dgm:pt>
    <dgm:pt modelId="{F997D32B-1DCB-48E7-808A-F98E062981A1}" type="pres">
      <dgm:prSet presAssocID="{E48D51AC-907E-48EB-B9B3-8875B6830C39}" presName="sibTrans" presStyleLbl="sibTrans2D1" presStyleIdx="0" presStyleCnt="7"/>
      <dgm:spPr/>
      <dgm:t>
        <a:bodyPr/>
        <a:lstStyle/>
        <a:p>
          <a:endParaRPr lang="ru-RU"/>
        </a:p>
      </dgm:t>
    </dgm:pt>
    <dgm:pt modelId="{D079359E-4302-4402-A5E0-31508E4D88F5}" type="pres">
      <dgm:prSet presAssocID="{0BC9F0BC-6478-419C-B23E-B0DD6A04829F}" presName="node" presStyleLbl="node1" presStyleIdx="1" presStyleCnt="7" custScaleX="133100" custScaleY="133100" custRadScaleRad="75691" custRadScaleInc="-6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4F6E0-D5DC-46FB-8E0F-3786B4C224DB}" type="pres">
      <dgm:prSet presAssocID="{0BC9F0BC-6478-419C-B23E-B0DD6A04829F}" presName="dummy" presStyleCnt="0"/>
      <dgm:spPr/>
      <dgm:t>
        <a:bodyPr/>
        <a:lstStyle/>
        <a:p>
          <a:endParaRPr lang="ru-RU"/>
        </a:p>
      </dgm:t>
    </dgm:pt>
    <dgm:pt modelId="{DE77ABA5-A13F-4363-AFC7-22CC0A123EEC}" type="pres">
      <dgm:prSet presAssocID="{E8407AAD-32AB-45FD-A457-E9A3B4DE2196}" presName="sibTrans" presStyleLbl="sibTrans2D1" presStyleIdx="1" presStyleCnt="7" custScaleX="103346" custScaleY="91167"/>
      <dgm:spPr/>
      <dgm:t>
        <a:bodyPr/>
        <a:lstStyle/>
        <a:p>
          <a:endParaRPr lang="ru-RU"/>
        </a:p>
      </dgm:t>
    </dgm:pt>
    <dgm:pt modelId="{1372B24D-E29B-41BA-8ED8-07DCE72AD987}" type="pres">
      <dgm:prSet presAssocID="{1702DE9B-EDFA-411A-888B-EACC0C7A3D17}" presName="node" presStyleLbl="node1" presStyleIdx="2" presStyleCnt="7" custScaleX="133100" custScaleY="133100" custRadScaleRad="74594" custRadScaleInc="-17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BC769-4438-4F3B-A3DA-E388157065D8}" type="pres">
      <dgm:prSet presAssocID="{1702DE9B-EDFA-411A-888B-EACC0C7A3D17}" presName="dummy" presStyleCnt="0"/>
      <dgm:spPr/>
      <dgm:t>
        <a:bodyPr/>
        <a:lstStyle/>
        <a:p>
          <a:endParaRPr lang="ru-RU"/>
        </a:p>
      </dgm:t>
    </dgm:pt>
    <dgm:pt modelId="{DE311766-5B4A-40D2-8BD6-652B644ADBEA}" type="pres">
      <dgm:prSet presAssocID="{B430FC71-E247-48DE-B5DF-87715EDA0C25}" presName="sibTrans" presStyleLbl="sibTrans2D1" presStyleIdx="2" presStyleCnt="7"/>
      <dgm:spPr/>
      <dgm:t>
        <a:bodyPr/>
        <a:lstStyle/>
        <a:p>
          <a:endParaRPr lang="ru-RU"/>
        </a:p>
      </dgm:t>
    </dgm:pt>
    <dgm:pt modelId="{D886E49A-50BB-4544-AA28-F3F8EAB03517}" type="pres">
      <dgm:prSet presAssocID="{B6E06BFC-AC65-466D-A857-25F97CC0C1DA}" presName="node" presStyleLbl="node1" presStyleIdx="3" presStyleCnt="7" custScaleX="133100" custScaleY="133100" custRadScaleRad="75540" custRadScaleInc="-43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79804D-CB1A-4535-8883-9A60080D5B27}" type="pres">
      <dgm:prSet presAssocID="{B6E06BFC-AC65-466D-A857-25F97CC0C1DA}" presName="dummy" presStyleCnt="0"/>
      <dgm:spPr/>
      <dgm:t>
        <a:bodyPr/>
        <a:lstStyle/>
        <a:p>
          <a:endParaRPr lang="ru-RU"/>
        </a:p>
      </dgm:t>
    </dgm:pt>
    <dgm:pt modelId="{1FEA66C9-A45C-4E67-8EB0-E3FABA21C8B0}" type="pres">
      <dgm:prSet presAssocID="{C57821D8-6153-48EA-9EDF-55892AC4D235}" presName="sibTrans" presStyleLbl="sibTrans2D1" presStyleIdx="3" presStyleCnt="7"/>
      <dgm:spPr/>
      <dgm:t>
        <a:bodyPr/>
        <a:lstStyle/>
        <a:p>
          <a:endParaRPr lang="ru-RU"/>
        </a:p>
      </dgm:t>
    </dgm:pt>
    <dgm:pt modelId="{348B666F-C4F2-4A1B-8F33-8943E6D78A45}" type="pres">
      <dgm:prSet presAssocID="{0953D094-EC92-4167-83C2-BA2A99AE3555}" presName="node" presStyleLbl="node1" presStyleIdx="4" presStyleCnt="7" custScaleX="133100" custScaleY="133100" custRadScaleRad="68804" custRadScaleInc="-28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496C15-3A0C-438E-AE50-C73182749B64}" type="pres">
      <dgm:prSet presAssocID="{0953D094-EC92-4167-83C2-BA2A99AE3555}" presName="dummy" presStyleCnt="0"/>
      <dgm:spPr/>
      <dgm:t>
        <a:bodyPr/>
        <a:lstStyle/>
        <a:p>
          <a:endParaRPr lang="ru-RU"/>
        </a:p>
      </dgm:t>
    </dgm:pt>
    <dgm:pt modelId="{860D0831-8AC4-4DAC-A7F5-2472A4B99EAD}" type="pres">
      <dgm:prSet presAssocID="{E1142F89-64AE-480E-A167-B49BC1EDBEA6}" presName="sibTrans" presStyleLbl="sibTrans2D1" presStyleIdx="4" presStyleCnt="7"/>
      <dgm:spPr/>
      <dgm:t>
        <a:bodyPr/>
        <a:lstStyle/>
        <a:p>
          <a:endParaRPr lang="ru-RU"/>
        </a:p>
      </dgm:t>
    </dgm:pt>
    <dgm:pt modelId="{8E88F6E7-1E8E-4433-9E41-DCF78F26A94C}" type="pres">
      <dgm:prSet presAssocID="{46F9F9CB-85DA-4EEC-9F3C-91776F3C14E5}" presName="node" presStyleLbl="node1" presStyleIdx="5" presStyleCnt="7" custScaleX="133100" custScaleY="133100" custRadScaleRad="72750" custRadScaleInc="-10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F64B2-7F8E-4FF7-B551-27584B9CB93A}" type="pres">
      <dgm:prSet presAssocID="{46F9F9CB-85DA-4EEC-9F3C-91776F3C14E5}" presName="dummy" presStyleCnt="0"/>
      <dgm:spPr/>
      <dgm:t>
        <a:bodyPr/>
        <a:lstStyle/>
        <a:p>
          <a:endParaRPr lang="ru-RU"/>
        </a:p>
      </dgm:t>
    </dgm:pt>
    <dgm:pt modelId="{9376B263-2759-4632-8031-2E3F6745888B}" type="pres">
      <dgm:prSet presAssocID="{5EC21741-BFE1-4F73-A7AE-CA11D6C3574C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0036550-735A-40F2-86F9-7E7C345CC948}" type="pres">
      <dgm:prSet presAssocID="{BE339E67-125E-4CE8-9A42-383F0DDB5D8D}" presName="node" presStyleLbl="node1" presStyleIdx="6" presStyleCnt="7" custScaleX="133100" custScaleY="133100" custRadScaleRad="73431" custRadScaleInc="-12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96056-1C02-441F-BD38-6596A325B2AA}" type="pres">
      <dgm:prSet presAssocID="{BE339E67-125E-4CE8-9A42-383F0DDB5D8D}" presName="dummy" presStyleCnt="0"/>
      <dgm:spPr/>
      <dgm:t>
        <a:bodyPr/>
        <a:lstStyle/>
        <a:p>
          <a:endParaRPr lang="ru-RU"/>
        </a:p>
      </dgm:t>
    </dgm:pt>
    <dgm:pt modelId="{9A2F13DD-6A90-4B8B-977B-68457381979A}" type="pres">
      <dgm:prSet presAssocID="{F55D19C1-A755-4BD2-82BF-F683D1ED5A36}" presName="sibTrans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4CD8F16B-E888-4379-A877-2F9B7325C30D}" type="presOf" srcId="{B6E06BFC-AC65-466D-A857-25F97CC0C1DA}" destId="{D886E49A-50BB-4544-AA28-F3F8EAB03517}" srcOrd="0" destOrd="0" presId="urn:microsoft.com/office/officeart/2005/8/layout/radial6"/>
    <dgm:cxn modelId="{E7F8E83C-BF70-4CE5-82BC-EF16DBEB6B74}" type="presOf" srcId="{F55D19C1-A755-4BD2-82BF-F683D1ED5A36}" destId="{9A2F13DD-6A90-4B8B-977B-68457381979A}" srcOrd="0" destOrd="0" presId="urn:microsoft.com/office/officeart/2005/8/layout/radial6"/>
    <dgm:cxn modelId="{004D1B70-FE01-4F4D-A2EB-CFAAEA5FE7D9}" srcId="{E151139E-C8C9-4745-A3D8-CC9852DCDE8E}" destId="{B6E06BFC-AC65-466D-A857-25F97CC0C1DA}" srcOrd="3" destOrd="0" parTransId="{5B0321B6-CEA0-4937-BDE2-6D75D84E04FA}" sibTransId="{C57821D8-6153-48EA-9EDF-55892AC4D235}"/>
    <dgm:cxn modelId="{C2AD2FFC-57E1-4B98-B59D-D28FF6912327}" type="presOf" srcId="{DBB519A1-52E2-4022-A005-F13DBCCBB823}" destId="{7122BE6C-ECE5-4370-BE34-52886AC8A9FF}" srcOrd="0" destOrd="0" presId="urn:microsoft.com/office/officeart/2005/8/layout/radial6"/>
    <dgm:cxn modelId="{6B028AC8-8C3D-4AFF-ABED-428BF8CF850F}" srcId="{E151139E-C8C9-4745-A3D8-CC9852DCDE8E}" destId="{0953D094-EC92-4167-83C2-BA2A99AE3555}" srcOrd="4" destOrd="0" parTransId="{B2A4F505-1B84-4406-96CE-569358F55B9C}" sibTransId="{E1142F89-64AE-480E-A167-B49BC1EDBEA6}"/>
    <dgm:cxn modelId="{4C089518-B6AF-46B5-8AB5-8C5E8F11C2E9}" type="presOf" srcId="{E151139E-C8C9-4745-A3D8-CC9852DCDE8E}" destId="{CC9D7435-63EF-4324-8A99-6685C9276AA6}" srcOrd="0" destOrd="0" presId="urn:microsoft.com/office/officeart/2005/8/layout/radial6"/>
    <dgm:cxn modelId="{C0837649-0659-4CF6-AD7C-47174AACE014}" type="presOf" srcId="{E1142F89-64AE-480E-A167-B49BC1EDBEA6}" destId="{860D0831-8AC4-4DAC-A7F5-2472A4B99EAD}" srcOrd="0" destOrd="0" presId="urn:microsoft.com/office/officeart/2005/8/layout/radial6"/>
    <dgm:cxn modelId="{E5DF1FB7-5F36-452C-B98B-63E7821CC813}" srcId="{FAB50368-41F4-4DBD-9377-CAE3EBAAF74F}" destId="{E151139E-C8C9-4745-A3D8-CC9852DCDE8E}" srcOrd="0" destOrd="0" parTransId="{E8395B64-B015-4B67-BA12-1C1A6726A30D}" sibTransId="{E378B11F-6B90-4473-AEBC-0E7619B396DA}"/>
    <dgm:cxn modelId="{0118767A-4553-443A-98BA-0F0699B8E6E9}" type="presOf" srcId="{0953D094-EC92-4167-83C2-BA2A99AE3555}" destId="{348B666F-C4F2-4A1B-8F33-8943E6D78A45}" srcOrd="0" destOrd="0" presId="urn:microsoft.com/office/officeart/2005/8/layout/radial6"/>
    <dgm:cxn modelId="{8FFECC8D-5E2C-4A2F-BC48-1C637F289202}" srcId="{E151139E-C8C9-4745-A3D8-CC9852DCDE8E}" destId="{0BC9F0BC-6478-419C-B23E-B0DD6A04829F}" srcOrd="1" destOrd="0" parTransId="{07DA828F-73D4-4657-9ACA-97C57461EF42}" sibTransId="{E8407AAD-32AB-45FD-A457-E9A3B4DE2196}"/>
    <dgm:cxn modelId="{9C6B8252-1CDE-423D-9538-54636C81BB83}" type="presOf" srcId="{BE339E67-125E-4CE8-9A42-383F0DDB5D8D}" destId="{E0036550-735A-40F2-86F9-7E7C345CC948}" srcOrd="0" destOrd="0" presId="urn:microsoft.com/office/officeart/2005/8/layout/radial6"/>
    <dgm:cxn modelId="{F47BA3D4-CCF9-43AD-94F7-5F57DC9E87D8}" type="presOf" srcId="{5EC21741-BFE1-4F73-A7AE-CA11D6C3574C}" destId="{9376B263-2759-4632-8031-2E3F6745888B}" srcOrd="0" destOrd="0" presId="urn:microsoft.com/office/officeart/2005/8/layout/radial6"/>
    <dgm:cxn modelId="{50AC049B-D78A-4300-9F33-7286321B380F}" type="presOf" srcId="{B430FC71-E247-48DE-B5DF-87715EDA0C25}" destId="{DE311766-5B4A-40D2-8BD6-652B644ADBEA}" srcOrd="0" destOrd="0" presId="urn:microsoft.com/office/officeart/2005/8/layout/radial6"/>
    <dgm:cxn modelId="{DD7B34AD-474A-40EA-AF36-7136763D09C7}" type="presOf" srcId="{FAB50368-41F4-4DBD-9377-CAE3EBAAF74F}" destId="{6313A186-535E-4A41-8A8A-10B42B8BF46D}" srcOrd="0" destOrd="0" presId="urn:microsoft.com/office/officeart/2005/8/layout/radial6"/>
    <dgm:cxn modelId="{64C4675A-107B-4F34-8646-F5B291BE5473}" type="presOf" srcId="{C57821D8-6153-48EA-9EDF-55892AC4D235}" destId="{1FEA66C9-A45C-4E67-8EB0-E3FABA21C8B0}" srcOrd="0" destOrd="0" presId="urn:microsoft.com/office/officeart/2005/8/layout/radial6"/>
    <dgm:cxn modelId="{E42B26AD-CF6D-44C5-9BE8-9BC66659F297}" type="presOf" srcId="{E48D51AC-907E-48EB-B9B3-8875B6830C39}" destId="{F997D32B-1DCB-48E7-808A-F98E062981A1}" srcOrd="0" destOrd="0" presId="urn:microsoft.com/office/officeart/2005/8/layout/radial6"/>
    <dgm:cxn modelId="{17CC8D45-F337-4AE7-992F-59DC1ED2CC19}" srcId="{E151139E-C8C9-4745-A3D8-CC9852DCDE8E}" destId="{DBB519A1-52E2-4022-A005-F13DBCCBB823}" srcOrd="0" destOrd="0" parTransId="{523A0696-184B-4ACE-8F19-AAD884982176}" sibTransId="{E48D51AC-907E-48EB-B9B3-8875B6830C39}"/>
    <dgm:cxn modelId="{6315FB93-5A93-4C7F-A847-326A76A38A87}" type="presOf" srcId="{46F9F9CB-85DA-4EEC-9F3C-91776F3C14E5}" destId="{8E88F6E7-1E8E-4433-9E41-DCF78F26A94C}" srcOrd="0" destOrd="0" presId="urn:microsoft.com/office/officeart/2005/8/layout/radial6"/>
    <dgm:cxn modelId="{9DEBAA6B-4979-4AFF-9F8D-C05C463CAC3A}" srcId="{E151139E-C8C9-4745-A3D8-CC9852DCDE8E}" destId="{46F9F9CB-85DA-4EEC-9F3C-91776F3C14E5}" srcOrd="5" destOrd="0" parTransId="{375C0D79-B436-47BA-BFB3-6BCAB4E1DDD3}" sibTransId="{5EC21741-BFE1-4F73-A7AE-CA11D6C3574C}"/>
    <dgm:cxn modelId="{3B3D7FF8-64BA-40BB-BF8B-1A6F3BB79802}" srcId="{E151139E-C8C9-4745-A3D8-CC9852DCDE8E}" destId="{1702DE9B-EDFA-411A-888B-EACC0C7A3D17}" srcOrd="2" destOrd="0" parTransId="{EDD2AA6D-E643-405C-B9B4-A955394685EF}" sibTransId="{B430FC71-E247-48DE-B5DF-87715EDA0C25}"/>
    <dgm:cxn modelId="{E0231B20-C935-4351-9C2A-ABD41BB2FC45}" type="presOf" srcId="{1702DE9B-EDFA-411A-888B-EACC0C7A3D17}" destId="{1372B24D-E29B-41BA-8ED8-07DCE72AD987}" srcOrd="0" destOrd="0" presId="urn:microsoft.com/office/officeart/2005/8/layout/radial6"/>
    <dgm:cxn modelId="{4FF1797E-9D4A-4946-969B-3ED52DB7E329}" type="presOf" srcId="{E8407AAD-32AB-45FD-A457-E9A3B4DE2196}" destId="{DE77ABA5-A13F-4363-AFC7-22CC0A123EEC}" srcOrd="0" destOrd="0" presId="urn:microsoft.com/office/officeart/2005/8/layout/radial6"/>
    <dgm:cxn modelId="{A66F1A43-B373-424A-BA8E-51C61DBDE99A}" srcId="{E151139E-C8C9-4745-A3D8-CC9852DCDE8E}" destId="{BE339E67-125E-4CE8-9A42-383F0DDB5D8D}" srcOrd="6" destOrd="0" parTransId="{B9966E4C-3FC1-4535-896D-53B5ACA0287B}" sibTransId="{F55D19C1-A755-4BD2-82BF-F683D1ED5A36}"/>
    <dgm:cxn modelId="{6870E6EC-E5DD-4EF3-8D10-C3A7BF91B33D}" type="presOf" srcId="{0BC9F0BC-6478-419C-B23E-B0DD6A04829F}" destId="{D079359E-4302-4402-A5E0-31508E4D88F5}" srcOrd="0" destOrd="0" presId="urn:microsoft.com/office/officeart/2005/8/layout/radial6"/>
    <dgm:cxn modelId="{FDF99034-6D9C-4B2B-83AB-BB3903324F51}" type="presParOf" srcId="{6313A186-535E-4A41-8A8A-10B42B8BF46D}" destId="{CC9D7435-63EF-4324-8A99-6685C9276AA6}" srcOrd="0" destOrd="0" presId="urn:microsoft.com/office/officeart/2005/8/layout/radial6"/>
    <dgm:cxn modelId="{E102DF41-912E-4818-AFDD-7AEDBE316087}" type="presParOf" srcId="{6313A186-535E-4A41-8A8A-10B42B8BF46D}" destId="{7122BE6C-ECE5-4370-BE34-52886AC8A9FF}" srcOrd="1" destOrd="0" presId="urn:microsoft.com/office/officeart/2005/8/layout/radial6"/>
    <dgm:cxn modelId="{83B78982-5773-453E-800D-3CDC520B0FFB}" type="presParOf" srcId="{6313A186-535E-4A41-8A8A-10B42B8BF46D}" destId="{839A6B19-1A27-4455-B389-1919127EB48D}" srcOrd="2" destOrd="0" presId="urn:microsoft.com/office/officeart/2005/8/layout/radial6"/>
    <dgm:cxn modelId="{10E9CEFB-72FD-4672-9708-CD3CE65F728D}" type="presParOf" srcId="{6313A186-535E-4A41-8A8A-10B42B8BF46D}" destId="{F997D32B-1DCB-48E7-808A-F98E062981A1}" srcOrd="3" destOrd="0" presId="urn:microsoft.com/office/officeart/2005/8/layout/radial6"/>
    <dgm:cxn modelId="{91D36442-6109-4943-923A-E9273F729D04}" type="presParOf" srcId="{6313A186-535E-4A41-8A8A-10B42B8BF46D}" destId="{D079359E-4302-4402-A5E0-31508E4D88F5}" srcOrd="4" destOrd="0" presId="urn:microsoft.com/office/officeart/2005/8/layout/radial6"/>
    <dgm:cxn modelId="{F7BD6450-CA12-4AC0-896F-CFFCD29FC7AC}" type="presParOf" srcId="{6313A186-535E-4A41-8A8A-10B42B8BF46D}" destId="{56B4F6E0-D5DC-46FB-8E0F-3786B4C224DB}" srcOrd="5" destOrd="0" presId="urn:microsoft.com/office/officeart/2005/8/layout/radial6"/>
    <dgm:cxn modelId="{CC1B569C-6C51-4D7A-B268-EBB15349C970}" type="presParOf" srcId="{6313A186-535E-4A41-8A8A-10B42B8BF46D}" destId="{DE77ABA5-A13F-4363-AFC7-22CC0A123EEC}" srcOrd="6" destOrd="0" presId="urn:microsoft.com/office/officeart/2005/8/layout/radial6"/>
    <dgm:cxn modelId="{A063F3C3-4978-4E18-BF9F-9591E3E7B928}" type="presParOf" srcId="{6313A186-535E-4A41-8A8A-10B42B8BF46D}" destId="{1372B24D-E29B-41BA-8ED8-07DCE72AD987}" srcOrd="7" destOrd="0" presId="urn:microsoft.com/office/officeart/2005/8/layout/radial6"/>
    <dgm:cxn modelId="{A6E1C33A-5EC9-4C10-B271-09873B240074}" type="presParOf" srcId="{6313A186-535E-4A41-8A8A-10B42B8BF46D}" destId="{E1ABC769-4438-4F3B-A3DA-E388157065D8}" srcOrd="8" destOrd="0" presId="urn:microsoft.com/office/officeart/2005/8/layout/radial6"/>
    <dgm:cxn modelId="{A9A8B25D-75EE-4412-B090-F3CAC8F56794}" type="presParOf" srcId="{6313A186-535E-4A41-8A8A-10B42B8BF46D}" destId="{DE311766-5B4A-40D2-8BD6-652B644ADBEA}" srcOrd="9" destOrd="0" presId="urn:microsoft.com/office/officeart/2005/8/layout/radial6"/>
    <dgm:cxn modelId="{2375DCC3-3332-46D3-88D6-527F9A087F75}" type="presParOf" srcId="{6313A186-535E-4A41-8A8A-10B42B8BF46D}" destId="{D886E49A-50BB-4544-AA28-F3F8EAB03517}" srcOrd="10" destOrd="0" presId="urn:microsoft.com/office/officeart/2005/8/layout/radial6"/>
    <dgm:cxn modelId="{3EC8B3D6-F013-45B0-B7E3-675C5B1EC3C0}" type="presParOf" srcId="{6313A186-535E-4A41-8A8A-10B42B8BF46D}" destId="{D079804D-CB1A-4535-8883-9A60080D5B27}" srcOrd="11" destOrd="0" presId="urn:microsoft.com/office/officeart/2005/8/layout/radial6"/>
    <dgm:cxn modelId="{B903C276-CBAF-44DA-BE56-08B60FE4867E}" type="presParOf" srcId="{6313A186-535E-4A41-8A8A-10B42B8BF46D}" destId="{1FEA66C9-A45C-4E67-8EB0-E3FABA21C8B0}" srcOrd="12" destOrd="0" presId="urn:microsoft.com/office/officeart/2005/8/layout/radial6"/>
    <dgm:cxn modelId="{2009D79D-7499-4507-8DAF-069AA5F9A696}" type="presParOf" srcId="{6313A186-535E-4A41-8A8A-10B42B8BF46D}" destId="{348B666F-C4F2-4A1B-8F33-8943E6D78A45}" srcOrd="13" destOrd="0" presId="urn:microsoft.com/office/officeart/2005/8/layout/radial6"/>
    <dgm:cxn modelId="{8B4F9FBF-FB36-4F2B-BB6B-BABC0E13A9E6}" type="presParOf" srcId="{6313A186-535E-4A41-8A8A-10B42B8BF46D}" destId="{70496C15-3A0C-438E-AE50-C73182749B64}" srcOrd="14" destOrd="0" presId="urn:microsoft.com/office/officeart/2005/8/layout/radial6"/>
    <dgm:cxn modelId="{D5ACDDCC-674E-4655-BB20-55D0C6CC15A7}" type="presParOf" srcId="{6313A186-535E-4A41-8A8A-10B42B8BF46D}" destId="{860D0831-8AC4-4DAC-A7F5-2472A4B99EAD}" srcOrd="15" destOrd="0" presId="urn:microsoft.com/office/officeart/2005/8/layout/radial6"/>
    <dgm:cxn modelId="{4870F0D3-8C1E-432C-B06F-E46319CC8CC0}" type="presParOf" srcId="{6313A186-535E-4A41-8A8A-10B42B8BF46D}" destId="{8E88F6E7-1E8E-4433-9E41-DCF78F26A94C}" srcOrd="16" destOrd="0" presId="urn:microsoft.com/office/officeart/2005/8/layout/radial6"/>
    <dgm:cxn modelId="{161DDA15-8B8B-4FDE-8BA8-41604C1DAFC0}" type="presParOf" srcId="{6313A186-535E-4A41-8A8A-10B42B8BF46D}" destId="{D51F64B2-7F8E-4FF7-B551-27584B9CB93A}" srcOrd="17" destOrd="0" presId="urn:microsoft.com/office/officeart/2005/8/layout/radial6"/>
    <dgm:cxn modelId="{073C344A-177A-4DEC-B72A-BB85C28ABFAB}" type="presParOf" srcId="{6313A186-535E-4A41-8A8A-10B42B8BF46D}" destId="{9376B263-2759-4632-8031-2E3F6745888B}" srcOrd="18" destOrd="0" presId="urn:microsoft.com/office/officeart/2005/8/layout/radial6"/>
    <dgm:cxn modelId="{63DF8AD9-CF6D-45C4-A3AC-2B899C47F9EE}" type="presParOf" srcId="{6313A186-535E-4A41-8A8A-10B42B8BF46D}" destId="{E0036550-735A-40F2-86F9-7E7C345CC948}" srcOrd="19" destOrd="0" presId="urn:microsoft.com/office/officeart/2005/8/layout/radial6"/>
    <dgm:cxn modelId="{62E5CD9D-1170-45E4-BA7A-6BCE9BB7D1AE}" type="presParOf" srcId="{6313A186-535E-4A41-8A8A-10B42B8BF46D}" destId="{2CC96056-1C02-441F-BD38-6596A325B2AA}" srcOrd="20" destOrd="0" presId="urn:microsoft.com/office/officeart/2005/8/layout/radial6"/>
    <dgm:cxn modelId="{6D217D89-D6BD-4D89-A08C-EEDD1C258E67}" type="presParOf" srcId="{6313A186-535E-4A41-8A8A-10B42B8BF46D}" destId="{9A2F13DD-6A90-4B8B-977B-68457381979A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B07491-AF89-42F9-A0F9-3559A064160B}">
      <dsp:nvSpPr>
        <dsp:cNvPr id="0" name=""/>
        <dsp:cNvSpPr/>
      </dsp:nvSpPr>
      <dsp:spPr>
        <a:xfrm>
          <a:off x="2813731" y="2255938"/>
          <a:ext cx="1916337" cy="191633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Инструктор по физической культуре</a:t>
          </a:r>
          <a:endParaRPr lang="ru-RU" sz="1600" kern="1200" dirty="0"/>
        </a:p>
      </dsp:txBody>
      <dsp:txXfrm>
        <a:off x="2813731" y="2255938"/>
        <a:ext cx="1916337" cy="1916337"/>
      </dsp:txXfrm>
    </dsp:sp>
    <dsp:sp modelId="{EA4136FC-6D76-4C1A-830B-0989F1ADEFAE}">
      <dsp:nvSpPr>
        <dsp:cNvPr id="0" name=""/>
        <dsp:cNvSpPr/>
      </dsp:nvSpPr>
      <dsp:spPr>
        <a:xfrm rot="16200000">
          <a:off x="3645415" y="1737338"/>
          <a:ext cx="252968" cy="574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6200000">
        <a:off x="3645415" y="1737338"/>
        <a:ext cx="252968" cy="574220"/>
      </dsp:txXfrm>
    </dsp:sp>
    <dsp:sp modelId="{F32A2D66-A986-4983-A7BA-5C421B55213B}">
      <dsp:nvSpPr>
        <dsp:cNvPr id="0" name=""/>
        <dsp:cNvSpPr/>
      </dsp:nvSpPr>
      <dsp:spPr>
        <a:xfrm>
          <a:off x="2843014" y="-79131"/>
          <a:ext cx="1857771" cy="18577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Воспитатель</a:t>
          </a:r>
          <a:endParaRPr lang="ru-RU" sz="1600" kern="1200" dirty="0"/>
        </a:p>
      </dsp:txBody>
      <dsp:txXfrm>
        <a:off x="2843014" y="-79131"/>
        <a:ext cx="1857771" cy="1857771"/>
      </dsp:txXfrm>
    </dsp:sp>
    <dsp:sp modelId="{48E27D75-D9EC-4C23-83E3-224671EBBB13}">
      <dsp:nvSpPr>
        <dsp:cNvPr id="0" name=""/>
        <dsp:cNvSpPr/>
      </dsp:nvSpPr>
      <dsp:spPr>
        <a:xfrm rot="11880000">
          <a:off x="2513983" y="2559372"/>
          <a:ext cx="252968" cy="574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11880000">
        <a:off x="2513983" y="2559372"/>
        <a:ext cx="252968" cy="574220"/>
      </dsp:txXfrm>
    </dsp:sp>
    <dsp:sp modelId="{7D289E1F-B7AB-4048-918A-8D53F9D30DB1}">
      <dsp:nvSpPr>
        <dsp:cNvPr id="0" name=""/>
        <dsp:cNvSpPr/>
      </dsp:nvSpPr>
      <dsp:spPr>
        <a:xfrm>
          <a:off x="594380" y="1554596"/>
          <a:ext cx="1857771" cy="18577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Педагог - психолог</a:t>
          </a:r>
          <a:endParaRPr lang="ru-RU" sz="1600" kern="1200" dirty="0"/>
        </a:p>
      </dsp:txBody>
      <dsp:txXfrm>
        <a:off x="594380" y="1554596"/>
        <a:ext cx="1857771" cy="1857771"/>
      </dsp:txXfrm>
    </dsp:sp>
    <dsp:sp modelId="{9ED636BF-74BA-4C3E-86E9-ED331120E155}">
      <dsp:nvSpPr>
        <dsp:cNvPr id="0" name=""/>
        <dsp:cNvSpPr/>
      </dsp:nvSpPr>
      <dsp:spPr>
        <a:xfrm rot="7560000">
          <a:off x="2946151" y="3889451"/>
          <a:ext cx="252968" cy="574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7560000">
        <a:off x="2946151" y="3889451"/>
        <a:ext cx="252968" cy="574220"/>
      </dsp:txXfrm>
    </dsp:sp>
    <dsp:sp modelId="{3479186E-090B-4660-A0E1-03B45CCC4D02}">
      <dsp:nvSpPr>
        <dsp:cNvPr id="0" name=""/>
        <dsp:cNvSpPr/>
      </dsp:nvSpPr>
      <dsp:spPr>
        <a:xfrm>
          <a:off x="1453282" y="4198024"/>
          <a:ext cx="1857771" cy="18577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Медицинский работник</a:t>
          </a:r>
          <a:endParaRPr lang="ru-RU" sz="1600" kern="1200" dirty="0"/>
        </a:p>
      </dsp:txBody>
      <dsp:txXfrm>
        <a:off x="1453282" y="4198024"/>
        <a:ext cx="1857771" cy="1857771"/>
      </dsp:txXfrm>
    </dsp:sp>
    <dsp:sp modelId="{48171AEB-AB01-42C1-A83F-7CE5AC54A389}">
      <dsp:nvSpPr>
        <dsp:cNvPr id="0" name=""/>
        <dsp:cNvSpPr/>
      </dsp:nvSpPr>
      <dsp:spPr>
        <a:xfrm rot="3240000">
          <a:off x="4344679" y="3889451"/>
          <a:ext cx="252968" cy="574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3240000">
        <a:off x="4344679" y="3889451"/>
        <a:ext cx="252968" cy="574220"/>
      </dsp:txXfrm>
    </dsp:sp>
    <dsp:sp modelId="{E56D4BF0-2D2F-4CCC-9551-6CEB46097A0D}">
      <dsp:nvSpPr>
        <dsp:cNvPr id="0" name=""/>
        <dsp:cNvSpPr/>
      </dsp:nvSpPr>
      <dsp:spPr>
        <a:xfrm>
          <a:off x="4232746" y="4198024"/>
          <a:ext cx="1857771" cy="18577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Музыкальный руководитель</a:t>
          </a:r>
          <a:endParaRPr lang="ru-RU" sz="1600" kern="1200" dirty="0"/>
        </a:p>
      </dsp:txBody>
      <dsp:txXfrm>
        <a:off x="4232746" y="4198024"/>
        <a:ext cx="1857771" cy="1857771"/>
      </dsp:txXfrm>
    </dsp:sp>
    <dsp:sp modelId="{CD705EE8-50BF-4E28-B85C-9FC733B0ACF8}">
      <dsp:nvSpPr>
        <dsp:cNvPr id="0" name=""/>
        <dsp:cNvSpPr/>
      </dsp:nvSpPr>
      <dsp:spPr>
        <a:xfrm rot="20520000">
          <a:off x="4776848" y="2559372"/>
          <a:ext cx="252968" cy="5742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20520000">
        <a:off x="4776848" y="2559372"/>
        <a:ext cx="252968" cy="574220"/>
      </dsp:txXfrm>
    </dsp:sp>
    <dsp:sp modelId="{05E1EB5E-F2C5-4556-AB77-C79E02A1DC9F}">
      <dsp:nvSpPr>
        <dsp:cNvPr id="0" name=""/>
        <dsp:cNvSpPr/>
      </dsp:nvSpPr>
      <dsp:spPr>
        <a:xfrm>
          <a:off x="5091647" y="1554596"/>
          <a:ext cx="1857771" cy="18577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Учитель - логопед</a:t>
          </a:r>
          <a:endParaRPr lang="ru-RU" sz="1600" kern="1200" dirty="0"/>
        </a:p>
      </dsp:txBody>
      <dsp:txXfrm>
        <a:off x="5091647" y="1554596"/>
        <a:ext cx="1857771" cy="18577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39B318-F0ED-4106-B539-275D3E6A41D2}">
      <dsp:nvSpPr>
        <dsp:cNvPr id="0" name=""/>
        <dsp:cNvSpPr/>
      </dsp:nvSpPr>
      <dsp:spPr>
        <a:xfrm>
          <a:off x="979308" y="0"/>
          <a:ext cx="5184576" cy="5184576"/>
        </a:xfrm>
        <a:prstGeom prst="triangl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A932AC-F2B0-47D0-834D-81C4115DFD0A}">
      <dsp:nvSpPr>
        <dsp:cNvPr id="0" name=""/>
        <dsp:cNvSpPr/>
      </dsp:nvSpPr>
      <dsp:spPr>
        <a:xfrm>
          <a:off x="3571596" y="520257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Коррекционная  работа</a:t>
          </a:r>
          <a:endParaRPr lang="ru-RU" sz="1800" b="1" kern="1200" dirty="0">
            <a:effectLst/>
          </a:endParaRPr>
        </a:p>
      </dsp:txBody>
      <dsp:txXfrm>
        <a:off x="3571596" y="520257"/>
        <a:ext cx="3369974" cy="383780"/>
      </dsp:txXfrm>
    </dsp:sp>
    <dsp:sp modelId="{1EA4491D-5577-4D9A-AE1F-D8D823CB1671}">
      <dsp:nvSpPr>
        <dsp:cNvPr id="0" name=""/>
        <dsp:cNvSpPr/>
      </dsp:nvSpPr>
      <dsp:spPr>
        <a:xfrm>
          <a:off x="3571596" y="952009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4484"/>
              <a:satOff val="-503"/>
              <a:lumOff val="321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НОД</a:t>
          </a:r>
          <a:endParaRPr lang="ru-RU" sz="1800" b="1" kern="1200" dirty="0">
            <a:effectLst/>
          </a:endParaRPr>
        </a:p>
      </dsp:txBody>
      <dsp:txXfrm>
        <a:off x="3571596" y="952009"/>
        <a:ext cx="3369974" cy="383780"/>
      </dsp:txXfrm>
    </dsp:sp>
    <dsp:sp modelId="{B7DB292A-92A7-4D4E-A456-0D68A98664D2}">
      <dsp:nvSpPr>
        <dsp:cNvPr id="0" name=""/>
        <dsp:cNvSpPr/>
      </dsp:nvSpPr>
      <dsp:spPr>
        <a:xfrm>
          <a:off x="3571596" y="1383762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8968"/>
              <a:satOff val="-1006"/>
              <a:lumOff val="642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Консультации</a:t>
          </a:r>
          <a:endParaRPr lang="ru-RU" sz="1800" b="1" kern="1200" dirty="0">
            <a:effectLst/>
          </a:endParaRPr>
        </a:p>
      </dsp:txBody>
      <dsp:txXfrm>
        <a:off x="3571596" y="1383762"/>
        <a:ext cx="3369974" cy="383780"/>
      </dsp:txXfrm>
    </dsp:sp>
    <dsp:sp modelId="{D592EBB8-CA39-457E-87B9-5D556A31EBA7}">
      <dsp:nvSpPr>
        <dsp:cNvPr id="0" name=""/>
        <dsp:cNvSpPr/>
      </dsp:nvSpPr>
      <dsp:spPr>
        <a:xfrm>
          <a:off x="3571596" y="1815515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13452"/>
              <a:satOff val="-1509"/>
              <a:lumOff val="96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Педсоветы</a:t>
          </a:r>
          <a:endParaRPr lang="ru-RU" sz="1800" b="1" kern="1200" dirty="0">
            <a:effectLst/>
          </a:endParaRPr>
        </a:p>
      </dsp:txBody>
      <dsp:txXfrm>
        <a:off x="3571596" y="1815515"/>
        <a:ext cx="3369974" cy="383780"/>
      </dsp:txXfrm>
    </dsp:sp>
    <dsp:sp modelId="{E13F06AE-0CAF-4167-9F60-5704A0B9103C}">
      <dsp:nvSpPr>
        <dsp:cNvPr id="0" name=""/>
        <dsp:cNvSpPr/>
      </dsp:nvSpPr>
      <dsp:spPr>
        <a:xfrm>
          <a:off x="3571596" y="2247267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Семинары-практикумы</a:t>
          </a:r>
          <a:endParaRPr lang="ru-RU" sz="1800" b="1" kern="1200" dirty="0">
            <a:effectLst/>
          </a:endParaRPr>
        </a:p>
      </dsp:txBody>
      <dsp:txXfrm>
        <a:off x="3571596" y="2247267"/>
        <a:ext cx="3369974" cy="383780"/>
      </dsp:txXfrm>
    </dsp:sp>
    <dsp:sp modelId="{C9ED99B6-00EB-4607-BD48-4E4436BB6D2D}">
      <dsp:nvSpPr>
        <dsp:cNvPr id="0" name=""/>
        <dsp:cNvSpPr/>
      </dsp:nvSpPr>
      <dsp:spPr>
        <a:xfrm>
          <a:off x="3571596" y="2679020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22420"/>
              <a:satOff val="-2515"/>
              <a:lumOff val="160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Праздничные мероприятия</a:t>
          </a:r>
          <a:endParaRPr lang="ru-RU" sz="1800" b="1" kern="1200" dirty="0">
            <a:effectLst/>
          </a:endParaRPr>
        </a:p>
      </dsp:txBody>
      <dsp:txXfrm>
        <a:off x="3571596" y="2679020"/>
        <a:ext cx="3369974" cy="383780"/>
      </dsp:txXfrm>
    </dsp:sp>
    <dsp:sp modelId="{D47E70AD-849C-4996-9C9E-F76957D67D9B}">
      <dsp:nvSpPr>
        <dsp:cNvPr id="0" name=""/>
        <dsp:cNvSpPr/>
      </dsp:nvSpPr>
      <dsp:spPr>
        <a:xfrm>
          <a:off x="3571596" y="3110773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26904"/>
              <a:satOff val="-3018"/>
              <a:lumOff val="1926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Индивидуальные беседы</a:t>
          </a:r>
          <a:endParaRPr lang="ru-RU" sz="1800" b="1" kern="1200" dirty="0">
            <a:effectLst/>
          </a:endParaRPr>
        </a:p>
      </dsp:txBody>
      <dsp:txXfrm>
        <a:off x="3571596" y="3110773"/>
        <a:ext cx="3369974" cy="383780"/>
      </dsp:txXfrm>
    </dsp:sp>
    <dsp:sp modelId="{C59FE165-C964-4084-9022-D78F94010CEB}">
      <dsp:nvSpPr>
        <dsp:cNvPr id="0" name=""/>
        <dsp:cNvSpPr/>
      </dsp:nvSpPr>
      <dsp:spPr>
        <a:xfrm>
          <a:off x="3571596" y="3542525"/>
          <a:ext cx="3369974" cy="383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31388"/>
              <a:satOff val="-3521"/>
              <a:lumOff val="224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Совместные проекты</a:t>
          </a:r>
          <a:endParaRPr lang="ru-RU" sz="1800" b="1" kern="1200" dirty="0">
            <a:effectLst/>
          </a:endParaRPr>
        </a:p>
      </dsp:txBody>
      <dsp:txXfrm>
        <a:off x="3571596" y="3542525"/>
        <a:ext cx="3369974" cy="383780"/>
      </dsp:txXfrm>
    </dsp:sp>
    <dsp:sp modelId="{0BA6D9F1-73B0-45D8-9BD5-B33F1D1211EB}">
      <dsp:nvSpPr>
        <dsp:cNvPr id="0" name=""/>
        <dsp:cNvSpPr/>
      </dsp:nvSpPr>
      <dsp:spPr>
        <a:xfrm>
          <a:off x="3571596" y="3974278"/>
          <a:ext cx="3369974" cy="6420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effectLst/>
              <a:latin typeface="Times New Roman" pitchFamily="18" charset="0"/>
              <a:cs typeface="Times New Roman" pitchFamily="18" charset="0"/>
            </a:rPr>
            <a:t>Медико-педагогический контроль</a:t>
          </a:r>
          <a:endParaRPr lang="ru-RU" sz="1800" b="1" kern="1200" dirty="0">
            <a:effectLst/>
          </a:endParaRPr>
        </a:p>
      </dsp:txBody>
      <dsp:txXfrm>
        <a:off x="3571596" y="3974278"/>
        <a:ext cx="3369974" cy="6420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2F13DD-6A90-4B8B-977B-68457381979A}">
      <dsp:nvSpPr>
        <dsp:cNvPr id="0" name=""/>
        <dsp:cNvSpPr/>
      </dsp:nvSpPr>
      <dsp:spPr>
        <a:xfrm>
          <a:off x="1529912" y="1389637"/>
          <a:ext cx="5261527" cy="5261527"/>
        </a:xfrm>
        <a:prstGeom prst="blockArc">
          <a:avLst>
            <a:gd name="adj1" fmla="val 13547447"/>
            <a:gd name="adj2" fmla="val 15764722"/>
            <a:gd name="adj3" fmla="val 390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376B263-2759-4632-8031-2E3F6745888B}">
      <dsp:nvSpPr>
        <dsp:cNvPr id="0" name=""/>
        <dsp:cNvSpPr/>
      </dsp:nvSpPr>
      <dsp:spPr>
        <a:xfrm>
          <a:off x="1994126" y="778927"/>
          <a:ext cx="5261527" cy="5261527"/>
        </a:xfrm>
        <a:prstGeom prst="blockArc">
          <a:avLst>
            <a:gd name="adj1" fmla="val 10315329"/>
            <a:gd name="adj2" fmla="val 12521260"/>
            <a:gd name="adj3" fmla="val 390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60D0831-8AC4-4DAC-A7F5-2472A4B99EAD}">
      <dsp:nvSpPr>
        <dsp:cNvPr id="0" name=""/>
        <dsp:cNvSpPr/>
      </dsp:nvSpPr>
      <dsp:spPr>
        <a:xfrm>
          <a:off x="1756764" y="6750"/>
          <a:ext cx="5261527" cy="5261527"/>
        </a:xfrm>
        <a:prstGeom prst="blockArc">
          <a:avLst>
            <a:gd name="adj1" fmla="val 6965780"/>
            <a:gd name="adj2" fmla="val 9234224"/>
            <a:gd name="adj3" fmla="val 390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FEA66C9-A45C-4E67-8EB0-E3FABA21C8B0}">
      <dsp:nvSpPr>
        <dsp:cNvPr id="0" name=""/>
        <dsp:cNvSpPr/>
      </dsp:nvSpPr>
      <dsp:spPr>
        <a:xfrm>
          <a:off x="1434103" y="-125070"/>
          <a:ext cx="5261527" cy="5261527"/>
        </a:xfrm>
        <a:prstGeom prst="blockArc">
          <a:avLst>
            <a:gd name="adj1" fmla="val 4195581"/>
            <a:gd name="adj2" fmla="val 6500890"/>
            <a:gd name="adj3" fmla="val 390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311766-5B4A-40D2-8BD6-652B644ADBEA}">
      <dsp:nvSpPr>
        <dsp:cNvPr id="0" name=""/>
        <dsp:cNvSpPr/>
      </dsp:nvSpPr>
      <dsp:spPr>
        <a:xfrm>
          <a:off x="661089" y="321976"/>
          <a:ext cx="5261527" cy="5261527"/>
        </a:xfrm>
        <a:prstGeom prst="blockArc">
          <a:avLst>
            <a:gd name="adj1" fmla="val 908680"/>
            <a:gd name="adj2" fmla="val 2999431"/>
            <a:gd name="adj3" fmla="val 390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E77ABA5-A13F-4363-AFC7-22CC0A123EEC}">
      <dsp:nvSpPr>
        <dsp:cNvPr id="0" name=""/>
        <dsp:cNvSpPr/>
      </dsp:nvSpPr>
      <dsp:spPr>
        <a:xfrm>
          <a:off x="490998" y="1031435"/>
          <a:ext cx="5437578" cy="4796776"/>
        </a:xfrm>
        <a:prstGeom prst="blockArc">
          <a:avLst>
            <a:gd name="adj1" fmla="val 19658644"/>
            <a:gd name="adj2" fmla="val 262550"/>
            <a:gd name="adj3" fmla="val 390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997D32B-1DCB-48E7-808A-F98E062981A1}">
      <dsp:nvSpPr>
        <dsp:cNvPr id="0" name=""/>
        <dsp:cNvSpPr/>
      </dsp:nvSpPr>
      <dsp:spPr>
        <a:xfrm>
          <a:off x="1117078" y="1408815"/>
          <a:ext cx="5261527" cy="5261527"/>
        </a:xfrm>
        <a:prstGeom prst="blockArc">
          <a:avLst>
            <a:gd name="adj1" fmla="val 16316118"/>
            <a:gd name="adj2" fmla="val 18570291"/>
            <a:gd name="adj3" fmla="val 3904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C9D7435-63EF-4324-8A99-6685C9276AA6}">
      <dsp:nvSpPr>
        <dsp:cNvPr id="0" name=""/>
        <dsp:cNvSpPr/>
      </dsp:nvSpPr>
      <dsp:spPr>
        <a:xfrm>
          <a:off x="2885524" y="2258357"/>
          <a:ext cx="2037977" cy="203797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Взаимосвязь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педагога - психолога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и специалистов ДОУ</a:t>
          </a:r>
          <a:endParaRPr lang="ru-RU" sz="1200" b="1" kern="1200" dirty="0"/>
        </a:p>
      </dsp:txBody>
      <dsp:txXfrm>
        <a:off x="2885524" y="2258357"/>
        <a:ext cx="2037977" cy="2037977"/>
      </dsp:txXfrm>
    </dsp:sp>
    <dsp:sp modelId="{7122BE6C-ECE5-4370-BE34-52886AC8A9FF}">
      <dsp:nvSpPr>
        <dsp:cNvPr id="0" name=""/>
        <dsp:cNvSpPr/>
      </dsp:nvSpPr>
      <dsp:spPr>
        <a:xfrm>
          <a:off x="2885558" y="512251"/>
          <a:ext cx="1898784" cy="18987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Проводит психопрофилактическую и психодиагностическую работу с детьми</a:t>
          </a:r>
          <a:endParaRPr lang="ru-RU" sz="1200" b="1" kern="1200" dirty="0"/>
        </a:p>
      </dsp:txBody>
      <dsp:txXfrm>
        <a:off x="2885558" y="512251"/>
        <a:ext cx="1898784" cy="1898784"/>
      </dsp:txXfrm>
    </dsp:sp>
    <dsp:sp modelId="{D079359E-4302-4402-A5E0-31508E4D88F5}">
      <dsp:nvSpPr>
        <dsp:cNvPr id="0" name=""/>
        <dsp:cNvSpPr/>
      </dsp:nvSpPr>
      <dsp:spPr>
        <a:xfrm>
          <a:off x="4439322" y="1099992"/>
          <a:ext cx="1898784" cy="18987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/>
            <a:t>Помогает инструктору по физической культуре учитывать  психологическое и  речевое развитие детей при подборе материала для занятий</a:t>
          </a:r>
          <a:endParaRPr lang="ru-RU" sz="1150" b="1" kern="1200" dirty="0"/>
        </a:p>
      </dsp:txBody>
      <dsp:txXfrm>
        <a:off x="4439322" y="1099992"/>
        <a:ext cx="1898784" cy="1898784"/>
      </dsp:txXfrm>
    </dsp:sp>
    <dsp:sp modelId="{1372B24D-E29B-41BA-8ED8-07DCE72AD987}">
      <dsp:nvSpPr>
        <dsp:cNvPr id="0" name=""/>
        <dsp:cNvSpPr/>
      </dsp:nvSpPr>
      <dsp:spPr>
        <a:xfrm>
          <a:off x="4832283" y="2677237"/>
          <a:ext cx="1898784" cy="18987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Организует взаимодействие педагогов</a:t>
          </a:r>
          <a:endParaRPr lang="ru-RU" sz="1200" b="1" kern="1200" dirty="0"/>
        </a:p>
      </dsp:txBody>
      <dsp:txXfrm>
        <a:off x="4832283" y="2677237"/>
        <a:ext cx="1898784" cy="1898784"/>
      </dsp:txXfrm>
    </dsp:sp>
    <dsp:sp modelId="{D886E49A-50BB-4544-AA28-F3F8EAB03517}">
      <dsp:nvSpPr>
        <dsp:cNvPr id="0" name=""/>
        <dsp:cNvSpPr/>
      </dsp:nvSpPr>
      <dsp:spPr>
        <a:xfrm>
          <a:off x="4000799" y="3979014"/>
          <a:ext cx="1898784" cy="18987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/>
            <a:t>Оказывает методическую помощь учителю - логопеду, воспитателю в разработке коррекционных программ индивидуального развития ребенка</a:t>
          </a:r>
          <a:endParaRPr lang="ru-RU" sz="1150" b="1" kern="1200" dirty="0"/>
        </a:p>
      </dsp:txBody>
      <dsp:txXfrm>
        <a:off x="4000799" y="3979014"/>
        <a:ext cx="1898784" cy="1898784"/>
      </dsp:txXfrm>
    </dsp:sp>
    <dsp:sp modelId="{348B666F-C4F2-4A1B-8F33-8943E6D78A45}">
      <dsp:nvSpPr>
        <dsp:cNvPr id="0" name=""/>
        <dsp:cNvSpPr/>
      </dsp:nvSpPr>
      <dsp:spPr>
        <a:xfrm>
          <a:off x="2303502" y="4004573"/>
          <a:ext cx="1898784" cy="18987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50" b="1" kern="1200" dirty="0" smtClean="0"/>
            <a:t>Помогает музыкальному руководителю учитывать  психологическое, речевое и физическое развитие детей при подборе материала для занятий</a:t>
          </a:r>
          <a:endParaRPr lang="ru-RU" sz="1150" b="1" kern="1200" dirty="0"/>
        </a:p>
      </dsp:txBody>
      <dsp:txXfrm>
        <a:off x="2303502" y="4004573"/>
        <a:ext cx="1898784" cy="1898784"/>
      </dsp:txXfrm>
    </dsp:sp>
    <dsp:sp modelId="{8E88F6E7-1E8E-4433-9E41-DCF78F26A94C}">
      <dsp:nvSpPr>
        <dsp:cNvPr id="0" name=""/>
        <dsp:cNvSpPr/>
      </dsp:nvSpPr>
      <dsp:spPr>
        <a:xfrm>
          <a:off x="1121683" y="2822753"/>
          <a:ext cx="1898784" cy="18987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Повышает уровень психологической компетентности  педагогов детского сада</a:t>
          </a:r>
          <a:endParaRPr lang="ru-RU" sz="1200" b="1" kern="1200" dirty="0"/>
        </a:p>
      </dsp:txBody>
      <dsp:txXfrm>
        <a:off x="1121683" y="2822753"/>
        <a:ext cx="1898784" cy="1898784"/>
      </dsp:txXfrm>
    </dsp:sp>
    <dsp:sp modelId="{E0036550-735A-40F2-86F9-7E7C345CC948}">
      <dsp:nvSpPr>
        <dsp:cNvPr id="0" name=""/>
        <dsp:cNvSpPr/>
      </dsp:nvSpPr>
      <dsp:spPr>
        <a:xfrm>
          <a:off x="1412714" y="1222094"/>
          <a:ext cx="1898784" cy="189878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Проводит  консультативную  работу с родителями</a:t>
          </a:r>
          <a:endParaRPr lang="ru-RU" sz="1200" b="1" kern="1200" dirty="0"/>
        </a:p>
      </dsp:txBody>
      <dsp:txXfrm>
        <a:off x="1412714" y="1222094"/>
        <a:ext cx="1898784" cy="1898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7086600" cy="4267199"/>
          </a:xfrm>
        </p:spPr>
        <p:txBody>
          <a:bodyPr/>
          <a:lstStyle/>
          <a:p>
            <a:pPr lvl="0">
              <a:defRPr/>
            </a:pPr>
            <a:r>
              <a:rPr lang="ru-RU" b="1" i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Взаимодействие </a:t>
            </a:r>
            <a:br>
              <a:rPr lang="ru-RU" b="1" i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i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инструктора по физической </a:t>
            </a:r>
            <a:br>
              <a:rPr lang="ru-RU" b="1" i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i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культуре с педагогами </a:t>
            </a:r>
            <a:br>
              <a:rPr lang="ru-RU" b="1" i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b="1" i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ДОУ</a:t>
            </a:r>
            <a:endParaRPr lang="ru-RU" dirty="0">
              <a:ln w="1905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181600"/>
            <a:ext cx="6324600" cy="14478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  <a:t>Малкова  Татьяна  Анатольевна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  <a:t>Инструктор по физической культуре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  <a:t>МБДОУ №100</a:t>
            </a:r>
          </a:p>
          <a:p>
            <a:pPr>
              <a:spcBef>
                <a:spcPts val="0"/>
              </a:spcBef>
            </a:pPr>
            <a:r>
              <a:rPr lang="ru-RU" b="1" i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  <a:t>г. Миасс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228601"/>
            <a:ext cx="7086600" cy="114299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E0000"/>
                </a:solidFill>
              </a:rPr>
              <a:t>Взаимодействие инструктора и музыкального руководителя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1828800"/>
            <a:ext cx="7086600" cy="472440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7E0000"/>
                </a:solidFill>
              </a:rPr>
              <a:t>Музыка воздействует: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E0000"/>
                </a:solidFill>
              </a:rPr>
              <a:t>   на эмоции детей;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E0000"/>
                </a:solidFill>
              </a:rPr>
              <a:t>   создает у них хорошее настроение;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E0000"/>
                </a:solidFill>
              </a:rPr>
              <a:t>   помогает активировать умственную деятельность;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E0000"/>
                </a:solidFill>
              </a:rPr>
              <a:t>   способствует увеличению моторной плотности занятия, его организации;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E0000"/>
                </a:solidFill>
              </a:rPr>
              <a:t>   освобождает инструктора или воспитателя от подсчета;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i="1" dirty="0" smtClean="0">
                <a:solidFill>
                  <a:srgbClr val="7E0000"/>
                </a:solidFill>
              </a:rPr>
              <a:t>   привлекает внимание к жестам, осанке, позе, мимике.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152401"/>
            <a:ext cx="7010400" cy="114299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E0000"/>
                </a:solidFill>
              </a:rPr>
              <a:t>Взаимодействие инструктора и медицинского работника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7086600" cy="5029200"/>
          </a:xfrm>
        </p:spPr>
        <p:txBody>
          <a:bodyPr>
            <a:normAutofit fontScale="92500"/>
          </a:bodyPr>
          <a:lstStyle/>
          <a:p>
            <a:r>
              <a:rPr lang="ru-RU" sz="2600" b="1" dirty="0" smtClean="0">
                <a:solidFill>
                  <a:srgbClr val="7E0000"/>
                </a:solidFill>
              </a:rPr>
              <a:t>Основными проблемами, требующими совместной деятельности прежде всего, являются:</a:t>
            </a:r>
          </a:p>
          <a:p>
            <a:endParaRPr lang="ru-RU" sz="2600" b="1" dirty="0" smtClean="0">
              <a:solidFill>
                <a:srgbClr val="7E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7E0000"/>
                </a:solidFill>
              </a:rPr>
              <a:t>   Физическое состояние детей посещающих детский сад;</a:t>
            </a:r>
          </a:p>
          <a:p>
            <a:endParaRPr lang="ru-RU" sz="2600" b="1" dirty="0" smtClean="0">
              <a:solidFill>
                <a:srgbClr val="7E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7E0000"/>
                </a:solidFill>
              </a:rPr>
              <a:t>   Профилактика заболеваний ОДА, сердечнососудистой, дыхательной и других систем;</a:t>
            </a:r>
          </a:p>
          <a:p>
            <a:endParaRPr lang="ru-RU" sz="2600" b="1" dirty="0" smtClean="0">
              <a:solidFill>
                <a:srgbClr val="7E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600" b="1" dirty="0" smtClean="0">
                <a:solidFill>
                  <a:srgbClr val="7E0000"/>
                </a:solidFill>
              </a:rPr>
              <a:t>   Способствуем предупреждению негативных влияний интенсивной образовательной деятельности</a:t>
            </a:r>
            <a:endParaRPr lang="ru-RU" sz="2600" dirty="0" smtClean="0">
              <a:solidFill>
                <a:srgbClr val="7E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5000" y="304801"/>
            <a:ext cx="7010400" cy="914399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E0000"/>
                </a:solidFill>
              </a:rPr>
              <a:t>Взаимодействие инструктора и учителя-логопеда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1524000"/>
            <a:ext cx="70866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ru-RU" sz="3100" b="1" dirty="0" smtClean="0">
                <a:solidFill>
                  <a:srgbClr val="7E0000"/>
                </a:solidFill>
              </a:rPr>
              <a:t>Задачи взаимосвязи: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100" dirty="0" smtClean="0">
                <a:solidFill>
                  <a:srgbClr val="7E0000"/>
                </a:solidFill>
              </a:rPr>
              <a:t>   Коррекция звукопроизношения;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100" dirty="0" smtClean="0">
                <a:solidFill>
                  <a:srgbClr val="7E0000"/>
                </a:solidFill>
              </a:rPr>
              <a:t>   Упражнение детей в основных видах движений;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100" dirty="0" smtClean="0">
                <a:solidFill>
                  <a:srgbClr val="7E0000"/>
                </a:solidFill>
              </a:rPr>
              <a:t>   Становление координации общей моторики;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100" dirty="0" smtClean="0">
                <a:solidFill>
                  <a:srgbClr val="7E0000"/>
                </a:solidFill>
              </a:rPr>
              <a:t>   Умение согласовывать слово и жест;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100" dirty="0" smtClean="0">
                <a:solidFill>
                  <a:srgbClr val="7E0000"/>
                </a:solidFill>
              </a:rPr>
              <a:t>   Воспитание умения работать сообща;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3100" dirty="0" smtClean="0">
                <a:solidFill>
                  <a:srgbClr val="7E0000"/>
                </a:solidFill>
              </a:rPr>
              <a:t>    Развитие психических процессов (эмоции, чувства, мышление, память, внимание, и т.д.)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05000" y="609600"/>
            <a:ext cx="7010400" cy="5334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Вывод:</a:t>
            </a:r>
            <a:r>
              <a:rPr lang="ru-RU" sz="2800" b="1" dirty="0" smtClean="0">
                <a:solidFill>
                  <a:srgbClr val="7E0000"/>
                </a:solidFill>
              </a:rPr>
              <a:t/>
            </a:r>
            <a:br>
              <a:rPr lang="ru-RU" sz="2800" b="1" dirty="0" smtClean="0">
                <a:solidFill>
                  <a:srgbClr val="7E0000"/>
                </a:solidFill>
              </a:rPr>
            </a:br>
            <a:r>
              <a:rPr lang="ru-RU" sz="2800" dirty="0" smtClean="0">
                <a:solidFill>
                  <a:srgbClr val="7E0000"/>
                </a:solidFill>
              </a:rPr>
              <a:t/>
            </a:r>
            <a:br>
              <a:rPr lang="ru-RU" sz="2800" dirty="0" smtClean="0">
                <a:solidFill>
                  <a:srgbClr val="7E0000"/>
                </a:solidFill>
              </a:rPr>
            </a:br>
            <a:r>
              <a:rPr lang="ru-RU" sz="2400" dirty="0" smtClean="0"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физкультурно-оздоровительной работы в ДОУ напрямую зависит от взаимодействия и взаимопонимания, как отдельных педагогов, так и всего педагогического коллектива. Только совместными усилиями можно решить поставленные задачи, а значит, рассчитывать на положительные результаты своего труда. 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7010400" cy="1447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  <a:t>Основные нормативные документы, определяющие новые приоритеты развития дошкольного образования: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2286000"/>
            <a:ext cx="6934200" cy="42672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3100" b="1" dirty="0" smtClean="0">
                <a:solidFill>
                  <a:srgbClr val="7E0000"/>
                </a:solidFill>
              </a:rPr>
              <a:t>Федеральный закон РФ "Об образовании в Российской Федерации" № 273-ФЗ от 1 сентября 2013 г.</a:t>
            </a:r>
          </a:p>
          <a:p>
            <a:pPr>
              <a:defRPr/>
            </a:pPr>
            <a:r>
              <a:rPr lang="ru-RU" sz="31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	Статья 64 п.1 Дошкольное образование</a:t>
            </a:r>
          </a:p>
          <a:p>
            <a:pPr algn="just">
              <a:defRPr/>
            </a:pPr>
            <a:r>
              <a:rPr lang="ru-RU" sz="3100" b="1" dirty="0" smtClean="0">
                <a:solidFill>
                  <a:srgbClr val="7E0000"/>
                </a:solidFill>
                <a:latin typeface="Times New Roman" pitchFamily="18" charset="0"/>
                <a:cs typeface="Times New Roman" pitchFamily="18" charset="0"/>
              </a:rPr>
              <a:t>    	 Дошкольное образование направлено на формирование общей культуры,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детей дошкольного возраста.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457200"/>
            <a:ext cx="7010400" cy="1524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7E0000"/>
                </a:solidFill>
                <a:latin typeface="Monotype Corsiva" pitchFamily="66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 от 1января 2014г.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5000" y="2743200"/>
            <a:ext cx="7010400" cy="3581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7E0000"/>
                </a:solidFill>
              </a:rPr>
              <a:t>Одна из задач стандарта: </a:t>
            </a:r>
          </a:p>
          <a:p>
            <a:pPr>
              <a:lnSpc>
                <a:spcPct val="150000"/>
              </a:lnSpc>
            </a:pPr>
            <a:r>
              <a:rPr lang="ru-RU" sz="2800" b="1" dirty="0" smtClean="0">
                <a:solidFill>
                  <a:srgbClr val="7E0000"/>
                </a:solidFill>
              </a:rPr>
              <a:t> охрана и укрепление физического и психического здоровья детей, в том числе их эмоционального благополучия.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28800" y="1219200"/>
            <a:ext cx="7010400" cy="44958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7E0000"/>
                </a:solidFill>
                <a:latin typeface="Monotype Corsiva" pitchFamily="66" charset="0"/>
              </a:rPr>
              <a:t>Слаженность в работе - залог хорошего результата. Данное правило действует в любом коллективе, в т. ч. педагогическом, тем более что деятельность всех педагогов и специалистов ДОУ направлена на достижение единых целей развития, воспитания и обучения детей.</a:t>
            </a:r>
            <a:endParaRPr lang="ru-RU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600200" y="332656"/>
          <a:ext cx="754380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0"/>
            <a:ext cx="6858000" cy="1143000"/>
          </a:xfrm>
        </p:spPr>
        <p:txBody>
          <a:bodyPr/>
          <a:lstStyle/>
          <a:p>
            <a:r>
              <a:rPr lang="ru-RU" b="1" i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E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взаимодействия</a:t>
            </a: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971600" y="1124744"/>
          <a:ext cx="792088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152401"/>
            <a:ext cx="7010400" cy="762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7E0000"/>
                </a:solidFill>
              </a:rPr>
              <a:t>Взаимодействие инструктора и воспитателя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990600"/>
            <a:ext cx="7086600" cy="5715000"/>
          </a:xfrm>
        </p:spPr>
        <p:txBody>
          <a:bodyPr>
            <a:normAutofit fontScale="47500" lnSpcReduction="20000"/>
          </a:bodyPr>
          <a:lstStyle/>
          <a:p>
            <a:r>
              <a:rPr lang="ru-RU" sz="4400" dirty="0" smtClean="0">
                <a:solidFill>
                  <a:srgbClr val="7E0000"/>
                </a:solidFill>
              </a:rPr>
              <a:t>Интеграция образовательной область «Физическая культура» </a:t>
            </a:r>
            <a:r>
              <a:rPr lang="ru-RU" sz="4400" b="1" i="1" dirty="0" smtClean="0">
                <a:solidFill>
                  <a:srgbClr val="7E0000"/>
                </a:solidFill>
              </a:rPr>
              <a:t>по содержанию:</a:t>
            </a:r>
          </a:p>
          <a:p>
            <a:pPr algn="just"/>
            <a:endParaRPr lang="ru-RU" sz="2400" dirty="0" smtClean="0">
              <a:solidFill>
                <a:srgbClr val="7E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4200" dirty="0" smtClean="0">
                <a:solidFill>
                  <a:srgbClr val="7E0000"/>
                </a:solidFill>
              </a:rPr>
              <a:t> «Здоровье» — использование </a:t>
            </a:r>
            <a:r>
              <a:rPr lang="ru-RU" sz="4200" dirty="0" err="1" smtClean="0">
                <a:solidFill>
                  <a:srgbClr val="7E0000"/>
                </a:solidFill>
              </a:rPr>
              <a:t>здоровьесберегающих</a:t>
            </a:r>
            <a:r>
              <a:rPr lang="ru-RU" sz="4200" dirty="0" smtClean="0">
                <a:solidFill>
                  <a:srgbClr val="7E0000"/>
                </a:solidFill>
              </a:rPr>
              <a:t> технологий и специальных физических упражнений для укрепления органов и систем (дыхательная гимнастика и гимнастика для глаз), воздушное закаливание.</a:t>
            </a:r>
          </a:p>
          <a:p>
            <a:pPr algn="just"/>
            <a:endParaRPr lang="ru-RU" sz="4200" dirty="0" smtClean="0">
              <a:solidFill>
                <a:srgbClr val="7E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4200" dirty="0" smtClean="0">
                <a:solidFill>
                  <a:srgbClr val="7E0000"/>
                </a:solidFill>
              </a:rPr>
              <a:t> «Социализация» — взаимодействие и помощь друг другу во время эстафет и спортивных мероприятий, справедливая оценка результатов игр или соревнований.</a:t>
            </a:r>
          </a:p>
          <a:p>
            <a:pPr algn="just"/>
            <a:endParaRPr lang="ru-RU" sz="4200" dirty="0" smtClean="0">
              <a:solidFill>
                <a:srgbClr val="7E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4200" dirty="0" smtClean="0">
                <a:solidFill>
                  <a:srgbClr val="7E0000"/>
                </a:solidFill>
              </a:rPr>
              <a:t>  «Безопасность» — формирование навыков безопасного поведения во время подвижных игр, при пользовании спортивным инвентарем.</a:t>
            </a:r>
          </a:p>
          <a:p>
            <a:pPr algn="just"/>
            <a:endParaRPr lang="ru-RU" sz="4200" dirty="0" smtClean="0">
              <a:solidFill>
                <a:srgbClr val="7E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4200" dirty="0" smtClean="0">
                <a:solidFill>
                  <a:srgbClr val="7E0000"/>
                </a:solidFill>
              </a:rPr>
              <a:t>  «Труд» — помощь в раздаче и уборке пособий и спортивного инвентаря.</a:t>
            </a:r>
          </a:p>
          <a:p>
            <a:pPr algn="just"/>
            <a:endParaRPr lang="ru-RU" sz="4200" dirty="0" smtClean="0">
              <a:solidFill>
                <a:srgbClr val="7E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4200" dirty="0" smtClean="0">
                <a:solidFill>
                  <a:srgbClr val="7E0000"/>
                </a:solidFill>
              </a:rPr>
              <a:t>  «Познание» — активизация мышления детей, подвижные игры и упражнения, закрепляющие полученные знания.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228600"/>
            <a:ext cx="7086600" cy="6096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7E0000"/>
                </a:solidFill>
              </a:rPr>
              <a:t>Взаимодействие инструктора и воспитателя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990600"/>
            <a:ext cx="7086600" cy="5562600"/>
          </a:xfrm>
        </p:spPr>
        <p:txBody>
          <a:bodyPr>
            <a:normAutofit fontScale="62500" lnSpcReduction="20000"/>
          </a:bodyPr>
          <a:lstStyle/>
          <a:p>
            <a:endParaRPr lang="ru-RU" sz="3800" dirty="0" smtClean="0">
              <a:solidFill>
                <a:srgbClr val="7E0000"/>
              </a:solidFill>
            </a:endParaRPr>
          </a:p>
          <a:p>
            <a:r>
              <a:rPr lang="ru-RU" sz="3800" dirty="0" smtClean="0">
                <a:solidFill>
                  <a:srgbClr val="7E0000"/>
                </a:solidFill>
              </a:rPr>
              <a:t>Интеграция образовательной область «Физическая культура» </a:t>
            </a:r>
            <a:r>
              <a:rPr lang="ru-RU" sz="3800" b="1" i="1" dirty="0" smtClean="0">
                <a:solidFill>
                  <a:srgbClr val="7E0000"/>
                </a:solidFill>
              </a:rPr>
              <a:t>по средствам:</a:t>
            </a:r>
          </a:p>
          <a:p>
            <a:pPr algn="just"/>
            <a:endParaRPr lang="ru-RU" dirty="0" smtClean="0">
              <a:solidFill>
                <a:srgbClr val="7E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E0000"/>
                </a:solidFill>
              </a:rPr>
              <a:t>  «Коммуникация» — беседы инструктора с детьми и детей друг с другом, с целью учить высказывать предположения и делать простейшие выводы, излагать свои мысли понятно для окружающих и т.д.</a:t>
            </a:r>
          </a:p>
          <a:p>
            <a:endParaRPr lang="ru-RU" dirty="0" smtClean="0">
              <a:solidFill>
                <a:srgbClr val="7E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E0000"/>
                </a:solidFill>
              </a:rPr>
              <a:t>  «Чтение художественной литературы» — чтение стихотворений инструктором и детьми.</a:t>
            </a:r>
          </a:p>
          <a:p>
            <a:endParaRPr lang="ru-RU" dirty="0" smtClean="0">
              <a:solidFill>
                <a:srgbClr val="7E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E0000"/>
                </a:solidFill>
              </a:rPr>
              <a:t>  «Художественное творчество» — подготовка различных материалов для оформления помещения, использования в различных мероприятиях.</a:t>
            </a:r>
          </a:p>
          <a:p>
            <a:endParaRPr lang="ru-RU" dirty="0" smtClean="0">
              <a:solidFill>
                <a:srgbClr val="7E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E0000"/>
                </a:solidFill>
              </a:rPr>
              <a:t>  «Музыка» — проведение игр, эстафет, закрепление навыков основных видов движений, дыхательной гимнастики под музыку.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Desktop\0003-003-Opyt-B.-Frankli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12192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E0000"/>
                </a:solidFill>
              </a:rPr>
              <a:t>Взаимодействие инструктора с педагогом-психологом</a:t>
            </a:r>
            <a:endParaRPr lang="ru-RU" sz="3200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371600" y="692696"/>
          <a:ext cx="777240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595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Взаимодействие  инструктора по физической  культуре с педагогами  ДОУ</vt:lpstr>
      <vt:lpstr>Основные нормативные документы, определяющие новые приоритеты развития дошкольного образования:</vt:lpstr>
      <vt:lpstr> ФЕДЕРАЛЬНЫЙ ГОСУДАРСТВЕННЫЙ ОБРАЗОВАТЕЛЬНЫЙ СТАНДАРТ ДОШКОЛЬНОГО ОБРАЗОВАНИЯ  от 1января 2014г.</vt:lpstr>
      <vt:lpstr>Слаженность в работе - залог хорошего результата. Данное правило действует в любом коллективе, в т. ч. педагогическом, тем более что деятельность всех педагогов и специалистов ДОУ направлена на достижение единых целей развития, воспитания и обучения детей.</vt:lpstr>
      <vt:lpstr>Слайд 5</vt:lpstr>
      <vt:lpstr>Формы взаимодействия</vt:lpstr>
      <vt:lpstr>Взаимодействие инструктора и воспитателя</vt:lpstr>
      <vt:lpstr>Взаимодействие инструктора и воспитателя</vt:lpstr>
      <vt:lpstr>Взаимодействие инструктора с педагогом-психологом</vt:lpstr>
      <vt:lpstr>Взаимодействие инструктора и музыкального руководителя</vt:lpstr>
      <vt:lpstr>Взаимодействие инструктора и медицинского работника</vt:lpstr>
      <vt:lpstr>Взаимодействие инструктора и учителя-логопеда</vt:lpstr>
      <vt:lpstr>Вывод:  Эффективность физкультурно-оздоровительной работы в ДОУ напрямую зависит от взаимодействия и взаимопонимания, как отдельных педагогов, так и всего педагогического коллектива. Только совместными усилиями можно решить поставленные задачи, а значит, рассчитывать на положительные результаты своего труда.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 инструктора по физической  культуре с педагогами  ДОУ</dc:title>
  <dc:creator>Пользователь</dc:creator>
  <cp:lastModifiedBy>Пользователь</cp:lastModifiedBy>
  <cp:revision>7</cp:revision>
  <dcterms:created xsi:type="dcterms:W3CDTF">2015-12-16T16:35:49Z</dcterms:created>
  <dcterms:modified xsi:type="dcterms:W3CDTF">2015-12-16T17:20:00Z</dcterms:modified>
</cp:coreProperties>
</file>