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4" r:id="rId2"/>
    <p:sldId id="259" r:id="rId3"/>
    <p:sldId id="283" r:id="rId4"/>
    <p:sldId id="269" r:id="rId5"/>
    <p:sldId id="279" r:id="rId6"/>
    <p:sldId id="277" r:id="rId7"/>
    <p:sldId id="271" r:id="rId8"/>
    <p:sldId id="278" r:id="rId9"/>
    <p:sldId id="26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CC"/>
    <a:srgbClr val="CC3300"/>
    <a:srgbClr val="0000CC"/>
    <a:srgbClr val="FF3939"/>
    <a:srgbClr val="A1DBF5"/>
    <a:srgbClr val="FF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B45EB1-64BC-416E-9790-F02328E0D46E}" type="doc">
      <dgm:prSet loTypeId="urn:microsoft.com/office/officeart/2008/layout/AccentedPicture" loCatId="picture" qsTypeId="urn:microsoft.com/office/officeart/2005/8/quickstyle/simple1#1" qsCatId="simple" csTypeId="urn:microsoft.com/office/officeart/2005/8/colors/accent1_2#1" csCatId="accent1" phldr="1"/>
      <dgm:spPr/>
    </dgm:pt>
    <dgm:pt modelId="{9D5079F1-61A8-41CB-BA1A-B983DA917716}">
      <dgm:prSet phldrT="[Текст]" phldr="1"/>
      <dgm:spPr/>
      <dgm:t>
        <a:bodyPr/>
        <a:lstStyle/>
        <a:p>
          <a:endParaRPr lang="ru-RU" dirty="0"/>
        </a:p>
      </dgm:t>
    </dgm:pt>
    <dgm:pt modelId="{88C70BF3-4393-4925-A324-B7EDA6830BE4}" type="parTrans" cxnId="{35BD2B90-1C22-4E61-8FD9-673F57A511E8}">
      <dgm:prSet/>
      <dgm:spPr/>
      <dgm:t>
        <a:bodyPr/>
        <a:lstStyle/>
        <a:p>
          <a:endParaRPr lang="ru-RU"/>
        </a:p>
      </dgm:t>
    </dgm:pt>
    <dgm:pt modelId="{DE604C5C-3E69-4AA7-A216-813D11CF6819}" type="sibTrans" cxnId="{35BD2B90-1C22-4E61-8FD9-673F57A511E8}">
      <dgm:prSet/>
      <dgm:spPr>
        <a:blipFill>
          <a:blip xmlns:r="http://schemas.openxmlformats.org/officeDocument/2006/relationships" r:embed="rId1">
            <a:extLst/>
          </a:blip>
          <a:srcRect/>
          <a:stretch>
            <a:fillRect t="-24000" b="-24000"/>
          </a:stretch>
        </a:blipFill>
      </dgm:spPr>
      <dgm:t>
        <a:bodyPr/>
        <a:lstStyle/>
        <a:p>
          <a:endParaRPr lang="ru-RU"/>
        </a:p>
      </dgm:t>
      <dgm:extLst/>
    </dgm:pt>
    <dgm:pt modelId="{8EBCACA3-AD2B-434F-B996-5C351E3AE5AF}" type="pres">
      <dgm:prSet presAssocID="{21B45EB1-64BC-416E-9790-F02328E0D46E}" presName="Name0" presStyleCnt="0">
        <dgm:presLayoutVars>
          <dgm:dir/>
        </dgm:presLayoutVars>
      </dgm:prSet>
      <dgm:spPr/>
    </dgm:pt>
    <dgm:pt modelId="{8FB63F4E-C47B-41BD-8712-1E40C43192E5}" type="pres">
      <dgm:prSet presAssocID="{DE604C5C-3E69-4AA7-A216-813D11CF6819}" presName="picture_1" presStyleLbl="bgImgPlace1" presStyleIdx="0" presStyleCnt="1" custScaleX="116977" custScaleY="100000" custLinFactNeighborX="1310" custLinFactNeighborY="1617"/>
      <dgm:spPr/>
      <dgm:t>
        <a:bodyPr/>
        <a:lstStyle/>
        <a:p>
          <a:endParaRPr lang="ru-RU"/>
        </a:p>
      </dgm:t>
    </dgm:pt>
    <dgm:pt modelId="{904506A8-211D-43C1-8EE6-8BBCABCE3A22}" type="pres">
      <dgm:prSet presAssocID="{9D5079F1-61A8-41CB-BA1A-B983DA91771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AE9B5-CF25-4BBD-B131-621B614D2BDE}" type="pres">
      <dgm:prSet presAssocID="{21B45EB1-64BC-416E-9790-F02328E0D46E}" presName="maxNode" presStyleCnt="0"/>
      <dgm:spPr/>
    </dgm:pt>
    <dgm:pt modelId="{8D6A86FF-B5D3-433E-A786-9CAC92A362D0}" type="pres">
      <dgm:prSet presAssocID="{21B45EB1-64BC-416E-9790-F02328E0D46E}" presName="Name33" presStyleCnt="0"/>
      <dgm:spPr/>
    </dgm:pt>
  </dgm:ptLst>
  <dgm:cxnLst>
    <dgm:cxn modelId="{B384591C-27AD-4817-9580-2CF57CAB5462}" type="presOf" srcId="{DE604C5C-3E69-4AA7-A216-813D11CF6819}" destId="{8FB63F4E-C47B-41BD-8712-1E40C43192E5}" srcOrd="0" destOrd="0" presId="urn:microsoft.com/office/officeart/2008/layout/AccentedPicture"/>
    <dgm:cxn modelId="{93F74033-8C07-483E-8D27-427CED781BA1}" type="presOf" srcId="{9D5079F1-61A8-41CB-BA1A-B983DA917716}" destId="{904506A8-211D-43C1-8EE6-8BBCABCE3A22}" srcOrd="0" destOrd="0" presId="urn:microsoft.com/office/officeart/2008/layout/AccentedPicture"/>
    <dgm:cxn modelId="{35BD2B90-1C22-4E61-8FD9-673F57A511E8}" srcId="{21B45EB1-64BC-416E-9790-F02328E0D46E}" destId="{9D5079F1-61A8-41CB-BA1A-B983DA917716}" srcOrd="0" destOrd="0" parTransId="{88C70BF3-4393-4925-A324-B7EDA6830BE4}" sibTransId="{DE604C5C-3E69-4AA7-A216-813D11CF6819}"/>
    <dgm:cxn modelId="{054C7FFB-CCD2-4C57-A712-1D25E0D4954A}" type="presOf" srcId="{21B45EB1-64BC-416E-9790-F02328E0D46E}" destId="{8EBCACA3-AD2B-434F-B996-5C351E3AE5AF}" srcOrd="0" destOrd="0" presId="urn:microsoft.com/office/officeart/2008/layout/AccentedPicture"/>
    <dgm:cxn modelId="{47364A18-BB9C-40E3-A59C-5DE9E7FEF1BF}" type="presParOf" srcId="{8EBCACA3-AD2B-434F-B996-5C351E3AE5AF}" destId="{8FB63F4E-C47B-41BD-8712-1E40C43192E5}" srcOrd="0" destOrd="0" presId="urn:microsoft.com/office/officeart/2008/layout/AccentedPicture"/>
    <dgm:cxn modelId="{2FD7FBF9-E0B9-497A-B1E9-895C4146DEEF}" type="presParOf" srcId="{8EBCACA3-AD2B-434F-B996-5C351E3AE5AF}" destId="{904506A8-211D-43C1-8EE6-8BBCABCE3A22}" srcOrd="1" destOrd="0" presId="urn:microsoft.com/office/officeart/2008/layout/AccentedPicture"/>
    <dgm:cxn modelId="{29C5C22C-AE63-44F7-8420-2F53B6BF4A5F}" type="presParOf" srcId="{8EBCACA3-AD2B-434F-B996-5C351E3AE5AF}" destId="{C28AE9B5-CF25-4BBD-B131-621B614D2BDE}" srcOrd="2" destOrd="0" presId="urn:microsoft.com/office/officeart/2008/layout/AccentedPicture"/>
    <dgm:cxn modelId="{F7841365-AE61-4C7E-81FA-0D009C8B90A9}" type="presParOf" srcId="{C28AE9B5-CF25-4BBD-B131-621B614D2BDE}" destId="{8D6A86FF-B5D3-433E-A786-9CAC92A362D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9AB15F-503F-4E40-80D5-2A990FB2BEBE}" type="doc">
      <dgm:prSet loTypeId="urn:microsoft.com/office/officeart/2008/layout/AccentedPicture" loCatId="picture" qsTypeId="urn:microsoft.com/office/officeart/2005/8/quickstyle/simple1#2" qsCatId="simple" csTypeId="urn:microsoft.com/office/officeart/2005/8/colors/accent1_2#2" csCatId="accent1" phldr="1"/>
      <dgm:spPr/>
    </dgm:pt>
    <dgm:pt modelId="{9F01FCD1-9A7A-445A-B09F-6A54A0DF8566}">
      <dgm:prSet phldrT="[Текст]" custT="1"/>
      <dgm:spPr/>
      <dgm:t>
        <a:bodyPr/>
        <a:lstStyle/>
        <a:p>
          <a:pPr algn="ctr" rtl="0" eaLnBrk="1" fontAlgn="base" hangingPunct="1">
            <a:spcBef>
              <a:spcPct val="0"/>
            </a:spcBef>
            <a:spcAft>
              <a:spcPct val="0"/>
            </a:spcAft>
            <a:buFontTx/>
            <a:buNone/>
          </a:pPr>
          <a:r>
            <a:rPr lang="en-US" altLang="ru-RU" sz="1400" b="1" kern="1200" dirty="0" smtClean="0">
              <a:solidFill>
                <a:srgbClr val="002060"/>
              </a:solidFill>
              <a:latin typeface="Arial" charset="0"/>
              <a:ea typeface="+mn-ea"/>
              <a:cs typeface="+mn-cs"/>
            </a:rPr>
            <a:t>Elizabeth</a:t>
          </a:r>
          <a:r>
            <a:rPr lang="ru-RU" altLang="ru-RU" sz="1400" b="1" kern="1200" dirty="0" smtClean="0">
              <a:solidFill>
                <a:srgbClr val="002060"/>
              </a:solidFill>
              <a:latin typeface="Arial" charset="0"/>
              <a:ea typeface="+mn-ea"/>
              <a:cs typeface="+mn-cs"/>
            </a:rPr>
            <a:t> </a:t>
          </a:r>
          <a:r>
            <a:rPr lang="en-US" altLang="ru-RU" sz="1400" b="1" kern="1200" dirty="0" smtClean="0">
              <a:solidFill>
                <a:srgbClr val="002060"/>
              </a:solidFill>
              <a:latin typeface="Arial" charset="0"/>
              <a:ea typeface="+mn-ea"/>
              <a:cs typeface="+mn-cs"/>
            </a:rPr>
            <a:t>Chaikina</a:t>
          </a:r>
          <a:endParaRPr lang="ru-RU" sz="1400" b="1" kern="1200" dirty="0">
            <a:solidFill>
              <a:srgbClr val="002060"/>
            </a:solidFill>
            <a:latin typeface="Arial" charset="0"/>
            <a:ea typeface="+mn-ea"/>
            <a:cs typeface="+mn-cs"/>
          </a:endParaRPr>
        </a:p>
      </dgm:t>
    </dgm:pt>
    <dgm:pt modelId="{D4EC86C4-3653-419D-87AF-406502F3D3B1}" type="parTrans" cxnId="{40BB3047-FD0E-4DB7-8876-4ABD90108D15}">
      <dgm:prSet/>
      <dgm:spPr/>
      <dgm:t>
        <a:bodyPr/>
        <a:lstStyle/>
        <a:p>
          <a:endParaRPr lang="ru-RU"/>
        </a:p>
      </dgm:t>
    </dgm:pt>
    <dgm:pt modelId="{8FD208C2-999F-4D5A-B9AB-3F48B30F4B53}" type="sibTrans" cxnId="{40BB3047-FD0E-4DB7-8876-4ABD90108D15}">
      <dgm:prSet/>
      <dgm:spPr>
        <a:blipFill>
          <a:blip xmlns:r="http://schemas.openxmlformats.org/officeDocument/2006/relationships" r:embed="rId1">
            <a:extLst/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  <dgm:extLst/>
    </dgm:pt>
    <dgm:pt modelId="{58DA894C-4860-43FC-A6F0-8192AA717EB6}" type="pres">
      <dgm:prSet presAssocID="{A49AB15F-503F-4E40-80D5-2A990FB2BEBE}" presName="Name0" presStyleCnt="0">
        <dgm:presLayoutVars>
          <dgm:dir/>
        </dgm:presLayoutVars>
      </dgm:prSet>
      <dgm:spPr/>
    </dgm:pt>
    <dgm:pt modelId="{1E123DD9-A560-4279-BE53-1A87CA82EEF0}" type="pres">
      <dgm:prSet presAssocID="{8FD208C2-999F-4D5A-B9AB-3F48B30F4B53}" presName="picture_1" presStyleLbl="bgImgPlace1" presStyleIdx="0" presStyleCnt="1" custScaleY="108584" custLinFactNeighborX="-3174" custLinFactNeighborY="-6438"/>
      <dgm:spPr/>
      <dgm:t>
        <a:bodyPr/>
        <a:lstStyle/>
        <a:p>
          <a:endParaRPr lang="ru-RU"/>
        </a:p>
      </dgm:t>
    </dgm:pt>
    <dgm:pt modelId="{1E678F0E-B7E4-493B-9679-DF0728C9A039}" type="pres">
      <dgm:prSet presAssocID="{9F01FCD1-9A7A-445A-B09F-6A54A0DF8566}" presName="text_1" presStyleLbl="node1" presStyleIdx="0" presStyleCnt="0" custScaleX="129870" custScaleY="44712" custLinFactNeighborX="4870" custLinFactNeighborY="42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DE4E5-DE5E-4483-8B29-72A0C3560237}" type="pres">
      <dgm:prSet presAssocID="{A49AB15F-503F-4E40-80D5-2A990FB2BEBE}" presName="maxNode" presStyleCnt="0"/>
      <dgm:spPr/>
    </dgm:pt>
    <dgm:pt modelId="{A035B192-FF09-436F-B425-FA4B607FD5E2}" type="pres">
      <dgm:prSet presAssocID="{A49AB15F-503F-4E40-80D5-2A990FB2BEBE}" presName="Name33" presStyleCnt="0"/>
      <dgm:spPr/>
    </dgm:pt>
  </dgm:ptLst>
  <dgm:cxnLst>
    <dgm:cxn modelId="{E3C403B5-AD75-491D-B3F1-665B8FB467EA}" type="presOf" srcId="{8FD208C2-999F-4D5A-B9AB-3F48B30F4B53}" destId="{1E123DD9-A560-4279-BE53-1A87CA82EEF0}" srcOrd="0" destOrd="0" presId="urn:microsoft.com/office/officeart/2008/layout/AccentedPicture"/>
    <dgm:cxn modelId="{40BB3047-FD0E-4DB7-8876-4ABD90108D15}" srcId="{A49AB15F-503F-4E40-80D5-2A990FB2BEBE}" destId="{9F01FCD1-9A7A-445A-B09F-6A54A0DF8566}" srcOrd="0" destOrd="0" parTransId="{D4EC86C4-3653-419D-87AF-406502F3D3B1}" sibTransId="{8FD208C2-999F-4D5A-B9AB-3F48B30F4B53}"/>
    <dgm:cxn modelId="{A6A565E6-73C4-41D8-9751-047B4EFB0473}" type="presOf" srcId="{9F01FCD1-9A7A-445A-B09F-6A54A0DF8566}" destId="{1E678F0E-B7E4-493B-9679-DF0728C9A039}" srcOrd="0" destOrd="0" presId="urn:microsoft.com/office/officeart/2008/layout/AccentedPicture"/>
    <dgm:cxn modelId="{328DEFB9-A18F-4B43-B135-F0B65448ED83}" type="presOf" srcId="{A49AB15F-503F-4E40-80D5-2A990FB2BEBE}" destId="{58DA894C-4860-43FC-A6F0-8192AA717EB6}" srcOrd="0" destOrd="0" presId="urn:microsoft.com/office/officeart/2008/layout/AccentedPicture"/>
    <dgm:cxn modelId="{1FE78CDA-17CF-4663-9050-1E681AD645EF}" type="presParOf" srcId="{58DA894C-4860-43FC-A6F0-8192AA717EB6}" destId="{1E123DD9-A560-4279-BE53-1A87CA82EEF0}" srcOrd="0" destOrd="0" presId="urn:microsoft.com/office/officeart/2008/layout/AccentedPicture"/>
    <dgm:cxn modelId="{49DA6878-500A-4B71-8A4A-D2A338EA5497}" type="presParOf" srcId="{58DA894C-4860-43FC-A6F0-8192AA717EB6}" destId="{1E678F0E-B7E4-493B-9679-DF0728C9A039}" srcOrd="1" destOrd="0" presId="urn:microsoft.com/office/officeart/2008/layout/AccentedPicture"/>
    <dgm:cxn modelId="{C9FFEF3B-18AA-484C-8EE6-3C46110BED54}" type="presParOf" srcId="{58DA894C-4860-43FC-A6F0-8192AA717EB6}" destId="{312DE4E5-DE5E-4483-8B29-72A0C3560237}" srcOrd="2" destOrd="0" presId="urn:microsoft.com/office/officeart/2008/layout/AccentedPicture"/>
    <dgm:cxn modelId="{97C196C5-F516-4E8A-96A5-E2EAFFC4A4CB}" type="presParOf" srcId="{312DE4E5-DE5E-4483-8B29-72A0C3560237}" destId="{A035B192-FF09-436F-B425-FA4B607FD5E2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946734-46BB-4A5D-91A1-A0BE19DDDB8B}" type="doc">
      <dgm:prSet loTypeId="urn:microsoft.com/office/officeart/2008/layout/AccentedPicture" loCatId="picture" qsTypeId="urn:microsoft.com/office/officeart/2005/8/quickstyle/simple1#3" qsCatId="simple" csTypeId="urn:microsoft.com/office/officeart/2005/8/colors/accent1_2#3" csCatId="accent1" phldr="1"/>
      <dgm:spPr/>
    </dgm:pt>
    <dgm:pt modelId="{301D2BC7-C815-4015-90FB-108A65FCE05D}">
      <dgm:prSet phldrT="[Текст]" custT="1"/>
      <dgm:spPr/>
      <dgm:t>
        <a:bodyPr/>
        <a:lstStyle/>
        <a:p>
          <a:pPr algn="ctr" rtl="0" eaLnBrk="1" fontAlgn="base" hangingPunct="1">
            <a:spcBef>
              <a:spcPct val="0"/>
            </a:spcBef>
            <a:spcAft>
              <a:spcPct val="0"/>
            </a:spcAft>
            <a:buFontTx/>
            <a:buNone/>
          </a:pPr>
          <a:r>
            <a:rPr lang="en-US" altLang="ru-RU" sz="1400" b="1" kern="1200" dirty="0" smtClean="0">
              <a:solidFill>
                <a:srgbClr val="002060"/>
              </a:solidFill>
              <a:latin typeface="Arial" charset="0"/>
              <a:ea typeface="+mn-ea"/>
              <a:cs typeface="+mn-cs"/>
            </a:rPr>
            <a:t>Tamara Ilyina</a:t>
          </a:r>
          <a:endParaRPr lang="ru-RU" sz="1400" b="1" kern="1200" dirty="0">
            <a:solidFill>
              <a:srgbClr val="002060"/>
            </a:solidFill>
            <a:latin typeface="Arial" charset="0"/>
            <a:ea typeface="+mn-ea"/>
            <a:cs typeface="+mn-cs"/>
          </a:endParaRPr>
        </a:p>
      </dgm:t>
    </dgm:pt>
    <dgm:pt modelId="{2B44E024-4E54-41F3-AD3F-1E95BC1FCCBC}" type="sibTrans" cxnId="{38529065-D3EC-4AC5-8643-46249FADCEFB}">
      <dgm:prSet/>
      <dgm:spPr>
        <a:blipFill>
          <a:blip xmlns:r="http://schemas.openxmlformats.org/officeDocument/2006/relationships" r:embed="rId1">
            <a:extLst/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  <dgm:extLst/>
    </dgm:pt>
    <dgm:pt modelId="{73A179F6-A208-4D34-B190-463C5E961C52}" type="parTrans" cxnId="{38529065-D3EC-4AC5-8643-46249FADCEFB}">
      <dgm:prSet/>
      <dgm:spPr/>
      <dgm:t>
        <a:bodyPr/>
        <a:lstStyle/>
        <a:p>
          <a:endParaRPr lang="ru-RU"/>
        </a:p>
      </dgm:t>
    </dgm:pt>
    <dgm:pt modelId="{E40A8718-83C5-4893-AB74-497209F709DA}" type="pres">
      <dgm:prSet presAssocID="{C9946734-46BB-4A5D-91A1-A0BE19DDDB8B}" presName="Name0" presStyleCnt="0">
        <dgm:presLayoutVars>
          <dgm:dir/>
        </dgm:presLayoutVars>
      </dgm:prSet>
      <dgm:spPr/>
    </dgm:pt>
    <dgm:pt modelId="{CE1549D3-7B11-4D3F-B250-B7155070E44F}" type="pres">
      <dgm:prSet presAssocID="{2B44E024-4E54-41F3-AD3F-1E95BC1FCCBC}" presName="picture_1" presStyleLbl="bgImgPlace1" presStyleIdx="0" presStyleCnt="1" custLinFactNeighborX="-3750" custLinFactNeighborY="-5227"/>
      <dgm:spPr/>
      <dgm:t>
        <a:bodyPr/>
        <a:lstStyle/>
        <a:p>
          <a:endParaRPr lang="ru-RU"/>
        </a:p>
      </dgm:t>
    </dgm:pt>
    <dgm:pt modelId="{F5182553-07A7-4E19-A587-05BAE179E781}" type="pres">
      <dgm:prSet presAssocID="{301D2BC7-C815-4015-90FB-108A65FCE05D}" presName="text_1" presStyleLbl="node1" presStyleIdx="0" presStyleCnt="0" custScaleX="129870" custScaleY="21583" custLinFactNeighborX="4870" custLinFactNeighborY="43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F3D5A-87C6-4BAB-8D1F-724E02A99377}" type="pres">
      <dgm:prSet presAssocID="{C9946734-46BB-4A5D-91A1-A0BE19DDDB8B}" presName="maxNode" presStyleCnt="0"/>
      <dgm:spPr/>
    </dgm:pt>
    <dgm:pt modelId="{EED19177-9D85-42E9-85A2-0BCB7EA6F135}" type="pres">
      <dgm:prSet presAssocID="{C9946734-46BB-4A5D-91A1-A0BE19DDDB8B}" presName="Name33" presStyleCnt="0"/>
      <dgm:spPr/>
    </dgm:pt>
  </dgm:ptLst>
  <dgm:cxnLst>
    <dgm:cxn modelId="{38529065-D3EC-4AC5-8643-46249FADCEFB}" srcId="{C9946734-46BB-4A5D-91A1-A0BE19DDDB8B}" destId="{301D2BC7-C815-4015-90FB-108A65FCE05D}" srcOrd="0" destOrd="0" parTransId="{73A179F6-A208-4D34-B190-463C5E961C52}" sibTransId="{2B44E024-4E54-41F3-AD3F-1E95BC1FCCBC}"/>
    <dgm:cxn modelId="{079F66CF-51D1-441F-93C8-F9E4439D0C8A}" type="presOf" srcId="{C9946734-46BB-4A5D-91A1-A0BE19DDDB8B}" destId="{E40A8718-83C5-4893-AB74-497209F709DA}" srcOrd="0" destOrd="0" presId="urn:microsoft.com/office/officeart/2008/layout/AccentedPicture"/>
    <dgm:cxn modelId="{4A0C7402-3AAD-4EC8-B4AD-29F7F9F33EDE}" type="presOf" srcId="{2B44E024-4E54-41F3-AD3F-1E95BC1FCCBC}" destId="{CE1549D3-7B11-4D3F-B250-B7155070E44F}" srcOrd="0" destOrd="0" presId="urn:microsoft.com/office/officeart/2008/layout/AccentedPicture"/>
    <dgm:cxn modelId="{9D819836-57D4-48A7-803E-BF41112C7E6D}" type="presOf" srcId="{301D2BC7-C815-4015-90FB-108A65FCE05D}" destId="{F5182553-07A7-4E19-A587-05BAE179E781}" srcOrd="0" destOrd="0" presId="urn:microsoft.com/office/officeart/2008/layout/AccentedPicture"/>
    <dgm:cxn modelId="{A6E61CEC-E0ED-4B2C-A9DA-88334E0A4714}" type="presParOf" srcId="{E40A8718-83C5-4893-AB74-497209F709DA}" destId="{CE1549D3-7B11-4D3F-B250-B7155070E44F}" srcOrd="0" destOrd="0" presId="urn:microsoft.com/office/officeart/2008/layout/AccentedPicture"/>
    <dgm:cxn modelId="{C6DA6384-E600-4C4A-9AE1-D43046D2965F}" type="presParOf" srcId="{E40A8718-83C5-4893-AB74-497209F709DA}" destId="{F5182553-07A7-4E19-A587-05BAE179E781}" srcOrd="1" destOrd="0" presId="urn:microsoft.com/office/officeart/2008/layout/AccentedPicture"/>
    <dgm:cxn modelId="{5C102231-CFD1-430B-92B2-28FDC56BD10A}" type="presParOf" srcId="{E40A8718-83C5-4893-AB74-497209F709DA}" destId="{B9EF3D5A-87C6-4BAB-8D1F-724E02A99377}" srcOrd="2" destOrd="0" presId="urn:microsoft.com/office/officeart/2008/layout/AccentedPicture"/>
    <dgm:cxn modelId="{670B8712-7176-4C49-91B8-A33EE844DC93}" type="presParOf" srcId="{B9EF3D5A-87C6-4BAB-8D1F-724E02A99377}" destId="{EED19177-9D85-42E9-85A2-0BCB7EA6F135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007C22-4416-41D2-984A-8533E1652E1C}" type="doc">
      <dgm:prSet loTypeId="urn:microsoft.com/office/officeart/2008/layout/AccentedPicture" loCatId="picture" qsTypeId="urn:microsoft.com/office/officeart/2005/8/quickstyle/simple1#4" qsCatId="simple" csTypeId="urn:microsoft.com/office/officeart/2005/8/colors/accent1_2#4" csCatId="accent1" phldr="1"/>
      <dgm:spPr/>
    </dgm:pt>
    <dgm:pt modelId="{F7681A2C-F14B-4FD1-9FE3-17090F8AA54E}">
      <dgm:prSet phldrT="[Текст]" custT="1"/>
      <dgm:spPr/>
      <dgm:t>
        <a:bodyPr/>
        <a:lstStyle/>
        <a:p>
          <a:pPr algn="l"/>
          <a:r>
            <a:rPr lang="en-US" altLang="ru-RU" sz="1600" b="1" kern="1200" dirty="0" smtClean="0">
              <a:solidFill>
                <a:srgbClr val="002060"/>
              </a:solidFill>
            </a:rPr>
            <a:t>Inna </a:t>
          </a:r>
          <a:r>
            <a:rPr lang="en-US" altLang="ru-RU" sz="1400" b="1" kern="1200" dirty="0" smtClean="0">
              <a:solidFill>
                <a:srgbClr val="002060"/>
              </a:solidFill>
              <a:latin typeface="Arial" charset="0"/>
              <a:ea typeface="+mn-ea"/>
              <a:cs typeface="+mn-cs"/>
            </a:rPr>
            <a:t>Konstantinova</a:t>
          </a:r>
          <a:endParaRPr lang="ru-RU" sz="1400" b="1" kern="1200" dirty="0">
            <a:solidFill>
              <a:srgbClr val="002060"/>
            </a:solidFill>
            <a:latin typeface="Arial" charset="0"/>
            <a:ea typeface="+mn-ea"/>
            <a:cs typeface="+mn-cs"/>
          </a:endParaRPr>
        </a:p>
      </dgm:t>
    </dgm:pt>
    <dgm:pt modelId="{3C8A7206-355B-4207-85BF-562CD6B8AB4E}" type="parTrans" cxnId="{163B2D8F-10DC-4804-966C-F3B5AE525C7A}">
      <dgm:prSet/>
      <dgm:spPr/>
      <dgm:t>
        <a:bodyPr/>
        <a:lstStyle/>
        <a:p>
          <a:endParaRPr lang="ru-RU"/>
        </a:p>
      </dgm:t>
    </dgm:pt>
    <dgm:pt modelId="{AE2DCC04-2673-4197-8BBC-1A9406A788DD}" type="sibTrans" cxnId="{163B2D8F-10DC-4804-966C-F3B5AE525C7A}">
      <dgm:prSet/>
      <dgm:spPr>
        <a:blipFill>
          <a:blip xmlns:r="http://schemas.openxmlformats.org/officeDocument/2006/relationships" r:embed="rId1">
            <a:extLst/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  <dgm:extLst/>
    </dgm:pt>
    <dgm:pt modelId="{20287D7E-07F0-47DC-A684-6E98A1283B1A}" type="pres">
      <dgm:prSet presAssocID="{EE007C22-4416-41D2-984A-8533E1652E1C}" presName="Name0" presStyleCnt="0">
        <dgm:presLayoutVars>
          <dgm:dir/>
        </dgm:presLayoutVars>
      </dgm:prSet>
      <dgm:spPr/>
    </dgm:pt>
    <dgm:pt modelId="{28B60DFC-F9B9-4BEC-AC20-4A9BA595D6AE}" type="pres">
      <dgm:prSet presAssocID="{AE2DCC04-2673-4197-8BBC-1A9406A788DD}" presName="picture_1" presStyleLbl="bgImgPlace1" presStyleIdx="0" presStyleCnt="1" custLinFactNeighborX="-3194" custLinFactNeighborY="-3819"/>
      <dgm:spPr/>
      <dgm:t>
        <a:bodyPr/>
        <a:lstStyle/>
        <a:p>
          <a:endParaRPr lang="ru-RU"/>
        </a:p>
      </dgm:t>
    </dgm:pt>
    <dgm:pt modelId="{DA5126A2-50C6-4928-B271-15289D46E1F5}" type="pres">
      <dgm:prSet presAssocID="{F7681A2C-F14B-4FD1-9FE3-17090F8AA54E}" presName="text_1" presStyleLbl="node1" presStyleIdx="0" presStyleCnt="0" custScaleX="122190" custScaleY="47106" custLinFactNeighborX="12338" custLinFactNeighborY="43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9E758-5B1C-4D13-9908-F8F71E01C4EA}" type="pres">
      <dgm:prSet presAssocID="{EE007C22-4416-41D2-984A-8533E1652E1C}" presName="maxNode" presStyleCnt="0"/>
      <dgm:spPr/>
    </dgm:pt>
    <dgm:pt modelId="{04C2D594-6FBE-470D-86CF-FAEB78A8112A}" type="pres">
      <dgm:prSet presAssocID="{EE007C22-4416-41D2-984A-8533E1652E1C}" presName="Name33" presStyleCnt="0"/>
      <dgm:spPr/>
    </dgm:pt>
  </dgm:ptLst>
  <dgm:cxnLst>
    <dgm:cxn modelId="{562C247B-23B1-442F-9FFB-0A0AFF52A046}" type="presOf" srcId="{EE007C22-4416-41D2-984A-8533E1652E1C}" destId="{20287D7E-07F0-47DC-A684-6E98A1283B1A}" srcOrd="0" destOrd="0" presId="urn:microsoft.com/office/officeart/2008/layout/AccentedPicture"/>
    <dgm:cxn modelId="{163B2D8F-10DC-4804-966C-F3B5AE525C7A}" srcId="{EE007C22-4416-41D2-984A-8533E1652E1C}" destId="{F7681A2C-F14B-4FD1-9FE3-17090F8AA54E}" srcOrd="0" destOrd="0" parTransId="{3C8A7206-355B-4207-85BF-562CD6B8AB4E}" sibTransId="{AE2DCC04-2673-4197-8BBC-1A9406A788DD}"/>
    <dgm:cxn modelId="{3C85E4D8-0FE3-4606-B924-61379DA88606}" type="presOf" srcId="{AE2DCC04-2673-4197-8BBC-1A9406A788DD}" destId="{28B60DFC-F9B9-4BEC-AC20-4A9BA595D6AE}" srcOrd="0" destOrd="0" presId="urn:microsoft.com/office/officeart/2008/layout/AccentedPicture"/>
    <dgm:cxn modelId="{F2B802F2-AB24-4B85-8900-9DCB93ABC4AF}" type="presOf" srcId="{F7681A2C-F14B-4FD1-9FE3-17090F8AA54E}" destId="{DA5126A2-50C6-4928-B271-15289D46E1F5}" srcOrd="0" destOrd="0" presId="urn:microsoft.com/office/officeart/2008/layout/AccentedPicture"/>
    <dgm:cxn modelId="{97A3E8AA-805C-4D2A-B9FF-9BFEB323F042}" type="presParOf" srcId="{20287D7E-07F0-47DC-A684-6E98A1283B1A}" destId="{28B60DFC-F9B9-4BEC-AC20-4A9BA595D6AE}" srcOrd="0" destOrd="0" presId="urn:microsoft.com/office/officeart/2008/layout/AccentedPicture"/>
    <dgm:cxn modelId="{93481223-2EA8-4006-BBEC-CBE08350E9AB}" type="presParOf" srcId="{20287D7E-07F0-47DC-A684-6E98A1283B1A}" destId="{DA5126A2-50C6-4928-B271-15289D46E1F5}" srcOrd="1" destOrd="0" presId="urn:microsoft.com/office/officeart/2008/layout/AccentedPicture"/>
    <dgm:cxn modelId="{18CD574D-C2FD-4DB2-AE58-A65AB872DE14}" type="presParOf" srcId="{20287D7E-07F0-47DC-A684-6E98A1283B1A}" destId="{AEC9E758-5B1C-4D13-9908-F8F71E01C4EA}" srcOrd="2" destOrd="0" presId="urn:microsoft.com/office/officeart/2008/layout/AccentedPicture"/>
    <dgm:cxn modelId="{0F75C176-FBDE-4EAE-903E-E68CC0F66947}" type="presParOf" srcId="{AEC9E758-5B1C-4D13-9908-F8F71E01C4EA}" destId="{04C2D594-6FBE-470D-86CF-FAEB78A8112A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63F4E-C47B-41BD-8712-1E40C43192E5}">
      <dsp:nvSpPr>
        <dsp:cNvPr id="0" name=""/>
        <dsp:cNvSpPr/>
      </dsp:nvSpPr>
      <dsp:spPr>
        <a:xfrm>
          <a:off x="-59512" y="0"/>
          <a:ext cx="2135248" cy="2328262"/>
        </a:xfrm>
        <a:prstGeom prst="round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24000" b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506A8-211D-43C1-8EE6-8BBCABCE3A22}">
      <dsp:nvSpPr>
        <dsp:cNvPr id="0" name=""/>
        <dsp:cNvSpPr/>
      </dsp:nvSpPr>
      <dsp:spPr>
        <a:xfrm>
          <a:off x="168447" y="931304"/>
          <a:ext cx="1405525" cy="13969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168447" y="931304"/>
        <a:ext cx="1405525" cy="1396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23DD9-A560-4279-BE53-1A87CA82EEF0}">
      <dsp:nvSpPr>
        <dsp:cNvPr id="0" name=""/>
        <dsp:cNvSpPr/>
      </dsp:nvSpPr>
      <dsp:spPr>
        <a:xfrm>
          <a:off x="12206" y="14376"/>
          <a:ext cx="2119267" cy="2935186"/>
        </a:xfrm>
        <a:prstGeom prst="round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78F0E-B7E4-493B-9679-DF0728C9A039}">
      <dsp:nvSpPr>
        <dsp:cNvPr id="0" name=""/>
        <dsp:cNvSpPr/>
      </dsp:nvSpPr>
      <dsp:spPr>
        <a:xfrm>
          <a:off x="-1" y="2529552"/>
          <a:ext cx="2119265" cy="7251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ctr" defTabSz="622300" rtl="0" eaLnBrk="1" fontAlgn="base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FontTx/>
            <a:buNone/>
          </a:pPr>
          <a:r>
            <a:rPr lang="en-US" altLang="ru-RU" sz="1400" b="1" kern="1200" dirty="0" smtClean="0">
              <a:solidFill>
                <a:srgbClr val="002060"/>
              </a:solidFill>
              <a:latin typeface="Arial" charset="0"/>
              <a:ea typeface="+mn-ea"/>
              <a:cs typeface="+mn-cs"/>
            </a:rPr>
            <a:t>Elizabeth</a:t>
          </a:r>
          <a:r>
            <a:rPr lang="ru-RU" altLang="ru-RU" sz="1400" b="1" kern="1200" dirty="0" smtClean="0">
              <a:solidFill>
                <a:srgbClr val="002060"/>
              </a:solidFill>
              <a:latin typeface="Arial" charset="0"/>
              <a:ea typeface="+mn-ea"/>
              <a:cs typeface="+mn-cs"/>
            </a:rPr>
            <a:t> </a:t>
          </a:r>
          <a:r>
            <a:rPr lang="en-US" altLang="ru-RU" sz="1400" b="1" kern="1200" dirty="0" smtClean="0">
              <a:solidFill>
                <a:srgbClr val="002060"/>
              </a:solidFill>
              <a:latin typeface="Arial" charset="0"/>
              <a:ea typeface="+mn-ea"/>
              <a:cs typeface="+mn-cs"/>
            </a:rPr>
            <a:t>Chaikina</a:t>
          </a:r>
          <a:endParaRPr lang="ru-RU" sz="1400" b="1" kern="1200" dirty="0">
            <a:solidFill>
              <a:srgbClr val="002060"/>
            </a:solidFill>
            <a:latin typeface="Arial" charset="0"/>
            <a:ea typeface="+mn-ea"/>
            <a:cs typeface="+mn-cs"/>
          </a:endParaRPr>
        </a:p>
      </dsp:txBody>
      <dsp:txXfrm>
        <a:off x="-1" y="2529552"/>
        <a:ext cx="2119265" cy="7251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549D3-7B11-4D3F-B250-B7155070E44F}">
      <dsp:nvSpPr>
        <dsp:cNvPr id="0" name=""/>
        <dsp:cNvSpPr/>
      </dsp:nvSpPr>
      <dsp:spPr>
        <a:xfrm>
          <a:off x="0" y="108256"/>
          <a:ext cx="2376488" cy="3031234"/>
        </a:xfrm>
        <a:prstGeom prst="round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82553-07A7-4E19-A587-05BAE179E781}">
      <dsp:nvSpPr>
        <dsp:cNvPr id="0" name=""/>
        <dsp:cNvSpPr/>
      </dsp:nvSpPr>
      <dsp:spPr>
        <a:xfrm>
          <a:off x="-1" y="2988574"/>
          <a:ext cx="2376485" cy="3925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ctr" defTabSz="622300" rtl="0" eaLnBrk="1" fontAlgn="base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FontTx/>
            <a:buNone/>
          </a:pPr>
          <a:r>
            <a:rPr lang="en-US" altLang="ru-RU" sz="1400" b="1" kern="1200" dirty="0" smtClean="0">
              <a:solidFill>
                <a:srgbClr val="002060"/>
              </a:solidFill>
              <a:latin typeface="Arial" charset="0"/>
              <a:ea typeface="+mn-ea"/>
              <a:cs typeface="+mn-cs"/>
            </a:rPr>
            <a:t>Tamara Ilyina</a:t>
          </a:r>
          <a:endParaRPr lang="ru-RU" sz="1400" b="1" kern="1200" dirty="0">
            <a:solidFill>
              <a:srgbClr val="002060"/>
            </a:solidFill>
            <a:latin typeface="Arial" charset="0"/>
            <a:ea typeface="+mn-ea"/>
            <a:cs typeface="+mn-cs"/>
          </a:endParaRPr>
        </a:p>
      </dsp:txBody>
      <dsp:txXfrm>
        <a:off x="-1" y="2988574"/>
        <a:ext cx="2376485" cy="3925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60DFC-F9B9-4BEC-AC20-4A9BA595D6AE}">
      <dsp:nvSpPr>
        <dsp:cNvPr id="0" name=""/>
        <dsp:cNvSpPr/>
      </dsp:nvSpPr>
      <dsp:spPr>
        <a:xfrm>
          <a:off x="0" y="75746"/>
          <a:ext cx="1992274" cy="2541165"/>
        </a:xfrm>
        <a:prstGeom prst="round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126A2-50C6-4928-B271-15289D46E1F5}">
      <dsp:nvSpPr>
        <dsp:cNvPr id="0" name=""/>
        <dsp:cNvSpPr/>
      </dsp:nvSpPr>
      <dsp:spPr>
        <a:xfrm>
          <a:off x="117817" y="2168529"/>
          <a:ext cx="1874456" cy="7182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600" b="1" kern="1200" dirty="0" smtClean="0">
              <a:solidFill>
                <a:srgbClr val="002060"/>
              </a:solidFill>
            </a:rPr>
            <a:t>Inna </a:t>
          </a:r>
          <a:r>
            <a:rPr lang="en-US" altLang="ru-RU" sz="1400" b="1" kern="1200" dirty="0" smtClean="0">
              <a:solidFill>
                <a:srgbClr val="002060"/>
              </a:solidFill>
              <a:latin typeface="Arial" charset="0"/>
              <a:ea typeface="+mn-ea"/>
              <a:cs typeface="+mn-cs"/>
            </a:rPr>
            <a:t>Konstantinova</a:t>
          </a:r>
          <a:endParaRPr lang="ru-RU" sz="1400" b="1" kern="1200" dirty="0">
            <a:solidFill>
              <a:srgbClr val="002060"/>
            </a:solidFill>
            <a:latin typeface="Arial" charset="0"/>
            <a:ea typeface="+mn-ea"/>
            <a:cs typeface="+mn-cs"/>
          </a:endParaRPr>
        </a:p>
      </dsp:txBody>
      <dsp:txXfrm>
        <a:off x="117817" y="2168529"/>
        <a:ext cx="1874456" cy="718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8856C0A-3388-4E3B-ADB1-22B7ACBA236C}" type="datetimeFigureOut">
              <a:rPr lang="ru-RU"/>
              <a:pPr>
                <a:defRPr/>
              </a:pPr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78E1086-7123-4C91-94E6-11B0343CB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69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315F2D-6817-4662-8529-1DA2CFAAFACD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1652FD-4780-48F9-8718-B9CACF9BF433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995FCC-F218-4F5C-845C-373A94367B79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480D7-88AB-4A36-8F7B-78CE351D4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BBAEE-7D8F-4D61-8C6A-9749EC661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36FE3-583F-4575-9383-0826013A0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7BE06-6FA9-4ECA-9815-DFC0F4749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A4244-0B9B-47BF-A0F4-666B62925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C7642-89D6-468E-BF2D-084A54D23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EEA33-0B34-458A-9012-7170E5459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2E00D-BA25-4192-B090-FC192E5DD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AD840-D634-4841-9494-3B98F247B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F4BDB-BBA7-4394-BD73-91A514CB3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39112-74ED-4B46-8867-3E1D18C92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83BE49B-1D9C-44D3-B86D-2F36264D9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8;&#1086;&#1089;&#1080;&#1092;_&#1050;&#1086;&#1073;&#1079;&#1086;&#1085;_-_&#1044;&#1072;&#1083;&#1100;_&#1074;&#1077;&#1083;&#1080;&#1082;&#1072;&#1103;_2_(-)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8;&#1086;&#1089;&#1080;&#1092;_&#1050;&#1086;&#1073;&#1079;&#1086;&#1085;_-_&#1044;&#1072;&#1083;&#1100;_&#1074;&#1077;&#1083;&#1080;&#1082;&#1072;&#1103;_2_(-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8;&#1086;&#1089;&#1080;&#1092;_&#1050;&#1086;&#1073;&#1079;&#1086;&#1085;_-_&#1044;&#1072;&#1083;&#1100;_&#1074;&#1077;&#1083;&#1080;&#1082;&#1072;&#1103;_2_(-)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8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audio" Target="file:///G:\&#1048;&#1086;&#1089;&#1080;&#1092;_&#1050;&#1086;&#1073;&#1079;&#1086;&#1085;_-_&#1044;&#1072;&#1083;&#1100;_&#1074;&#1077;&#1083;&#1080;&#1082;&#1072;&#1103;_2_(-).mp3" TargetMode="Externa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2.png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8;&#1086;&#1089;&#1080;&#1092;_&#1050;&#1086;&#1073;&#1079;&#1086;&#1085;_-_&#1044;&#1072;&#1083;&#1100;_&#1074;&#1077;&#1083;&#1080;&#1082;&#1072;&#1103;_2_(-)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8;&#1086;&#1089;&#1080;&#1092;_&#1050;&#1086;&#1073;&#1079;&#1086;&#1085;_-_&#1044;&#1072;&#1083;&#1100;_&#1074;&#1077;&#1083;&#1080;&#1082;&#1072;&#1103;_2_(-).mp3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b="4948"/>
          <a:stretch>
            <a:fillRect/>
          </a:stretch>
        </p:blipFill>
        <p:spPr bwMode="auto">
          <a:xfrm>
            <a:off x="-138113" y="0"/>
            <a:ext cx="9369426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5148064" y="3212976"/>
            <a:ext cx="3852428" cy="31393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 smtClean="0">
                <a:ln w="19050">
                  <a:solidFill>
                    <a:srgbClr val="FFFFCC"/>
                  </a:solidFill>
                </a:ln>
                <a:solidFill>
                  <a:srgbClr val="FFFF00"/>
                </a:solidFill>
              </a:rPr>
              <a:t>Авторы: </a:t>
            </a:r>
          </a:p>
          <a:p>
            <a:pPr eaLnBrk="1" hangingPunct="1">
              <a:defRPr/>
            </a:pPr>
            <a:r>
              <a:rPr lang="ru-RU" alt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Бредов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Вадим</a:t>
            </a:r>
          </a:p>
          <a:p>
            <a:pPr eaLnBrk="1" hangingPunct="1">
              <a:defRPr/>
            </a:pP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Мартынов Максим</a:t>
            </a:r>
          </a:p>
          <a:p>
            <a:pPr eaLnBrk="1" hangingPunct="1">
              <a:defRPr/>
            </a:pP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Мякенький Игорь</a:t>
            </a:r>
          </a:p>
          <a:p>
            <a:pPr eaLnBrk="1" hangingPunct="1">
              <a:defRPr/>
            </a:pPr>
            <a:r>
              <a:rPr lang="ru-RU" altLang="ru-RU" dirty="0">
                <a:ln w="19050">
                  <a:solidFill>
                    <a:srgbClr val="FFFFCC"/>
                  </a:solidFill>
                </a:ln>
                <a:solidFill>
                  <a:srgbClr val="FFFF00"/>
                </a:solidFill>
              </a:rPr>
              <a:t>Группа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15</a:t>
            </a:r>
          </a:p>
          <a:p>
            <a:pPr eaLnBrk="1" hangingPunct="1">
              <a:defRPr/>
            </a:pPr>
            <a:r>
              <a:rPr lang="ru-RU" altLang="ru-RU" dirty="0">
                <a:ln w="19050">
                  <a:solidFill>
                    <a:srgbClr val="FFFFCC"/>
                  </a:solidFill>
                </a:ln>
                <a:solidFill>
                  <a:srgbClr val="FFFF00"/>
                </a:solidFill>
              </a:rPr>
              <a:t>Профессия:</a:t>
            </a:r>
          </a:p>
          <a:p>
            <a:pPr eaLnBrk="1" hangingPunct="1">
              <a:defRPr/>
            </a:pPr>
            <a:r>
              <a:rPr lang="ru-RU" altLang="ru-RU" dirty="0" smtClean="0">
                <a:solidFill>
                  <a:srgbClr val="FFFF00"/>
                </a:solidFill>
              </a:rPr>
              <a:t> </a:t>
            </a: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Автомеханик</a:t>
            </a:r>
          </a:p>
          <a:p>
            <a:pPr eaLnBrk="1" hangingPunct="1">
              <a:defRPr/>
            </a:pPr>
            <a:r>
              <a:rPr lang="ru-RU" altLang="ru-RU" dirty="0" smtClean="0">
                <a:solidFill>
                  <a:srgbClr val="FFFF00"/>
                </a:solidFill>
              </a:rPr>
              <a:t>                                          </a:t>
            </a:r>
            <a:r>
              <a:rPr lang="ru-RU" altLang="ru-RU" dirty="0" smtClean="0">
                <a:ln w="19050">
                  <a:solidFill>
                    <a:srgbClr val="FFFFCC"/>
                  </a:solidFill>
                </a:ln>
                <a:solidFill>
                  <a:srgbClr val="FFFF00"/>
                </a:solidFill>
              </a:rPr>
              <a:t>Руководитель </a:t>
            </a:r>
            <a:r>
              <a:rPr lang="ru-RU" altLang="ru-RU" dirty="0">
                <a:ln w="19050">
                  <a:solidFill>
                    <a:srgbClr val="FFFFCC"/>
                  </a:solidFill>
                </a:ln>
                <a:solidFill>
                  <a:srgbClr val="FFFF00"/>
                </a:solidFill>
              </a:rPr>
              <a:t>работы:  </a:t>
            </a:r>
            <a:r>
              <a:rPr lang="ru-RU" altLang="ru-RU" dirty="0" smtClean="0">
                <a:ln w="19050">
                  <a:solidFill>
                    <a:srgbClr val="FFFFCC"/>
                  </a:solidFill>
                </a:ln>
                <a:solidFill>
                  <a:srgbClr val="FFFF00"/>
                </a:solidFill>
              </a:rPr>
              <a:t>преподаватель английского языка</a:t>
            </a:r>
          </a:p>
          <a:p>
            <a:pPr eaLnBrk="1" hangingPunct="1">
              <a:defRPr/>
            </a:pP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Афанасьева Анна Викторовна</a:t>
            </a:r>
          </a:p>
        </p:txBody>
      </p:sp>
      <p:pic>
        <p:nvPicPr>
          <p:cNvPr id="7" name="Иосиф_Кобзон_-_Даль_великая_2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8713" y="6453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2196733"/>
            <a:ext cx="7704856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dirty="0">
              <a:ln>
                <a:solidFill>
                  <a:srgbClr val="FFFFCC"/>
                </a:solidFill>
              </a:ln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alt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en-US" alt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Liberation of Kalinin from the Wehrmacht</a:t>
            </a:r>
            <a:r>
              <a:rPr lang="ru-RU" alt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324544" y="44624"/>
            <a:ext cx="99371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ГОСУДАРСТВЕННОЕ БЮДЖЕТНОЕ </a:t>
            </a:r>
            <a:r>
              <a:rPr lang="ru-RU" alt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ПРОФЕССИОНАЛЬНОЕ</a:t>
            </a:r>
            <a:r>
              <a:rPr lang="ru-RU" alt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ОБРАЗОВАТЕЛЬНОЕ </a:t>
            </a:r>
            <a:r>
              <a:rPr lang="ru-RU" alt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УЧРЕЖДЕНИЕ                            </a:t>
            </a:r>
          </a:p>
          <a:p>
            <a:pPr algn="ctr">
              <a:defRPr/>
            </a:pPr>
            <a:r>
              <a:rPr lang="ru-RU" alt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</a:t>
            </a:r>
            <a:r>
              <a:rPr lang="ru-RU" alt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endParaRPr lang="ru-RU" alt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alt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«ТВЕРСКОЙ ПОЛИТЕХНИЧЕСКИЙ КОЛЛЕДЖ»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55" name="Прямоугольник 4"/>
          <p:cNvSpPr>
            <a:spLocks noChangeArrowheads="1"/>
          </p:cNvSpPr>
          <p:nvPr/>
        </p:nvSpPr>
        <p:spPr bwMode="auto">
          <a:xfrm>
            <a:off x="3648075" y="6300028"/>
            <a:ext cx="163942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 Тверь, 2015</a:t>
            </a:r>
          </a:p>
        </p:txBody>
      </p:sp>
      <p:pic>
        <p:nvPicPr>
          <p:cNvPr id="34821" name="Picture 5" descr="\\NETGEAR\stud\ТвПК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4139952" y="1052736"/>
            <a:ext cx="909959" cy="9099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roplak.ru/wp-content/uploads/2014/08/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6363" y="-4763"/>
            <a:ext cx="926147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179512" y="332655"/>
            <a:ext cx="8964488" cy="707886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4000" dirty="0" smtClean="0"/>
              <a:t> </a:t>
            </a:r>
            <a:r>
              <a:rPr lang="en-US" altLang="ru-RU" sz="4000" b="1" spc="50" dirty="0" smtClean="0">
                <a:ln w="12700" cmpd="sng">
                  <a:solidFill>
                    <a:schemeClr val="accent6"/>
                  </a:solidFill>
                  <a:prstDash val="solid"/>
                </a:ln>
                <a:solidFill>
                  <a:srgbClr val="000066"/>
                </a:solidFill>
              </a:rPr>
              <a:t>VICTORY IS A COMMON </a:t>
            </a:r>
            <a:r>
              <a:rPr lang="ru-RU" altLang="ru-RU" sz="4000" b="1" spc="50" dirty="0" smtClean="0">
                <a:ln w="12700" cmpd="sng">
                  <a:solidFill>
                    <a:schemeClr val="accent6"/>
                  </a:solidFill>
                  <a:prstDash val="solid"/>
                </a:ln>
                <a:solidFill>
                  <a:srgbClr val="000066"/>
                </a:solidFill>
              </a:rPr>
              <a:t> </a:t>
            </a:r>
            <a:r>
              <a:rPr lang="en-US" altLang="ru-RU" sz="4000" b="1" spc="50" dirty="0" smtClean="0">
                <a:ln w="12700" cmpd="sng">
                  <a:solidFill>
                    <a:schemeClr val="accent6"/>
                  </a:solidFill>
                  <a:prstDash val="solid"/>
                </a:ln>
                <a:solidFill>
                  <a:srgbClr val="000066"/>
                </a:solidFill>
              </a:rPr>
              <a:t>CAUSE!</a:t>
            </a:r>
            <a:endParaRPr lang="ru-RU" altLang="ru-RU" sz="4000" b="1" spc="50" dirty="0" smtClean="0">
              <a:ln w="12700" cmpd="sng">
                <a:solidFill>
                  <a:schemeClr val="accent6"/>
                </a:solidFill>
                <a:prstDash val="solid"/>
              </a:ln>
              <a:solidFill>
                <a:srgbClr val="000066"/>
              </a:solidFill>
            </a:endParaRPr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179512" y="1340768"/>
            <a:ext cx="4896544" cy="304698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2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You – my native land, the paternal land.</a:t>
            </a:r>
          </a:p>
          <a:p>
            <a:pPr eaLnBrk="1" hangingPunct="1">
              <a:defRPr/>
            </a:pPr>
            <a:r>
              <a:rPr lang="en-US" altLang="ru-RU" sz="2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You`re my holiday and my shield.</a:t>
            </a:r>
          </a:p>
          <a:p>
            <a:pPr eaLnBrk="1" hangingPunct="1">
              <a:defRPr/>
            </a:pPr>
            <a:r>
              <a:rPr lang="en-US" altLang="ru-RU" sz="2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Sun and heart are one in our common breast, </a:t>
            </a:r>
          </a:p>
          <a:p>
            <a:pPr eaLnBrk="1" hangingPunct="1">
              <a:defRPr/>
            </a:pPr>
            <a:r>
              <a:rPr lang="en-US" altLang="ru-RU" sz="2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In the Earth inside and in me.</a:t>
            </a:r>
          </a:p>
          <a:p>
            <a:pPr eaLnBrk="1" hangingPunct="1">
              <a:defRPr/>
            </a:pPr>
            <a:r>
              <a:rPr lang="en-US" altLang="ru-RU" sz="2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(by Robert</a:t>
            </a:r>
            <a:r>
              <a:rPr lang="ru-RU" altLang="ru-RU" sz="2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 </a:t>
            </a:r>
            <a:r>
              <a:rPr lang="en-US" altLang="ru-RU" sz="2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R</a:t>
            </a:r>
            <a:r>
              <a:rPr lang="en-US" altLang="ru-RU" sz="2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ozhdestvensky</a:t>
            </a:r>
            <a:r>
              <a:rPr lang="en-US" altLang="ru-RU" sz="2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)</a:t>
            </a:r>
            <a:endParaRPr lang="ru-RU" altLang="ru-RU" sz="24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0066"/>
              </a:solidFill>
            </a:endParaRPr>
          </a:p>
        </p:txBody>
      </p:sp>
      <p:pic>
        <p:nvPicPr>
          <p:cNvPr id="3077" name="Picture 8" descr="Поиск - Новости - Газета &quot;Удомельская газета&quot;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588224" y="5412482"/>
            <a:ext cx="2449513" cy="143986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Иосиф_Кобзон_-_Даль_великая_2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32838" y="6453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parthouse.ru/site/uploads/posts/2010-05/1274274910_smos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250824" y="188913"/>
            <a:ext cx="5113263" cy="2246769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In the history of the Tver land  the Great Patriotic war became an important, vibrant and at the same time tragic. </a:t>
            </a:r>
            <a:br>
              <a:rPr lang="en-US" alt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</a:br>
            <a:r>
              <a:rPr lang="en-US" alt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Three years on the territory of Tver region, which in those days consisted of 69 districts, passed the front was brutal, bloody battles.</a:t>
            </a:r>
            <a:endParaRPr lang="ru-RU" altLang="ru-RU" sz="20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0066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22238"/>
            <a:ext cx="3355975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031838" y="0"/>
            <a:ext cx="5112568" cy="261610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US" altLang="ru-RU" b="1" spc="100" dirty="0" smtClean="0">
                <a:ln w="18000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On the territory of Kalinin  region were</a:t>
            </a:r>
            <a:r>
              <a:rPr lang="ru-RU" altLang="ru-RU" b="1" spc="100" dirty="0" smtClean="0">
                <a:ln w="18000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altLang="ru-RU" b="1" spc="100" dirty="0" smtClean="0">
                <a:ln w="18000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fully formed management 69 rifle corps, 260, 290, 242 shooting divisions. </a:t>
            </a:r>
            <a:endParaRPr lang="ru-RU" altLang="ru-RU" b="1" spc="100" dirty="0" smtClean="0">
              <a:ln w="18000">
                <a:solidFill>
                  <a:srgbClr val="C00000"/>
                </a:solidFill>
                <a:prstDash val="solid"/>
              </a:ln>
              <a:solidFill>
                <a:srgbClr val="CC33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ru-RU" b="1" spc="100" dirty="0" smtClean="0">
                <a:ln w="18000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And the 48th infantry division, stationed in our  area was fully equipped of inhabitants of Kalinin . </a:t>
            </a:r>
            <a:endParaRPr lang="ru-RU" altLang="ru-RU" b="1" spc="100" dirty="0" smtClean="0">
              <a:ln w="18000">
                <a:solidFill>
                  <a:srgbClr val="C00000"/>
                </a:solidFill>
                <a:prstDash val="solid"/>
              </a:ln>
              <a:solidFill>
                <a:srgbClr val="CC33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ru-RU" b="1" spc="100" dirty="0" smtClean="0">
                <a:ln w="18000">
                  <a:solidFill>
                    <a:srgbClr val="C00000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All of these compounds war marched a long way during the Great Patriotic war. </a:t>
            </a:r>
            <a:endParaRPr lang="ru-RU" altLang="ru-RU" b="1" spc="100" dirty="0" smtClean="0">
              <a:ln w="18000">
                <a:solidFill>
                  <a:srgbClr val="C00000"/>
                </a:solidFill>
                <a:prstDash val="solid"/>
              </a:ln>
              <a:solidFill>
                <a:srgbClr val="CC33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59875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http://www.tverlib.ru/kalinin_war/karti/karta-01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13684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www.tverlib.ru/kalinin_war/karti/karta-02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2813" y="403225"/>
            <a:ext cx="16081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http://www.tverlib.ru/kalinin_war/karti/karta-03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1025" y="385763"/>
            <a:ext cx="15113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http://www.tverlib.ru/kalinin_war/karti/karta-04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409575"/>
            <a:ext cx="18716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0" descr="http://www.tverlib.ru/kalinin_war/karti/karta-05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3614738"/>
            <a:ext cx="1868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 descr="http://www.tverlib.ru/kalinin_war/karti/karta-06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40088" y="3592513"/>
            <a:ext cx="192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4" descr="http://www.tverlib.ru/kalinin_war/karti/karta-07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25" y="3716338"/>
            <a:ext cx="2016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Прямоугольник 8"/>
          <p:cNvSpPr>
            <a:spLocks noChangeArrowheads="1"/>
          </p:cNvSpPr>
          <p:nvPr/>
        </p:nvSpPr>
        <p:spPr bwMode="auto">
          <a:xfrm>
            <a:off x="250825" y="1589088"/>
            <a:ext cx="1657350" cy="83026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Kalininskaya</a:t>
            </a:r>
            <a:r>
              <a:rPr lang="en-US" alt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/>
            </a:r>
            <a:br>
              <a:rPr lang="en-US" alt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</a:br>
            <a:r>
              <a:rPr lang="en-US" alt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defensive operation</a:t>
            </a:r>
            <a:br>
              <a:rPr lang="en-US" alt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</a:br>
            <a:r>
              <a:rPr lang="en-US" alt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(October 10 -</a:t>
            </a:r>
            <a:br>
              <a:rPr lang="en-US" alt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</a:br>
            <a:r>
              <a:rPr lang="en-US" alt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4 December 1941)</a:t>
            </a:r>
            <a:endParaRPr lang="ru-RU" altLang="ru-RU" sz="12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6155" name="Прямоугольник 9"/>
          <p:cNvSpPr>
            <a:spLocks noChangeArrowheads="1"/>
          </p:cNvSpPr>
          <p:nvPr/>
        </p:nvSpPr>
        <p:spPr bwMode="auto">
          <a:xfrm>
            <a:off x="1979613" y="1628775"/>
            <a:ext cx="2016125" cy="83185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Kalininskaya</a:t>
            </a:r>
            <a:r>
              <a:rPr lang="en-US" alt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 offensive operation</a:t>
            </a:r>
            <a:br>
              <a:rPr lang="en-US" alt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</a:br>
            <a:r>
              <a:rPr lang="en-US" alt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(December 5, 1941 -</a:t>
            </a:r>
            <a:br>
              <a:rPr lang="en-US" alt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</a:br>
            <a:r>
              <a:rPr lang="en-US" alt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7 January 1942)</a:t>
            </a:r>
            <a:endParaRPr lang="ru-RU" altLang="ru-RU" sz="12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6156" name="Прямоугольник 10"/>
          <p:cNvSpPr>
            <a:spLocks noChangeArrowheads="1"/>
          </p:cNvSpPr>
          <p:nvPr/>
        </p:nvSpPr>
        <p:spPr bwMode="auto">
          <a:xfrm>
            <a:off x="4202113" y="1681163"/>
            <a:ext cx="1954063" cy="46166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Rzhev</a:t>
            </a:r>
            <a:r>
              <a:rPr lang="en-US" alt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 offensive operation </a:t>
            </a:r>
            <a:endParaRPr lang="ru-RU" altLang="ru-RU" sz="12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(8 January -</a:t>
            </a:r>
            <a:r>
              <a:rPr lang="ru-RU" alt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 </a:t>
            </a:r>
            <a:r>
              <a:rPr lang="en-US" alt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April 20, 942)</a:t>
            </a:r>
            <a:endParaRPr lang="ru-RU" altLang="ru-RU" sz="12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6157" name="Прямоугольник 11"/>
          <p:cNvSpPr>
            <a:spLocks noChangeArrowheads="1"/>
          </p:cNvSpPr>
          <p:nvPr/>
        </p:nvSpPr>
        <p:spPr bwMode="auto">
          <a:xfrm>
            <a:off x="6445250" y="1636713"/>
            <a:ext cx="2016125" cy="83185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1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Toropets</a:t>
            </a:r>
            <a:r>
              <a:rPr lang="en-US" alt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 -</a:t>
            </a:r>
            <a:r>
              <a:rPr lang="en-US" altLang="ru-RU" sz="1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Kholm</a:t>
            </a:r>
            <a:r>
              <a:rPr lang="en-US" alt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 offensive operation</a:t>
            </a:r>
            <a:br>
              <a:rPr lang="en-US" alt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</a:br>
            <a:r>
              <a:rPr lang="en-US" alt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(January 9 -</a:t>
            </a:r>
            <a:r>
              <a:rPr lang="ru-RU" alt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 </a:t>
            </a:r>
            <a:r>
              <a:rPr lang="en-US" altLang="ru-RU" sz="1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6 February 1942)</a:t>
            </a:r>
            <a:endParaRPr lang="ru-RU" altLang="ru-RU" sz="12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6158" name="Прямоугольник 12"/>
          <p:cNvSpPr>
            <a:spLocks noChangeArrowheads="1"/>
          </p:cNvSpPr>
          <p:nvPr/>
        </p:nvSpPr>
        <p:spPr bwMode="auto">
          <a:xfrm>
            <a:off x="485007" y="4901406"/>
            <a:ext cx="1854745" cy="83185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ru-RU" sz="12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Rzhev-Sychevka</a:t>
            </a:r>
            <a:r>
              <a:rPr lang="en-US" altLang="ru-RU" sz="1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 offensive operation </a:t>
            </a:r>
            <a:br>
              <a:rPr lang="en-US" altLang="ru-RU" sz="1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</a:br>
            <a:r>
              <a:rPr lang="en-US" altLang="ru-RU" sz="1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(30 July - 23 August 1942)</a:t>
            </a:r>
            <a:endParaRPr lang="ru-RU" altLang="ru-RU" sz="1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6159" name="Прямоугольник 13"/>
          <p:cNvSpPr>
            <a:spLocks noChangeArrowheads="1"/>
          </p:cNvSpPr>
          <p:nvPr/>
        </p:nvSpPr>
        <p:spPr bwMode="auto">
          <a:xfrm>
            <a:off x="3229546" y="4869160"/>
            <a:ext cx="1918518" cy="83026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ru-RU" sz="12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Rzhev-Sychevka</a:t>
            </a:r>
            <a:r>
              <a:rPr lang="en-US" altLang="ru-RU" sz="1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 offensive operation </a:t>
            </a:r>
            <a:br>
              <a:rPr lang="en-US" altLang="ru-RU" sz="1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</a:br>
            <a:r>
              <a:rPr lang="en-US" altLang="ru-RU" sz="1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(25 November - 20 December 1942)</a:t>
            </a:r>
            <a:endParaRPr lang="ru-RU" altLang="ru-RU" sz="1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6160" name="Прямоугольник 14"/>
          <p:cNvSpPr>
            <a:spLocks noChangeArrowheads="1"/>
          </p:cNvSpPr>
          <p:nvPr/>
        </p:nvSpPr>
        <p:spPr bwMode="auto">
          <a:xfrm>
            <a:off x="6387801" y="5026720"/>
            <a:ext cx="2000623" cy="46166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ru-RU" sz="12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Rzhev</a:t>
            </a:r>
            <a:r>
              <a:rPr lang="en-US" altLang="ru-RU" sz="1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 offensive operation </a:t>
            </a:r>
            <a:br>
              <a:rPr lang="en-US" altLang="ru-RU" sz="1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</a:br>
            <a:r>
              <a:rPr lang="en-US" altLang="ru-RU" sz="1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66"/>
                </a:solidFill>
              </a:rPr>
              <a:t>(2 - 31 March 1943)</a:t>
            </a:r>
            <a:endParaRPr lang="ru-RU" altLang="ru-RU" sz="1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2" name="Прямоугольник 15"/>
          <p:cNvSpPr>
            <a:spLocks noChangeArrowheads="1"/>
          </p:cNvSpPr>
          <p:nvPr/>
        </p:nvSpPr>
        <p:spPr bwMode="auto">
          <a:xfrm>
            <a:off x="178113" y="5903893"/>
            <a:ext cx="9001695" cy="954107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0066"/>
                </a:solidFill>
              </a:rPr>
              <a:t>On this slide you can see the plans for defensive and offensive operations of the Kalinin front.</a:t>
            </a:r>
            <a:endParaRPr lang="ru-RU" altLang="ru-RU" sz="2800" b="1" spc="50" dirty="0" smtClean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, свет, лучи, полосы, линии обои, рисунки, фото, заставки, на рабочий сто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5043488" y="153988"/>
            <a:ext cx="4100512" cy="4201663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ru-RU" sz="1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The enormous scale of the occupied territory of the region received the partisan and underground movement. </a:t>
            </a:r>
            <a:endParaRPr lang="ru-RU" altLang="ru-RU" sz="1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0066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ru-RU" sz="1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During 1941-1944 there were 23 partisan brigade, 100 individual units and groups that fought with the enemy about 14 thousand partisans.</a:t>
            </a:r>
            <a:endParaRPr lang="ru-RU" altLang="ru-RU" sz="1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0066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ru-RU" sz="1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They killed tens of thousands of occupants, about 690 trains with military equipment and troops, about 3 thousand cars, 111 warehouses with ammunition and food, 38 tanks. Over 5 thousand Kalininsky partisans were awarded orders and medals.</a:t>
            </a:r>
            <a:endParaRPr lang="ru-RU" altLang="ru-RU" sz="1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0066"/>
              </a:solidFill>
            </a:endParaRPr>
          </a:p>
        </p:txBody>
      </p:sp>
      <p:pic>
        <p:nvPicPr>
          <p:cNvPr id="5" name="Иосиф_Кобзон_-_Даль_великая_2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8088" y="6543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3200" y="219075"/>
            <a:ext cx="4873625" cy="3286125"/>
          </a:xfrm>
          <a:prstGeom prst="rect">
            <a:avLst/>
          </a:prstGeom>
          <a:noFill/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xtLst/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3200" y="3500438"/>
            <a:ext cx="4873625" cy="3171825"/>
          </a:xfrm>
          <a:prstGeom prst="rect">
            <a:avLst/>
          </a:prstGeom>
          <a:noFill/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xtLst/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825" y="4292600"/>
            <a:ext cx="3743325" cy="2376488"/>
          </a:xfrm>
          <a:prstGeom prst="rect">
            <a:avLst/>
          </a:prstGeom>
          <a:noFill/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, свет, лучи, полосы, линии обои, рисунки, фото, заставки, на рабочий сто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9550" y="-20638"/>
            <a:ext cx="9324975" cy="68580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35496" y="404664"/>
          <a:ext cx="2016224" cy="232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1989138"/>
            <a:ext cx="1800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400" b="1" dirty="0" err="1">
                <a:solidFill>
                  <a:srgbClr val="002060"/>
                </a:solidFill>
              </a:rPr>
              <a:t>Nikolay</a:t>
            </a:r>
            <a:r>
              <a:rPr lang="en-US" altLang="ru-RU" sz="1400" b="1" dirty="0">
                <a:solidFill>
                  <a:srgbClr val="002060"/>
                </a:solidFill>
              </a:rPr>
              <a:t> Goryachev</a:t>
            </a:r>
            <a:endParaRPr lang="ru-RU" altLang="ru-RU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6947627" y="3414637"/>
          <a:ext cx="2119268" cy="331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-144636" y="3104728"/>
          <a:ext cx="2376488" cy="3564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" name="Схема 1"/>
          <p:cNvGraphicFramePr/>
          <p:nvPr/>
        </p:nvGraphicFramePr>
        <p:xfrm>
          <a:off x="7020272" y="1"/>
          <a:ext cx="1992274" cy="2886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2123728" y="332656"/>
            <a:ext cx="4691930" cy="2554545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Throughout the country are known the names of the great patriots who fought in the partisan ranks at the Kalinin </a:t>
            </a:r>
            <a:r>
              <a:rPr lang="en-US" altLang="ru-RU" sz="2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Earth </a:t>
            </a:r>
            <a:r>
              <a:rPr lang="en-US" altLang="ru-RU" sz="2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and sacrificed their lives for the liberation of the country, - Inna Konstantinova , Tamara Ilyina, Elizabeth Chaikina,  Nikolay Goryachev</a:t>
            </a:r>
            <a:endParaRPr lang="ru-RU" altLang="ru-RU" sz="20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0066"/>
              </a:solidFill>
            </a:endParaRPr>
          </a:p>
        </p:txBody>
      </p:sp>
      <p:pic>
        <p:nvPicPr>
          <p:cNvPr id="12" name="Иосиф_Кобзон_-_Даль_великая_2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796338" y="6453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3"/>
          <p:cNvPicPr>
            <a:picLocks noChangeAspect="1" noChangeArrowheads="1"/>
          </p:cNvPicPr>
          <p:nvPr/>
        </p:nvPicPr>
        <p:blipFill>
          <a:blip r:embed="rId25" cstate="print">
            <a:extLst/>
          </a:blip>
          <a:srcRect/>
          <a:stretch>
            <a:fillRect/>
          </a:stretch>
        </p:blipFill>
        <p:spPr bwMode="auto">
          <a:xfrm>
            <a:off x="2881313" y="2930525"/>
            <a:ext cx="3346450" cy="3671888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, свет, лучи, полосы, линии обои, рисунки, фото, заставки, на рабочий сто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http://www.tverlib.ru/kalinin_war/image/img-030m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516216" y="4005064"/>
            <a:ext cx="2377009" cy="2303897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79388" y="116632"/>
            <a:ext cx="6192812" cy="3293209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ru-RU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Frontal areas has made its contribution to the overall victory. The residents raised money for the construction of a tank column "Kalinin front. In 1942 72 formed female tractor brigade. </a:t>
            </a:r>
            <a:endParaRPr lang="ru-RU" altLang="ru-RU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ru-RU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Definitely the harvests were many farms, especially in Bezhetsk and Krasnokholmskiy areas. </a:t>
            </a:r>
            <a:endParaRPr lang="ru-RU" altLang="ru-RU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0066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ru-RU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In 1944 acreage fields in the area increased by 54 thousand hectares compared to the previous year. In Kimri the factory "Red star" produced during the war, over a million pairs of shoes for the soldiers of the red Army.</a:t>
            </a:r>
            <a:endParaRPr lang="ru-RU" altLang="ru-RU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0066"/>
              </a:solidFill>
            </a:endParaRPr>
          </a:p>
        </p:txBody>
      </p:sp>
      <p:pic>
        <p:nvPicPr>
          <p:cNvPr id="9223" name="Picture 9" descr="http://go3.imgsmail.ru/imgpreview?key=b3f904c9424bcf3&amp;mb=imgdb_preview_263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2094" t="8639" r="1442" b="9117"/>
          <a:stretch/>
        </p:blipFill>
        <p:spPr bwMode="auto">
          <a:xfrm>
            <a:off x="3347864" y="3501367"/>
            <a:ext cx="2987040" cy="2773681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Иосиф_Кобзон_-_Даль_великая_2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85238" y="64468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http://20th.su/wp-content/uploads/2010/04/woman_ussr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179513" y="3501367"/>
            <a:ext cx="3024336" cy="31011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59538" y="187325"/>
            <a:ext cx="2586037" cy="36163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В Ровенской области продолжают формировать рынок земель - Domik.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5563"/>
            <a:ext cx="9164638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 descr="Памятник погибшим под Ржевом можгинцам установят в их родном городе / Известия Удмуртской Республики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07503" y="48046"/>
            <a:ext cx="3527425" cy="23336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3923928" y="188640"/>
            <a:ext cx="5113015" cy="147732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ru-RU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There is a distance great, and without end </a:t>
            </a:r>
          </a:p>
          <a:p>
            <a:pPr>
              <a:defRPr/>
            </a:pPr>
            <a:r>
              <a:rPr lang="en-US" altLang="ru-RU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Behind a village fence, and in fate.</a:t>
            </a:r>
          </a:p>
          <a:p>
            <a:pPr>
              <a:defRPr/>
            </a:pPr>
            <a:r>
              <a:rPr lang="en-US" altLang="ru-RU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To you, Earth, I bow lowly, so that</a:t>
            </a:r>
          </a:p>
          <a:p>
            <a:pPr>
              <a:defRPr/>
            </a:pPr>
            <a:r>
              <a:rPr lang="en-US" altLang="ru-RU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I`m bowing up to your belt. </a:t>
            </a:r>
          </a:p>
          <a:p>
            <a:pPr>
              <a:defRPr/>
            </a:pPr>
            <a:r>
              <a:rPr lang="en-US" altLang="ru-RU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</a:rPr>
              <a:t>                      (by Robert Rozhdestvensky)</a:t>
            </a:r>
            <a:endParaRPr lang="ru-RU" altLang="ru-RU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0066"/>
              </a:solidFill>
            </a:endParaRPr>
          </a:p>
        </p:txBody>
      </p:sp>
      <p:pic>
        <p:nvPicPr>
          <p:cNvPr id="6" name="Иосиф_Кобзон_-_Даль_великая_2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2850" y="65595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86175"/>
            <a:ext cx="35369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1097</TotalTime>
  <Words>492</Words>
  <Application>Microsoft Office PowerPoint</Application>
  <PresentationFormat>Экран (4:3)</PresentationFormat>
  <Paragraphs>53</Paragraphs>
  <Slides>9</Slides>
  <Notes>3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СРЕДНЕГО ПРОФЕССИОНАЛЬНОГО ОБРАЗОВАНИЯ «ТВЕРСКОЙ ПОЛИТЕХНИЧЕСКИЙ КОЛЛЕДЖ»</dc:title>
  <dc:creator>123</dc:creator>
  <cp:lastModifiedBy>Иванов Александр Сергеевич</cp:lastModifiedBy>
  <cp:revision>71</cp:revision>
  <dcterms:created xsi:type="dcterms:W3CDTF">2015-03-24T07:33:42Z</dcterms:created>
  <dcterms:modified xsi:type="dcterms:W3CDTF">2016-02-05T07:30:25Z</dcterms:modified>
</cp:coreProperties>
</file>