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20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/yandex.ru/yandsearch?text=&#1092;&#1086;&#1090;&#1086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/>
          <a:lstStyle/>
          <a:p>
            <a:r>
              <a:rPr lang="ru-RU" dirty="0" smtClean="0"/>
              <a:t>МАРК ТВЕН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752600"/>
          </a:xfrm>
        </p:spPr>
        <p:txBody>
          <a:bodyPr/>
          <a:lstStyle/>
          <a:p>
            <a:r>
              <a:rPr lang="ru-RU" dirty="0" smtClean="0"/>
              <a:t>Жизнь и творчество писателя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48"/>
            <a:ext cx="9144000" cy="3714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err="1" smtClean="0"/>
              <a:t>Клеменс</a:t>
            </a:r>
            <a:r>
              <a:rPr lang="ru-RU" sz="2400" dirty="0" smtClean="0"/>
              <a:t> </a:t>
            </a:r>
            <a:r>
              <a:rPr lang="ru-RU" sz="2400" dirty="0" smtClean="0"/>
              <a:t>утверждал, что псевдоним «Марк Твен» (англ. </a:t>
            </a:r>
            <a:r>
              <a:rPr lang="ru-RU" sz="2400" dirty="0" err="1" smtClean="0"/>
              <a:t>Mark</a:t>
            </a:r>
            <a:r>
              <a:rPr lang="ru-RU" sz="2400" dirty="0" smtClean="0"/>
              <a:t> </a:t>
            </a:r>
            <a:r>
              <a:rPr lang="ru-RU" sz="2400" dirty="0" err="1" smtClean="0"/>
              <a:t>Twain</a:t>
            </a:r>
            <a:r>
              <a:rPr lang="ru-RU" sz="2400" dirty="0" smtClean="0"/>
              <a:t>) был взят им в юности из терминов речной навигации. Тогда он был помощником лоцмана на Миссисипи, а термином «</a:t>
            </a:r>
            <a:r>
              <a:rPr lang="ru-RU" sz="2400" dirty="0" err="1" smtClean="0"/>
              <a:t>марк</a:t>
            </a:r>
            <a:r>
              <a:rPr lang="ru-RU" sz="2400" dirty="0" smtClean="0"/>
              <a:t> </a:t>
            </a:r>
            <a:r>
              <a:rPr lang="ru-RU" sz="2400" dirty="0" err="1" smtClean="0"/>
              <a:t>твен</a:t>
            </a:r>
            <a:r>
              <a:rPr lang="ru-RU" sz="2400" dirty="0" smtClean="0"/>
              <a:t>» </a:t>
            </a:r>
            <a:r>
              <a:rPr lang="ru-RU" sz="2400" dirty="0" smtClean="0"/>
              <a:t>называли </a:t>
            </a:r>
            <a:r>
              <a:rPr lang="ru-RU" sz="2400" dirty="0" smtClean="0"/>
              <a:t>минимальную глубину, пригодную </a:t>
            </a:r>
            <a:r>
              <a:rPr lang="ru-RU" sz="2400" dirty="0" smtClean="0"/>
              <a:t>для прохождения </a:t>
            </a:r>
            <a:r>
              <a:rPr lang="ru-RU" sz="2400" dirty="0" smtClean="0"/>
              <a:t>речных судов.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C:\Users\Gor\Desktop\Mark-Twain-Picture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714872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БИОГРАФИЯ ПИСАТЕЛЯ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14752"/>
            <a:ext cx="9144000" cy="35719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       Детство </a:t>
            </a:r>
            <a:r>
              <a:rPr lang="ru-RU" sz="1800" dirty="0" smtClean="0"/>
              <a:t>провел в городке </a:t>
            </a:r>
            <a:r>
              <a:rPr lang="ru-RU" sz="1800" dirty="0" err="1" smtClean="0"/>
              <a:t>Ханнибал</a:t>
            </a:r>
            <a:r>
              <a:rPr lang="ru-RU" sz="1800" dirty="0" smtClean="0"/>
              <a:t> на реке Миссури. Когда его отец умер, он оставил школу и стал работать наборщиком в местных газетах. С 18 до 22 лет скитался по стране, затем стал лоцманом на Миссисипи. В 1861 г. Твен уехал на Дальний Запад, где был старателем на серебряных рудниках Невады и золотоискателем в Калифорнии. В это же время он попробовал себя в роли репортера в газете, где опубликовал ряд </a:t>
            </a:r>
            <a:r>
              <a:rPr lang="ru-RU" sz="1800" dirty="0" smtClean="0"/>
              <a:t>юмор.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smtClean="0"/>
              <a:t>В 1865 г. он отправился на пароходе в Европу и Палестину, посылая с дороги юмористические репортажи. Широкую известность получил рассказ Твена на фольклорный сюжет «Знаменитая скачущая лягушка из </a:t>
            </a:r>
            <a:r>
              <a:rPr lang="ru-RU" sz="1800" dirty="0" err="1" smtClean="0"/>
              <a:t>Калавераса</a:t>
            </a:r>
            <a:r>
              <a:rPr lang="ru-RU" sz="1800" dirty="0" smtClean="0"/>
              <a:t>» (1865). Посетив Францию, Италию, Грецию, Турцию, Крым и Святую Землю, возвратился в США. В 1869 г. издал сборник путевых очерков «Простаки за границей», который имел громадный успех.  </a:t>
            </a:r>
            <a:r>
              <a:rPr lang="ru-RU" sz="1800" dirty="0" err="1" smtClean="0"/>
              <a:t>истических</a:t>
            </a:r>
            <a:r>
              <a:rPr lang="ru-RU" sz="1800" dirty="0" smtClean="0"/>
              <a:t> </a:t>
            </a:r>
            <a:r>
              <a:rPr lang="ru-RU" sz="1800" dirty="0" smtClean="0"/>
              <a:t>очерков </a:t>
            </a:r>
            <a:r>
              <a:rPr lang="ru-RU" sz="1800" dirty="0" smtClean="0"/>
              <a:t> </a:t>
            </a:r>
            <a:r>
              <a:rPr lang="ru-RU" sz="1800" dirty="0" smtClean="0"/>
              <a:t>рассказов. </a:t>
            </a:r>
            <a:r>
              <a:rPr lang="ru-RU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Users\Gor\Desktop\item_48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71480"/>
            <a:ext cx="2613923" cy="3129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0"/>
            <a:ext cx="6143636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В </a:t>
            </a:r>
            <a:r>
              <a:rPr lang="ru-RU" dirty="0" smtClean="0"/>
              <a:t>1865 г. он отправился на пароходе в Европу и Палестину, посылая с дороги юмористические репортажи. Широкую известность получил рассказ Твена на фольклорный сюжет «Знаменитая скачущая лягушка из </a:t>
            </a:r>
            <a:r>
              <a:rPr lang="ru-RU" dirty="0" err="1" smtClean="0"/>
              <a:t>Калавераса</a:t>
            </a:r>
            <a:r>
              <a:rPr lang="ru-RU" dirty="0" smtClean="0"/>
              <a:t>» (1865). Посетив Францию, Италию, Грецию, Турцию, Крым и Святую Землю, возвратился в США. В 1869 г. издал сборник путевых очерков «Простаки за границей», который имел громадный успех.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В 1872 г. вышла автобиографическая книга «Закаленные» о людях и нравах Дикого Запада. Через три года Твен выпустил сборник своих лучших рассказов - «Старые и новые очерки», после чего его популярность еще более возросла. В 1876 г. он опубликовал «Приключения Тома </a:t>
            </a:r>
            <a:r>
              <a:rPr lang="ru-RU" dirty="0" err="1" smtClean="0"/>
              <a:t>Сойера</a:t>
            </a:r>
            <a:r>
              <a:rPr lang="ru-RU" dirty="0" smtClean="0"/>
              <a:t>», и т.к. книга имела грандиозный успех, в 1885 г. он издал продолжение: «Приключения </a:t>
            </a:r>
            <a:r>
              <a:rPr lang="ru-RU" dirty="0" err="1" smtClean="0"/>
              <a:t>Гекльберри</a:t>
            </a:r>
            <a:r>
              <a:rPr lang="ru-RU" dirty="0" smtClean="0"/>
              <a:t> Финна». Между двумя этими романами Твен выпустил еще одну автобиографическую книгу - «Жизнь на Миссисипи» (1883). </a:t>
            </a:r>
          </a:p>
          <a:p>
            <a:endParaRPr lang="ru-RU" dirty="0"/>
          </a:p>
        </p:txBody>
      </p:sp>
      <p:pic>
        <p:nvPicPr>
          <p:cNvPr id="3074" name="Picture 2" descr="C:\Users\Gor\Desktop\1428426038_mark-twain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361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0"/>
            <a:ext cx="5143504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В </a:t>
            </a:r>
            <a:r>
              <a:rPr lang="ru-RU" dirty="0" smtClean="0"/>
              <a:t>последние годы успехи Марка Твена плавно начали угасать. До своей смерти в 1910 году он пережил потерю троих из четырёх детей, умерла и любимая жена </a:t>
            </a:r>
            <a:r>
              <a:rPr lang="ru-RU" dirty="0" err="1" smtClean="0"/>
              <a:t>Оливия</a:t>
            </a:r>
            <a:r>
              <a:rPr lang="ru-RU" dirty="0" smtClean="0"/>
              <a:t>. Материальное положение Твена также пошатнулось: его издательская компания разорилась; плагиаторы украли права на несколько его книг.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 Сам Твен умер 21 апреля 1910 года. За год до смерти он сказал: «Я пришёл в 1835 году с Кометой Галлея, через год она снова прилетает, и я рассчитываю уйти вместе с ней». Так оно и случилось. В городе Ганнибал, штат Миссури, сохранился дом, в котором мальчишкой играл Сэм </a:t>
            </a:r>
            <a:r>
              <a:rPr lang="ru-RU" dirty="0" err="1" smtClean="0"/>
              <a:t>Клеменс</a:t>
            </a:r>
            <a:r>
              <a:rPr lang="ru-RU" dirty="0" smtClean="0"/>
              <a:t>, и пещеры, которые он исследовал в детстве, и которые были описаны в знаменитых «Приключениях Тома </a:t>
            </a:r>
            <a:r>
              <a:rPr lang="ru-RU" dirty="0" err="1" smtClean="0"/>
              <a:t>Сойера</a:t>
            </a:r>
            <a:r>
              <a:rPr lang="ru-RU" dirty="0" smtClean="0"/>
              <a:t>». Туда теперь приходят туристы. Дом Марка Твена превращён в его личный музей и объявлен в США национальным достоянием.</a:t>
            </a:r>
          </a:p>
          <a:p>
            <a:endParaRPr lang="ru-RU" dirty="0"/>
          </a:p>
        </p:txBody>
      </p:sp>
      <p:pic>
        <p:nvPicPr>
          <p:cNvPr id="4098" name="Picture 2" descr="C:\Users\Gor\Desktop\i_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214810" cy="6786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Здесь покоится Марк Твен</a:t>
            </a:r>
            <a:endParaRPr lang="ru-RU" dirty="0"/>
          </a:p>
        </p:txBody>
      </p:sp>
      <p:pic>
        <p:nvPicPr>
          <p:cNvPr id="5122" name="Picture 2" descr="C:\Users\Gor\Desktop\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0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ЛЮБИМЫЕ КНИГИ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571480"/>
            <a:ext cx="4572000" cy="6286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Самым </a:t>
            </a:r>
            <a:r>
              <a:rPr lang="ru-RU" sz="2800" dirty="0" smtClean="0"/>
              <a:t>большим вкладом Твена в американскую и мировую литературу считается роман «Приключения </a:t>
            </a:r>
            <a:r>
              <a:rPr lang="ru-RU" sz="2800" dirty="0" err="1" smtClean="0"/>
              <a:t>Гекльберри</a:t>
            </a:r>
            <a:r>
              <a:rPr lang="ru-RU" sz="2800" dirty="0" smtClean="0"/>
              <a:t> Финна».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Многие </a:t>
            </a:r>
            <a:r>
              <a:rPr lang="ru-RU" sz="2800" dirty="0" smtClean="0"/>
              <a:t>считают это вообще лучшим литературным произведением, когда-либо созданным в США.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Также </a:t>
            </a:r>
            <a:r>
              <a:rPr lang="ru-RU" sz="2800" dirty="0" smtClean="0"/>
              <a:t>очень популярны «Приключения Тома </a:t>
            </a:r>
            <a:r>
              <a:rPr lang="ru-RU" sz="2800" dirty="0" err="1" smtClean="0"/>
              <a:t>Сойера</a:t>
            </a:r>
            <a:r>
              <a:rPr lang="ru-RU" sz="2800" dirty="0" smtClean="0"/>
              <a:t>», «Янки из Коннектикута при дворе короля Артура» и сборник документальных очерков «Жизнь на Миссисипи».</a:t>
            </a:r>
            <a:endParaRPr lang="ru-RU" sz="2800" dirty="0"/>
          </a:p>
        </p:txBody>
      </p:sp>
      <p:pic>
        <p:nvPicPr>
          <p:cNvPr id="6146" name="Picture 2" descr="C:\Users\Gor\Desktop\406665_80241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71480"/>
            <a:ext cx="4537281" cy="6286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Источники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http://images/yandex.ru/yandsearch</a:t>
            </a:r>
            <a:r>
              <a:rPr lang="ru-RU" sz="2400" dirty="0" smtClean="0">
                <a:hlinkClick r:id="rId2"/>
              </a:rPr>
              <a:t>?</a:t>
            </a:r>
            <a:r>
              <a:rPr lang="en-US" sz="2400" dirty="0" smtClean="0">
                <a:hlinkClick r:id="rId2"/>
              </a:rPr>
              <a:t>text=</a:t>
            </a:r>
            <a:r>
              <a:rPr lang="ru-RU" sz="2400" dirty="0" smtClean="0">
                <a:hlinkClick r:id="rId2"/>
              </a:rPr>
              <a:t>фото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</a:t>
            </a:r>
            <a:r>
              <a:rPr lang="en-US" sz="2400" dirty="0" smtClean="0"/>
              <a:t>http://to-name.ru/biography/mark-tven.htm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5732449"/>
            <a:ext cx="3929058" cy="1125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Бурдыкин Григорий</a:t>
            </a:r>
            <a:br>
              <a:rPr lang="ru-RU" dirty="0" smtClean="0"/>
            </a:br>
            <a:r>
              <a:rPr lang="ru-RU" dirty="0" smtClean="0"/>
              <a:t>Гр. 1А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297</Words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МАРК ТВЕН</vt:lpstr>
      <vt:lpstr>Слайд 2</vt:lpstr>
      <vt:lpstr>БИОГРАФИЯ ПИСАТЕЛЯ</vt:lpstr>
      <vt:lpstr>Слайд 4</vt:lpstr>
      <vt:lpstr>Слайд 5</vt:lpstr>
      <vt:lpstr>Здесь покоится Марк Твен</vt:lpstr>
      <vt:lpstr>ЛЮБИМЫЕ КНИГИ ДЕТЕЙ</vt:lpstr>
      <vt:lpstr>Источники: http://images/yandex.ru/yandsearch?text=фото                                          http://to-name.ru/biography/mark-tven.htm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истоков народной американской музыки</dc:title>
  <dc:creator>Burdikin Greh</dc:creator>
  <cp:lastModifiedBy>Burdikin Greh</cp:lastModifiedBy>
  <cp:revision>24</cp:revision>
  <dcterms:modified xsi:type="dcterms:W3CDTF">2016-12-18T13:16:04Z</dcterms:modified>
</cp:coreProperties>
</file>