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96" r:id="rId3"/>
    <p:sldMasterId id="2147483820" r:id="rId4"/>
    <p:sldMasterId id="2147483846" r:id="rId5"/>
    <p:sldMasterId id="2147483896" r:id="rId6"/>
    <p:sldMasterId id="2147483908" r:id="rId7"/>
    <p:sldMasterId id="2147483946" r:id="rId8"/>
    <p:sldMasterId id="2147483958" r:id="rId9"/>
  </p:sldMasterIdLst>
  <p:sldIdLst>
    <p:sldId id="256" r:id="rId10"/>
    <p:sldId id="276" r:id="rId11"/>
    <p:sldId id="289" r:id="rId12"/>
    <p:sldId id="270" r:id="rId13"/>
    <p:sldId id="290" r:id="rId14"/>
    <p:sldId id="272" r:id="rId15"/>
    <p:sldId id="303" r:id="rId16"/>
    <p:sldId id="304" r:id="rId17"/>
    <p:sldId id="305" r:id="rId18"/>
    <p:sldId id="306" r:id="rId19"/>
    <p:sldId id="284" r:id="rId20"/>
    <p:sldId id="301" r:id="rId21"/>
    <p:sldId id="271" r:id="rId22"/>
    <p:sldId id="281" r:id="rId23"/>
    <p:sldId id="283" r:id="rId24"/>
    <p:sldId id="297" r:id="rId25"/>
    <p:sldId id="298" r:id="rId26"/>
    <p:sldId id="299" r:id="rId27"/>
    <p:sldId id="300" r:id="rId28"/>
    <p:sldId id="302" r:id="rId29"/>
    <p:sldId id="307" r:id="rId30"/>
  </p:sldIdLst>
  <p:sldSz cx="9144000" cy="6858000" type="screen4x3"/>
  <p:notesSz cx="6870700" cy="9653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D0BEF"/>
    <a:srgbClr val="B80000"/>
    <a:srgbClr val="043604"/>
    <a:srgbClr val="F76409"/>
    <a:srgbClr val="E67D14"/>
    <a:srgbClr val="ED9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816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E269D-709E-45AE-BF28-B84671B531C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14613-4B4F-488F-A327-A21E371DE2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53FBD-3A18-4CAF-80E3-2B3C99173C2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C6D79-178D-4058-9594-29BAA18072E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03EB9-2FBD-4D62-99B5-62BCF299CE8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9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B752-FAE9-443C-89A2-53F2FF057A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2716"/>
      </p:ext>
    </p:extLst>
  </p:cSld>
  <p:clrMapOvr>
    <a:masterClrMapping/>
  </p:clrMapOvr>
  <p:transition spd="med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3C0F-211D-4362-8753-330BCA445C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76604"/>
      </p:ext>
    </p:extLst>
  </p:cSld>
  <p:clrMapOvr>
    <a:masterClrMapping/>
  </p:clrMapOvr>
  <p:transition spd="med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04AD-70C1-439B-830F-7876EF61E9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0115"/>
      </p:ext>
    </p:extLst>
  </p:cSld>
  <p:clrMapOvr>
    <a:masterClrMapping/>
  </p:clrMapOvr>
  <p:transition spd="med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CF61-F3D0-418B-AB68-06589C8FF0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67133"/>
      </p:ext>
    </p:extLst>
  </p:cSld>
  <p:clrMapOvr>
    <a:masterClrMapping/>
  </p:clrMapOvr>
  <p:transition spd="med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EA1A-DDC8-4560-AB05-E1E106753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89165"/>
      </p:ext>
    </p:extLst>
  </p:cSld>
  <p:clrMapOvr>
    <a:masterClrMapping/>
  </p:clrMapOvr>
  <p:transition spd="med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3F6C2-DF0D-4F1A-8914-F2C1E6D697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26750"/>
      </p:ext>
    </p:extLst>
  </p:cSld>
  <p:clrMapOvr>
    <a:masterClrMapping/>
  </p:clrMapOvr>
  <p:transition spd="med"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269D-709E-45AE-BF28-B84671B531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98784"/>
      </p:ext>
    </p:extLst>
  </p:cSld>
  <p:clrMapOvr>
    <a:masterClrMapping/>
  </p:clrMapOvr>
  <p:transition spd="med"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613-4B4F-488F-A327-A21E371DE2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56170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61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53FBD-3A18-4CAF-80E3-2B3C99173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41467"/>
      </p:ext>
    </p:extLst>
  </p:cSld>
  <p:clrMapOvr>
    <a:masterClrMapping/>
  </p:clrMapOvr>
  <p:transition spd="med"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6D79-178D-4058-9594-29BAA18072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51288"/>
      </p:ext>
    </p:extLst>
  </p:cSld>
  <p:clrMapOvr>
    <a:masterClrMapping/>
  </p:clrMapOvr>
  <p:transition spd="med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3EB9-2FBD-4D62-99B5-62BCF299CE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2914"/>
      </p:ext>
    </p:extLst>
  </p:cSld>
  <p:clrMapOvr>
    <a:masterClrMapping/>
  </p:clrMapOvr>
  <p:transition spd="med">
    <p:strip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7C71-F076-47C9-B636-47BDDD010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7259"/>
      </p:ext>
    </p:extLst>
  </p:cSld>
  <p:clrMapOvr>
    <a:masterClrMapping/>
  </p:clrMapOvr>
  <p:transition spd="med"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529D-F31A-406E-9EE1-7DB9FFFA53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04123"/>
      </p:ext>
    </p:extLst>
  </p:cSld>
  <p:clrMapOvr>
    <a:masterClrMapping/>
  </p:clrMapOvr>
  <p:transition spd="med"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6D39EFA-9C10-47DB-8E31-BA781799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6035"/>
      </p:ext>
    </p:extLst>
  </p:cSld>
  <p:clrMapOvr>
    <a:masterClrMapping/>
  </p:clrMapOvr>
  <p:transition advClick="0" advTm="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7624E49-1242-4918-9A8E-40394313D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2767"/>
      </p:ext>
    </p:extLst>
  </p:cSld>
  <p:clrMapOvr>
    <a:masterClrMapping/>
  </p:clrMapOvr>
  <p:transition advClick="0" advTm="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792FC3E-EEA8-45E1-932C-361966B1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39856"/>
      </p:ext>
    </p:extLst>
  </p:cSld>
  <p:clrMapOvr>
    <a:masterClrMapping/>
  </p:clrMapOvr>
  <p:transition advClick="0" advTm="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FF98515-55DF-47BE-BCCA-0521416F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80882"/>
      </p:ext>
    </p:extLst>
  </p:cSld>
  <p:clrMapOvr>
    <a:masterClrMapping/>
  </p:clrMapOvr>
  <p:transition advClick="0" advTm="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618FD6F-7C19-419C-BA03-3654437E7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24472"/>
      </p:ext>
    </p:extLst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77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ABF2481-573C-4C95-81AC-832904E0D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5692"/>
      </p:ext>
    </p:extLst>
  </p:cSld>
  <p:clrMapOvr>
    <a:masterClrMapping/>
  </p:clrMapOvr>
  <p:transition advClick="0" advTm="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46CD097-4DA2-4AFB-8A79-F7F3C781D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08487"/>
      </p:ext>
    </p:extLst>
  </p:cSld>
  <p:clrMapOvr>
    <a:masterClrMapping/>
  </p:clrMapOvr>
  <p:transition advClick="0" advTm="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D6FCD2B-123D-4CA0-AA5C-A6E2D5933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12908"/>
      </p:ext>
    </p:extLst>
  </p:cSld>
  <p:clrMapOvr>
    <a:masterClrMapping/>
  </p:clrMapOvr>
  <p:transition advClick="0" advTm="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58C4B67-21DA-49A3-B36E-C085892BE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86030"/>
      </p:ext>
    </p:extLst>
  </p:cSld>
  <p:clrMapOvr>
    <a:masterClrMapping/>
  </p:clrMapOvr>
  <p:transition advClick="0" advTm="1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CBEA385-27C3-4A2D-93E8-D0526A87E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15925"/>
      </p:ext>
    </p:extLst>
  </p:cSld>
  <p:clrMapOvr>
    <a:masterClrMapping/>
  </p:clrMapOvr>
  <p:transition advClick="0" advTm="1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805A10D-43DC-44F8-8B24-3324F509D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36401"/>
      </p:ext>
    </p:extLst>
  </p:cSld>
  <p:clrMapOvr>
    <a:masterClrMapping/>
  </p:clrMapOvr>
  <p:transition advClick="0" advTm="1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D228-5007-4194-8CA3-CC2F69F4E7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3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AA3AF-097A-4656-9F0F-AC75BF8EAD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9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376B-E58A-41BA-B7D6-F0A25BBE3F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88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E350A-057D-47AA-907E-C86AAEC9E8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3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90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E2CEF-ADF3-4F8E-B60A-43C9447F0F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54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FC2CC-5496-4D61-84F1-ECCD1F26BC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2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605C4-8173-4CBB-B08F-CB50157E6C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7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EEE6-6BCF-4D46-A2D3-4FC1441CA8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09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27A1D-4050-4249-BD8B-608C6DA5B0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75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CFEA4-B47D-419A-BF27-A45AB5C4DE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39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DEB66-8B8C-4036-84AC-A0D2AE4393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66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3FE9B2-CAC6-49D6-90C6-B0050885ED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61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49FF-D094-47A4-985E-C0BAB74A9B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7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56D5-4AF4-4436-B80A-014BB20903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51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02B9-E85B-4A83-B735-64CC50159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C556-B1A4-4A3D-9204-503F705AD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84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E566-3D1D-412C-A0AE-62DB1F72D7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92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8BD9-55A9-4788-8695-95F2960233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77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091F-3C38-450B-9160-05DB4CDC72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4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8EF4-2CCC-4507-B480-7F126B27D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649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AA95-9974-4DFC-AB53-0FFF06A3E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54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BB6D9-60C3-4B11-94BD-40265DBA3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46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9F5A-71EA-4295-8A7C-753A1616C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86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63A7-5D16-4C3A-9796-A41111CEA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79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45CA-B1E1-41A7-B40F-DD21326BC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14197"/>
      </p:ext>
    </p:extLst>
  </p:cSld>
  <p:clrMapOvr>
    <a:masterClrMapping/>
  </p:clrMapOvr>
  <p:transition spd="med" advTm="600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ED4A-26C8-46EE-84D3-F91E3AD5B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8662"/>
      </p:ext>
    </p:extLst>
  </p:cSld>
  <p:clrMapOvr>
    <a:masterClrMapping/>
  </p:clrMapOvr>
  <p:transition spd="med" advTm="600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BFA4-4111-4309-853B-FFAD8D4D73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3944"/>
      </p:ext>
    </p:extLst>
  </p:cSld>
  <p:clrMapOvr>
    <a:masterClrMapping/>
  </p:clrMapOvr>
  <p:transition spd="med" advTm="600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5C92F-3086-42CC-A55E-3B70D416C4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637"/>
      </p:ext>
    </p:extLst>
  </p:cSld>
  <p:clrMapOvr>
    <a:masterClrMapping/>
  </p:clrMapOvr>
  <p:transition spd="med" advTm="600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8100-CAD2-4E71-AE59-E571B54CCA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50855"/>
      </p:ext>
    </p:extLst>
  </p:cSld>
  <p:clrMapOvr>
    <a:masterClrMapping/>
  </p:clrMapOvr>
  <p:transition spd="med" advTm="600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7B53-5EF6-4E8E-B6EC-72BC6010DC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49846"/>
      </p:ext>
    </p:extLst>
  </p:cSld>
  <p:clrMapOvr>
    <a:masterClrMapping/>
  </p:clrMapOvr>
  <p:transition spd="med" advTm="600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DBC-9AFB-42E2-B3D4-0242B247A0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73201"/>
      </p:ext>
    </p:extLst>
  </p:cSld>
  <p:clrMapOvr>
    <a:masterClrMapping/>
  </p:clrMapOvr>
  <p:transition spd="med" advTm="600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320A-D4B6-458E-BCFE-5EC9145D7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3215"/>
      </p:ext>
    </p:extLst>
  </p:cSld>
  <p:clrMapOvr>
    <a:masterClrMapping/>
  </p:clrMapOvr>
  <p:transition spd="med" advTm="6000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71C21-6BE4-4DF3-8B62-BFAE680D6D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13044"/>
      </p:ext>
    </p:extLst>
  </p:cSld>
  <p:clrMapOvr>
    <a:masterClrMapping/>
  </p:clrMapOvr>
  <p:transition spd="med" advTm="6000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A6A1-755E-4324-A338-06AC104C93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47596"/>
      </p:ext>
    </p:extLst>
  </p:cSld>
  <p:clrMapOvr>
    <a:masterClrMapping/>
  </p:clrMapOvr>
  <p:transition spd="med" advTm="6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930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9BB7-2102-40B6-ADBC-5892A643F0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36152"/>
      </p:ext>
    </p:extLst>
  </p:cSld>
  <p:clrMapOvr>
    <a:masterClrMapping/>
  </p:clrMapOvr>
  <p:transition spd="med" advTm="6000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50E9-18BE-46C8-9F8D-45EF06D422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07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E8C8-C1D5-4544-B71D-AA9D67D1B9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62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0E342-83FE-4BB7-B20B-AFAE1DC35E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41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36669-0074-426B-8307-283513A8DD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982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D46F2-453F-483D-B000-E31E015992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70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D12C-91DB-4921-9952-AF9516807F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01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88E97-79B6-4123-B352-56A27EA628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00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26EA-1D88-44CC-B095-38160CF443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7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7E885-D56B-466B-99E0-D9E9B12C53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4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18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A1ED8-B10E-4232-9289-09F39AF7E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75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29B3A-9F3C-43EF-9910-27B04F5F21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75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05D190-FADC-434B-9D82-966B209B40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73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7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784 h 2182"/>
                <a:gd name="T4" fmla="*/ 8314 w 4897"/>
                <a:gd name="T5" fmla="*/ 784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7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65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6A2A-4CA2-49A2-85EE-414A135C0EC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6691"/>
      </p:ext>
    </p:extLst>
  </p:cSld>
  <p:clrMapOvr>
    <a:masterClrMapping/>
  </p:clrMapOvr>
  <p:transition spd="med">
    <p:pull dir="l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6C29-7A59-4BDB-B898-DFB9C6A934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0578"/>
      </p:ext>
    </p:extLst>
  </p:cSld>
  <p:clrMapOvr>
    <a:masterClrMapping/>
  </p:clrMapOvr>
  <p:transition spd="med">
    <p:pull dir="l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5EDF-B4D6-42D4-A458-3CEBE0333A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8481"/>
      </p:ext>
    </p:extLst>
  </p:cSld>
  <p:clrMapOvr>
    <a:masterClrMapping/>
  </p:clrMapOvr>
  <p:transition spd="med">
    <p:pull dir="l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474C-EF09-41B9-BE40-011B78895E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61334"/>
      </p:ext>
    </p:extLst>
  </p:cSld>
  <p:clrMapOvr>
    <a:masterClrMapping/>
  </p:clrMapOvr>
  <p:transition spd="med">
    <p:pull dir="l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C07D-2C0F-4527-BF73-B9B44FAE42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55654"/>
      </p:ext>
    </p:extLst>
  </p:cSld>
  <p:clrMapOvr>
    <a:masterClrMapping/>
  </p:clrMapOvr>
  <p:transition spd="med">
    <p:pull dir="l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9FC5-16F4-4A44-B54B-28D9CC8102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7748"/>
      </p:ext>
    </p:extLst>
  </p:cSld>
  <p:clrMapOvr>
    <a:masterClrMapping/>
  </p:clrMapOvr>
  <p:transition spd="med">
    <p:pull dir="l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E84C-DCA4-4B1C-A0B8-DE2B22010B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08584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506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7DC4-606D-41BD-A8D1-BF23744B88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09139"/>
      </p:ext>
    </p:extLst>
  </p:cSld>
  <p:clrMapOvr>
    <a:masterClrMapping/>
  </p:clrMapOvr>
  <p:transition spd="med">
    <p:pull dir="l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CE69-0DF3-47E4-9B5A-E418D90993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36269"/>
      </p:ext>
    </p:extLst>
  </p:cSld>
  <p:clrMapOvr>
    <a:masterClrMapping/>
  </p:clrMapOvr>
  <p:transition spd="med">
    <p:pull dir="l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137A-046E-4876-B159-1BE4FEA496B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80502"/>
      </p:ext>
    </p:extLst>
  </p:cSld>
  <p:clrMapOvr>
    <a:masterClrMapping/>
  </p:clrMapOvr>
  <p:transition spd="med">
    <p:pull dir="l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BC9F-AD46-4899-8514-8F548B5CA25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18026"/>
      </p:ext>
    </p:extLst>
  </p:cSld>
  <p:clrMapOvr>
    <a:masterClrMapping/>
  </p:clrMapOvr>
  <p:transition spd="med">
    <p:pull dir="l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B752-FAE9-443C-89A2-53F2FF057A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F3C0F-211D-4362-8753-330BCA445C4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D04AD-70C1-439B-830F-7876EF61E9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ECF61-F3D0-418B-AB68-06589C8FF07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FEA1A-DDC8-4560-AB05-E1E1067531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3F6C2-DF0D-4F1A-8914-F2C1E6D6971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C9171-132F-45A8-BEED-A6FBAD51FD8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9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BB476-E677-42AB-91FF-CA1B13DD71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advClick="0" advTm="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6D5C17-B512-405A-8678-6F2D12171CB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6C3AA-B14B-4D60-9636-90C0617EAE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9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01BC8-1A72-4E04-986F-3842245FFEB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med" advTm="6000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3C198-62CF-489D-B2F2-594BB34E67D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0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7 h 2182"/>
                <a:gd name="T4" fmla="*/ 8314 w 4897"/>
                <a:gd name="T5" fmla="*/ 67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7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7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 h 2182"/>
                <a:gd name="T4" fmla="*/ 8314 w 4897"/>
                <a:gd name="T5" fmla="*/ 59 h 2182"/>
                <a:gd name="T6" fmla="*/ 831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7200" smtClean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EF498-D42B-4A07-90B7-4D3E70E3771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7306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spd="med">
    <p:pull dir="l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477758-398F-46C4-AF2B-ADD2E95B8538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596B85-78CA-4F1C-A2FD-0BB1F717A6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med">
    <p:strips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m.io.ua/img_aa/medium/0921/55/09215574.jpg" TargetMode="External"/><Relationship Id="rId18" Type="http://schemas.openxmlformats.org/officeDocument/2006/relationships/image" Target="../media/image46.jpeg"/><Relationship Id="rId3" Type="http://schemas.openxmlformats.org/officeDocument/2006/relationships/hyperlink" Target="http://www.freeware.ru/Images/26614_sclock-7_screen.gif" TargetMode="External"/><Relationship Id="rId7" Type="http://schemas.openxmlformats.org/officeDocument/2006/relationships/hyperlink" Target="http://www.eratime.ru/files/image/catalogue/889748594.jpg" TargetMode="External"/><Relationship Id="rId12" Type="http://schemas.openxmlformats.org/officeDocument/2006/relationships/image" Target="../media/image43.jpeg"/><Relationship Id="rId17" Type="http://schemas.openxmlformats.org/officeDocument/2006/relationships/hyperlink" Target="http://www.admos-gifts.ru/i/goods/g/03.jpg" TargetMode="External"/><Relationship Id="rId2" Type="http://schemas.openxmlformats.org/officeDocument/2006/relationships/image" Target="../media/image38.wmf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jpeg"/><Relationship Id="rId11" Type="http://schemas.openxmlformats.org/officeDocument/2006/relationships/hyperlink" Target="http://www.alltime.ru/obj/catalog/clock/rhythm/img/big/CMG407NR19.jpg" TargetMode="External"/><Relationship Id="rId5" Type="http://schemas.openxmlformats.org/officeDocument/2006/relationships/hyperlink" Target="http://www.rhythm-co.ru/goods_pictures/1786.jpg" TargetMode="External"/><Relationship Id="rId15" Type="http://schemas.openxmlformats.org/officeDocument/2006/relationships/hyperlink" Target="http://www.svstime.ru/admin/pictures/99153b.jpg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gif"/><Relationship Id="rId9" Type="http://schemas.openxmlformats.org/officeDocument/2006/relationships/hyperlink" Target="http://www.alltime.ru/obj/catalog/clock/rhythm/img/big/CMG881CR18.jpg" TargetMode="External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businessghana.com/portal/sports/images/africa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6" Type="http://schemas.openxmlformats.org/officeDocument/2006/relationships/slide" Target="slide14.xml"/><Relationship Id="rId5" Type="http://schemas.openxmlformats.org/officeDocument/2006/relationships/image" Target="../media/image50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49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podarki.ru/goods-images/e0ab886f-eaeb-4823-803a-b624e3db5a8b.jpg" TargetMode="External"/><Relationship Id="rId7" Type="http://schemas.openxmlformats.org/officeDocument/2006/relationships/hyperlink" Target="http://viki.rdf.ru/author/51/" TargetMode="External"/><Relationship Id="rId2" Type="http://schemas.openxmlformats.org/officeDocument/2006/relationships/hyperlink" Target="http://bigpodarok.ru/imgbd/2009/02/14/b493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authors/208-212-556/" TargetMode="External"/><Relationship Id="rId5" Type="http://schemas.openxmlformats.org/officeDocument/2006/relationships/hyperlink" Target="http://allday.ru/uploads/posts/2010-07/1277984601_22.jpg" TargetMode="External"/><Relationship Id="rId4" Type="http://schemas.openxmlformats.org/officeDocument/2006/relationships/hyperlink" Target="http://www.orange-gifts.ru/image/catalog/products/l_12-09-035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aki.de/media/images/cccp_ng16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c.cards.imgsmail.ru/e3/9c/697fa9013650ea9aedf2ad156f5c9ce3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://gorod.tomsk.ru/i/u/1741/1197333576_ngodotkr_10.jpg" TargetMode="External"/><Relationship Id="rId17" Type="http://schemas.openxmlformats.org/officeDocument/2006/relationships/image" Target="../media/image18.jpeg"/><Relationship Id="rId2" Type="http://schemas.openxmlformats.org/officeDocument/2006/relationships/hyperlink" Target="http://dlm3.meta.ua/pic/0/34/27/yco6ztcvDC.jpg" TargetMode="External"/><Relationship Id="rId16" Type="http://schemas.openxmlformats.org/officeDocument/2006/relationships/hyperlink" Target="http://i035.radikal.ru/0803/6d/64b6d3af8ab4.jpg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img-fotki.yandex.ru/get/3104/jinjik9.4e/0_1978d_651878f1_XL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hyperlink" Target="http://img-fotki.yandex.ru/get/3000/kitano-t.c/0_1fb9d_2eeadb23_XL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://ekabu.ru/uploads/posts/2008-12/1230706302_newyearm.jp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i.i.ua/cards/pic/9/8/18989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bigpodarok.ru/imgbd/2009/02/14/b4936.jpg" TargetMode="External"/><Relationship Id="rId18" Type="http://schemas.openxmlformats.org/officeDocument/2006/relationships/image" Target="../media/image28.jpeg"/><Relationship Id="rId3" Type="http://schemas.openxmlformats.org/officeDocument/2006/relationships/hyperlink" Target="http://dic.academic.ru/pictures/wiki/files/67/Chinese_vase.jpg" TargetMode="External"/><Relationship Id="rId7" Type="http://schemas.openxmlformats.org/officeDocument/2006/relationships/hyperlink" Target="http://img0.liveinternet.ru/images/attach/c/1/64/3/64003332_022724189.png" TargetMode="External"/><Relationship Id="rId12" Type="http://schemas.openxmlformats.org/officeDocument/2006/relationships/image" Target="../media/image25.jpeg"/><Relationship Id="rId17" Type="http://schemas.openxmlformats.org/officeDocument/2006/relationships/hyperlink" Target="http://allday.ru/uploads/posts/2010-07/1277984601_22.jpg" TargetMode="External"/><Relationship Id="rId2" Type="http://schemas.openxmlformats.org/officeDocument/2006/relationships/image" Target="../media/image20.wmf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jpeg"/><Relationship Id="rId11" Type="http://schemas.openxmlformats.org/officeDocument/2006/relationships/hyperlink" Target="http://content.podarki.ru/goods-images/e0ab886f-eaeb-4823-803a-b624e3db5a8b.jpg" TargetMode="External"/><Relationship Id="rId5" Type="http://schemas.openxmlformats.org/officeDocument/2006/relationships/hyperlink" Target="http://open.az/uploads/posts/2008-08/thumbs/1219667438_k2.jpg" TargetMode="External"/><Relationship Id="rId15" Type="http://schemas.openxmlformats.org/officeDocument/2006/relationships/hyperlink" Target="http://www.orange-gifts.ru/image/catalog/products/l_12-09-0350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steklokeramika.narod.ru/belhudkeramika/foto_big/vazochka1312a.jpg" TargetMode="External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6.jpeg"/><Relationship Id="rId3" Type="http://schemas.openxmlformats.org/officeDocument/2006/relationships/image" Target="../media/image30.wmf"/><Relationship Id="rId7" Type="http://schemas.openxmlformats.org/officeDocument/2006/relationships/hyperlink" Target="http://chart.com.ua/templates/images/price/9095427527363.jpeg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jpeg"/><Relationship Id="rId11" Type="http://schemas.openxmlformats.org/officeDocument/2006/relationships/hyperlink" Target="http://www.beadcave.com/julia/_boxes/07e.jpg" TargetMode="External"/><Relationship Id="rId5" Type="http://schemas.openxmlformats.org/officeDocument/2006/relationships/hyperlink" Target="http://content.podarki.ru/goods-images/9d3d3b7f-3205-4171-a40a-08fe505c92ac.jpg" TargetMode="External"/><Relationship Id="rId15" Type="http://schemas.openxmlformats.org/officeDocument/2006/relationships/image" Target="../media/image37.jpeg"/><Relationship Id="rId10" Type="http://schemas.openxmlformats.org/officeDocument/2006/relationships/image" Target="../media/image34.jpeg"/><Relationship Id="rId4" Type="http://schemas.openxmlformats.org/officeDocument/2006/relationships/image" Target="../media/image31.gif"/><Relationship Id="rId9" Type="http://schemas.openxmlformats.org/officeDocument/2006/relationships/hyperlink" Target="http://1.imgbb.ru/4/2/a/42a72aa606f8b28f026106e7bb9696e5.jpg" TargetMode="External"/><Relationship Id="rId14" Type="http://schemas.openxmlformats.org/officeDocument/2006/relationships/hyperlink" Target="http://www.1001suvenir.ru/files/products/6899_b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город чис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3746523" y="3799285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C:\Users\Оля\AppData\Local\Microsoft\Windows\Temporary Internet Files\Content.IE5\J0BS5JFG\MC9002908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116631"/>
            <a:ext cx="2135872" cy="152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а 1 из 3096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10781" r="19217" b="12781"/>
          <a:stretch/>
        </p:blipFill>
        <p:spPr bwMode="auto">
          <a:xfrm>
            <a:off x="321505" y="1988840"/>
            <a:ext cx="1565564" cy="14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а 3 из 30961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4840" r="5557" b="7080"/>
          <a:stretch/>
        </p:blipFill>
        <p:spPr bwMode="auto">
          <a:xfrm>
            <a:off x="3956028" y="2030589"/>
            <a:ext cx="1483965" cy="14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а 4 из 30961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9048" r="8823" b="5867"/>
          <a:stretch/>
        </p:blipFill>
        <p:spPr bwMode="auto">
          <a:xfrm>
            <a:off x="2133157" y="1988840"/>
            <a:ext cx="1615923" cy="15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а 3 из 2728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31" y="24408"/>
            <a:ext cx="1581969" cy="16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Картинка 6 из 2728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80" y="116632"/>
            <a:ext cx="1483965" cy="152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Картинка 11 из 27283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3541" r="15283" b="3005"/>
          <a:stretch/>
        </p:blipFill>
        <p:spPr bwMode="auto">
          <a:xfrm>
            <a:off x="5364088" y="160800"/>
            <a:ext cx="1590830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Картинка 36 из 27283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8483"/>
            <a:ext cx="1653531" cy="17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931838" y="4004145"/>
            <a:ext cx="576262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7" name="WordArt 24"/>
          <p:cNvSpPr>
            <a:spLocks noChangeArrowheads="1" noChangeShapeType="1" noTextEdit="1"/>
          </p:cNvSpPr>
          <p:nvPr/>
        </p:nvSpPr>
        <p:spPr bwMode="auto">
          <a:xfrm>
            <a:off x="2123971" y="3789040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1287766" y="3789040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9" name="WordArt 24"/>
          <p:cNvSpPr>
            <a:spLocks noChangeArrowheads="1" noChangeShapeType="1" noTextEdit="1"/>
          </p:cNvSpPr>
          <p:nvPr/>
        </p:nvSpPr>
        <p:spPr bwMode="auto">
          <a:xfrm>
            <a:off x="528025" y="3789040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3834654" y="5595930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42" name="Picture 22" descr="Картинка 19 из 3096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71053"/>
            <a:ext cx="1547192" cy="15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4"/>
          <p:cNvSpPr>
            <a:spLocks noChangeArrowheads="1" noChangeShapeType="1" noTextEdit="1"/>
          </p:cNvSpPr>
          <p:nvPr/>
        </p:nvSpPr>
        <p:spPr bwMode="auto">
          <a:xfrm>
            <a:off x="2941118" y="5819767"/>
            <a:ext cx="576262" cy="412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3" name="WordArt 24"/>
          <p:cNvSpPr>
            <a:spLocks noChangeArrowheads="1" noChangeShapeType="1" noTextEdit="1"/>
          </p:cNvSpPr>
          <p:nvPr/>
        </p:nvSpPr>
        <p:spPr bwMode="auto">
          <a:xfrm>
            <a:off x="2123971" y="5599540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1264725" y="5634468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5" name="WordArt 24"/>
          <p:cNvSpPr>
            <a:spLocks noChangeArrowheads="1" noChangeShapeType="1" noTextEdit="1"/>
          </p:cNvSpPr>
          <p:nvPr/>
        </p:nvSpPr>
        <p:spPr bwMode="auto">
          <a:xfrm>
            <a:off x="501813" y="5617004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7838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449854"/>
              </p:ext>
            </p:extLst>
          </p:nvPr>
        </p:nvGraphicFramePr>
        <p:xfrm>
          <a:off x="2483768" y="1397000"/>
          <a:ext cx="3744416" cy="5200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872208"/>
              </a:tblGrid>
              <a:tr h="650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2319338" y="404664"/>
            <a:ext cx="40386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3957638" y="602076"/>
            <a:ext cx="762000" cy="685800"/>
          </a:xfrm>
          <a:prstGeom prst="ellipse">
            <a:avLst/>
          </a:prstGeom>
          <a:solidFill>
            <a:srgbClr val="FDF6E3"/>
          </a:solidFill>
          <a:ln w="57150">
            <a:solidFill>
              <a:srgbClr val="0AC21C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320327" y="5877272"/>
            <a:ext cx="7476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</a:rPr>
              <a:t>1    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141711" y="3938746"/>
            <a:ext cx="815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7 </a:t>
            </a:r>
            <a:r>
              <a:rPr lang="ru-RU" sz="4000" b="1" i="1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67064" y="3356276"/>
            <a:ext cx="790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3  </a:t>
            </a: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303251" y="1962476"/>
            <a:ext cx="7646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</a:rPr>
              <a:t>4  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278725" y="5289378"/>
            <a:ext cx="6789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136419" y="4628057"/>
            <a:ext cx="8212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2           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206222" y="2655316"/>
            <a:ext cx="861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6   </a:t>
            </a: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294110" y="1413466"/>
            <a:ext cx="66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</a:rPr>
              <a:t>5</a:t>
            </a:r>
            <a:r>
              <a:rPr lang="ru-RU" sz="4400" b="1" i="1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963633" y="5249321"/>
            <a:ext cx="7476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</a:rPr>
              <a:t>1   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929897" y="5868668"/>
            <a:ext cx="6789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895322" y="4611844"/>
            <a:ext cx="815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7 </a:t>
            </a:r>
            <a:r>
              <a:rPr lang="ru-RU" sz="4000" b="1" i="1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787590" y="3938746"/>
            <a:ext cx="8212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2           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874065" y="2601536"/>
            <a:ext cx="790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3  </a:t>
            </a: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38492" y="3353337"/>
            <a:ext cx="861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</a:rPr>
              <a:t>6   </a:t>
            </a:r>
            <a:r>
              <a:rPr lang="ru-RU" sz="4000" b="1" i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955094" y="1320297"/>
            <a:ext cx="7646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</a:rPr>
              <a:t>4  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895322" y="1972184"/>
            <a:ext cx="663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</a:rPr>
              <a:t>5</a:t>
            </a:r>
            <a:r>
              <a:rPr lang="ru-RU" sz="4400" b="1" i="1" dirty="0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56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15382" grpId="0"/>
      <p:bldP spid="15" grpId="0"/>
      <p:bldP spid="16" grpId="0"/>
      <p:bldP spid="17" grpId="0"/>
      <p:bldP spid="18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69914" y="526806"/>
            <a:ext cx="4569208" cy="5369714"/>
            <a:chOff x="4929188" y="0"/>
            <a:chExt cx="4819239" cy="5369714"/>
          </a:xfrm>
        </p:grpSpPr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6413863" y="522913"/>
              <a:ext cx="1622856" cy="29445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 flipV="1">
              <a:off x="7322344" y="4734175"/>
              <a:ext cx="714375" cy="28152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 bwMode="auto">
            <a:xfrm rot="5400000" flipH="1" flipV="1">
              <a:off x="5443538" y="557212"/>
              <a:ext cx="935038" cy="96361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endCxn id="16395" idx="0"/>
            </p:cNvCxnSpPr>
            <p:nvPr/>
          </p:nvCxnSpPr>
          <p:spPr bwMode="auto">
            <a:xfrm>
              <a:off x="5429250" y="1506538"/>
              <a:ext cx="321469" cy="7080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8844830" y="1869469"/>
              <a:ext cx="534701" cy="17121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8001000" y="830116"/>
              <a:ext cx="843830" cy="123113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917532" y="2315369"/>
              <a:ext cx="404812" cy="270033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8001000" y="1869469"/>
              <a:ext cx="1378099" cy="286470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16395" idx="0"/>
            </p:cNvCxnSpPr>
            <p:nvPr/>
          </p:nvCxnSpPr>
          <p:spPr>
            <a:xfrm>
              <a:off x="5750719" y="2214563"/>
              <a:ext cx="1166813" cy="10080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4" name="TextBox 17"/>
            <p:cNvSpPr txBox="1">
              <a:spLocks noChangeArrowheads="1"/>
            </p:cNvSpPr>
            <p:nvPr/>
          </p:nvSpPr>
          <p:spPr bwMode="auto">
            <a:xfrm>
              <a:off x="4929188" y="1071563"/>
              <a:ext cx="500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smtClean="0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16395" name="TextBox 19"/>
            <p:cNvSpPr txBox="1">
              <a:spLocks noChangeArrowheads="1"/>
            </p:cNvSpPr>
            <p:nvPr/>
          </p:nvSpPr>
          <p:spPr bwMode="auto">
            <a:xfrm>
              <a:off x="5500688" y="2214563"/>
              <a:ext cx="500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smtClean="0">
                  <a:solidFill>
                    <a:srgbClr val="000000"/>
                  </a:solidFill>
                </a:rPr>
                <a:t>И</a:t>
              </a:r>
            </a:p>
          </p:txBody>
        </p:sp>
        <p:sp>
          <p:nvSpPr>
            <p:cNvPr id="16396" name="TextBox 20"/>
            <p:cNvSpPr txBox="1">
              <a:spLocks noChangeArrowheads="1"/>
            </p:cNvSpPr>
            <p:nvPr/>
          </p:nvSpPr>
          <p:spPr bwMode="auto">
            <a:xfrm>
              <a:off x="6467836" y="2243931"/>
              <a:ext cx="321469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rgbClr val="000000"/>
                  </a:solidFill>
                </a:rPr>
                <a:t>З</a:t>
              </a:r>
            </a:p>
          </p:txBody>
        </p:sp>
        <p:sp>
          <p:nvSpPr>
            <p:cNvPr id="16397" name="TextBox 21"/>
            <p:cNvSpPr txBox="1">
              <a:spLocks noChangeArrowheads="1"/>
            </p:cNvSpPr>
            <p:nvPr/>
          </p:nvSpPr>
          <p:spPr bwMode="auto">
            <a:xfrm>
              <a:off x="6682690" y="4380162"/>
              <a:ext cx="4286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rgbClr val="000000"/>
                  </a:solidFill>
                </a:rPr>
                <a:t>Ж</a:t>
              </a:r>
            </a:p>
          </p:txBody>
        </p:sp>
        <p:sp>
          <p:nvSpPr>
            <p:cNvPr id="16398" name="TextBox 22"/>
            <p:cNvSpPr txBox="1">
              <a:spLocks noChangeArrowheads="1"/>
            </p:cNvSpPr>
            <p:nvPr/>
          </p:nvSpPr>
          <p:spPr bwMode="auto">
            <a:xfrm>
              <a:off x="7861834" y="4661689"/>
              <a:ext cx="500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rgbClr val="000000"/>
                  </a:solidFill>
                </a:rPr>
                <a:t>Е</a:t>
              </a:r>
            </a:p>
          </p:txBody>
        </p:sp>
        <p:sp>
          <p:nvSpPr>
            <p:cNvPr id="16399" name="TextBox 23"/>
            <p:cNvSpPr txBox="1">
              <a:spLocks noChangeArrowheads="1"/>
            </p:cNvSpPr>
            <p:nvPr/>
          </p:nvSpPr>
          <p:spPr bwMode="auto">
            <a:xfrm>
              <a:off x="9291227" y="2196027"/>
              <a:ext cx="457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rgbClr val="000000"/>
                  </a:solidFill>
                </a:rPr>
                <a:t>Д</a:t>
              </a:r>
            </a:p>
          </p:txBody>
        </p:sp>
        <p:sp>
          <p:nvSpPr>
            <p:cNvPr id="16400" name="TextBox 24"/>
            <p:cNvSpPr txBox="1">
              <a:spLocks noChangeArrowheads="1"/>
            </p:cNvSpPr>
            <p:nvPr/>
          </p:nvSpPr>
          <p:spPr bwMode="auto">
            <a:xfrm>
              <a:off x="8680108" y="1289393"/>
              <a:ext cx="5000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rgbClr val="000000"/>
                  </a:solidFill>
                </a:rPr>
                <a:t>Г</a:t>
              </a:r>
            </a:p>
          </p:txBody>
        </p:sp>
        <p:sp>
          <p:nvSpPr>
            <p:cNvPr id="16401" name="TextBox 25"/>
            <p:cNvSpPr txBox="1">
              <a:spLocks noChangeArrowheads="1"/>
            </p:cNvSpPr>
            <p:nvPr/>
          </p:nvSpPr>
          <p:spPr bwMode="auto">
            <a:xfrm>
              <a:off x="7996686" y="122091"/>
              <a:ext cx="500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rgbClr val="000000"/>
                  </a:solidFill>
                </a:rPr>
                <a:t>В</a:t>
              </a:r>
            </a:p>
          </p:txBody>
        </p:sp>
        <p:sp>
          <p:nvSpPr>
            <p:cNvPr id="16402" name="TextBox 26"/>
            <p:cNvSpPr txBox="1">
              <a:spLocks noChangeArrowheads="1"/>
            </p:cNvSpPr>
            <p:nvPr/>
          </p:nvSpPr>
          <p:spPr bwMode="auto">
            <a:xfrm>
              <a:off x="6143625" y="0"/>
              <a:ext cx="5000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smtClean="0">
                  <a:solidFill>
                    <a:srgbClr val="000000"/>
                  </a:solidFill>
                </a:rPr>
                <a:t>Б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5614993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Стр. 19 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а 60 из 6400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7859"/>
          <a:stretch/>
        </p:blipFill>
        <p:spPr bwMode="auto">
          <a:xfrm>
            <a:off x="401782" y="1002909"/>
            <a:ext cx="4068132" cy="43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138" y="111377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Африка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998663"/>
            <a:ext cx="19446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414116"/>
            <a:ext cx="18637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11" y="4414116"/>
            <a:ext cx="1877614" cy="17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4" y="1998663"/>
            <a:ext cx="1926549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437063"/>
            <a:ext cx="1927018" cy="163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425700" y="2008188"/>
            <a:ext cx="1851025" cy="1727200"/>
            <a:chOff x="2425700" y="2008188"/>
            <a:chExt cx="1851025" cy="1727200"/>
          </a:xfrm>
        </p:grpSpPr>
        <p:pic>
          <p:nvPicPr>
            <p:cNvPr id="8705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700" y="2008188"/>
              <a:ext cx="1851025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627313" y="2349500"/>
              <a:ext cx="1223962" cy="107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3240088" y="2786063"/>
              <a:ext cx="206375" cy="2063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6981" y="2011219"/>
            <a:ext cx="1944688" cy="1736725"/>
            <a:chOff x="456981" y="2011219"/>
            <a:chExt cx="1944688" cy="1736725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456981" y="2011219"/>
              <a:ext cx="1944688" cy="1736725"/>
              <a:chOff x="457200" y="2011239"/>
              <a:chExt cx="1944687" cy="1736725"/>
            </a:xfrm>
          </p:grpSpPr>
          <p:pic>
            <p:nvPicPr>
              <p:cNvPr id="8705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011239"/>
                <a:ext cx="1944687" cy="173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Овал 14"/>
              <p:cNvSpPr/>
              <p:nvPr/>
            </p:nvSpPr>
            <p:spPr>
              <a:xfrm>
                <a:off x="961951" y="2768620"/>
                <a:ext cx="206375" cy="2320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Овал 15"/>
            <p:cNvSpPr/>
            <p:nvPr/>
          </p:nvSpPr>
          <p:spPr bwMode="auto">
            <a:xfrm>
              <a:off x="1619672" y="2786064"/>
              <a:ext cx="206375" cy="2146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6981" y="4409354"/>
            <a:ext cx="1944687" cy="1736725"/>
            <a:chOff x="456981" y="4409354"/>
            <a:chExt cx="1944687" cy="1736725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81" y="4409354"/>
              <a:ext cx="1944687" cy="17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Овал 18"/>
            <p:cNvSpPr/>
            <p:nvPr/>
          </p:nvSpPr>
          <p:spPr bwMode="auto">
            <a:xfrm>
              <a:off x="1297087" y="5134696"/>
              <a:ext cx="206375" cy="2146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55473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a504b7bf96b6e676aa7b75aae4a27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537075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86409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я\AppData\Local\Microsoft\Windows\Temporary Internet Files\Content.IE5\3BRSENTA\MC9004149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2499420"/>
            <a:ext cx="5553219" cy="41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AppData\Local\Microsoft\Windows\Temporary Internet Files\Content.IE5\J0BS5JFG\MC90043577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6118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9787" y="476672"/>
            <a:ext cx="4944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8388424" y="6021288"/>
            <a:ext cx="75557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WordArt 4"/>
          <p:cNvSpPr>
            <a:spLocks noChangeArrowheads="1" noChangeShapeType="1" noTextEdit="1"/>
          </p:cNvSpPr>
          <p:nvPr/>
        </p:nvSpPr>
        <p:spPr bwMode="auto">
          <a:xfrm>
            <a:off x="3059113" y="620713"/>
            <a:ext cx="360045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9</a:t>
            </a: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195587" name="AutoShape 6"/>
          <p:cNvSpPr>
            <a:spLocks noChangeArrowheads="1"/>
          </p:cNvSpPr>
          <p:nvPr/>
        </p:nvSpPr>
        <p:spPr bwMode="auto">
          <a:xfrm rot="8488792">
            <a:off x="1692275" y="3429000"/>
            <a:ext cx="2160588" cy="649288"/>
          </a:xfrm>
          <a:prstGeom prst="rightArrow">
            <a:avLst>
              <a:gd name="adj1" fmla="val 50000"/>
              <a:gd name="adj2" fmla="val 8319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5588" name="AutoShape 7"/>
          <p:cNvSpPr>
            <a:spLocks noChangeArrowheads="1"/>
          </p:cNvSpPr>
          <p:nvPr/>
        </p:nvSpPr>
        <p:spPr bwMode="auto">
          <a:xfrm rot="2213506">
            <a:off x="5219700" y="3429000"/>
            <a:ext cx="2160588" cy="649288"/>
          </a:xfrm>
          <a:prstGeom prst="rightArrow">
            <a:avLst>
              <a:gd name="adj1" fmla="val 50000"/>
              <a:gd name="adj2" fmla="val 8319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5589" name="WordArt 8"/>
          <p:cNvSpPr>
            <a:spLocks noChangeArrowheads="1" noChangeShapeType="1" noTextEdit="1"/>
          </p:cNvSpPr>
          <p:nvPr/>
        </p:nvSpPr>
        <p:spPr bwMode="auto">
          <a:xfrm>
            <a:off x="827088" y="4724400"/>
            <a:ext cx="144145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39270" name="WordArt 9"/>
          <p:cNvSpPr>
            <a:spLocks noChangeArrowheads="1" noChangeShapeType="1" noTextEdit="1"/>
          </p:cNvSpPr>
          <p:nvPr/>
        </p:nvSpPr>
        <p:spPr bwMode="auto">
          <a:xfrm>
            <a:off x="6659563" y="4508500"/>
            <a:ext cx="1319212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634163" y="4513263"/>
            <a:ext cx="1319212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764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accent2"/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WordArt 4"/>
          <p:cNvSpPr>
            <a:spLocks noChangeArrowheads="1" noChangeShapeType="1" noTextEdit="1"/>
          </p:cNvSpPr>
          <p:nvPr/>
        </p:nvSpPr>
        <p:spPr bwMode="auto">
          <a:xfrm>
            <a:off x="3059113" y="549275"/>
            <a:ext cx="2881312" cy="2374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  <a:endParaRPr lang="ru-RU" sz="3600" kern="10" dirty="0" smtClean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96611" name="AutoShape 5"/>
          <p:cNvSpPr>
            <a:spLocks noChangeArrowheads="1"/>
          </p:cNvSpPr>
          <p:nvPr/>
        </p:nvSpPr>
        <p:spPr bwMode="auto">
          <a:xfrm rot="8365027">
            <a:off x="1395413" y="3370263"/>
            <a:ext cx="1760537" cy="720725"/>
          </a:xfrm>
          <a:prstGeom prst="rightArrow">
            <a:avLst>
              <a:gd name="adj1" fmla="val 50000"/>
              <a:gd name="adj2" fmla="val 7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6612" name="AutoShape 6"/>
          <p:cNvSpPr>
            <a:spLocks noChangeArrowheads="1"/>
          </p:cNvSpPr>
          <p:nvPr/>
        </p:nvSpPr>
        <p:spPr bwMode="auto">
          <a:xfrm rot="2440161">
            <a:off x="5192713" y="3452813"/>
            <a:ext cx="1790700" cy="720725"/>
          </a:xfrm>
          <a:prstGeom prst="rightArrow">
            <a:avLst>
              <a:gd name="adj1" fmla="val 50000"/>
              <a:gd name="adj2" fmla="val 74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6613" name="WordArt 7"/>
          <p:cNvSpPr>
            <a:spLocks noChangeArrowheads="1" noChangeShapeType="1" noTextEdit="1"/>
          </p:cNvSpPr>
          <p:nvPr/>
        </p:nvSpPr>
        <p:spPr bwMode="auto">
          <a:xfrm>
            <a:off x="468313" y="4576763"/>
            <a:ext cx="1511300" cy="1947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0294" name="WordArt 8"/>
          <p:cNvSpPr>
            <a:spLocks noChangeArrowheads="1" noChangeShapeType="1" noTextEdit="1"/>
          </p:cNvSpPr>
          <p:nvPr/>
        </p:nvSpPr>
        <p:spPr bwMode="auto">
          <a:xfrm>
            <a:off x="6156325" y="4365625"/>
            <a:ext cx="2352675" cy="201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6135688" y="4365625"/>
            <a:ext cx="2352675" cy="200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023537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WordArt 4"/>
          <p:cNvSpPr>
            <a:spLocks noChangeArrowheads="1" noChangeShapeType="1" noTextEdit="1"/>
          </p:cNvSpPr>
          <p:nvPr/>
        </p:nvSpPr>
        <p:spPr bwMode="auto">
          <a:xfrm>
            <a:off x="3203575" y="620713"/>
            <a:ext cx="3240088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99FF">
                    <a:alpha val="74117"/>
                  </a:srgbClr>
                </a:solidFill>
                <a:cs typeface="Arial"/>
              </a:rPr>
              <a:t>9</a:t>
            </a:r>
            <a:endParaRPr lang="ru-RU" sz="3600" kern="10" dirty="0" smtClean="0"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99FF">
                  <a:alpha val="74117"/>
                </a:srgbClr>
              </a:solidFill>
              <a:cs typeface="Arial"/>
            </a:endParaRPr>
          </a:p>
        </p:txBody>
      </p:sp>
      <p:sp>
        <p:nvSpPr>
          <p:cNvPr id="197635" name="AutoShape 5"/>
          <p:cNvSpPr>
            <a:spLocks noChangeArrowheads="1"/>
          </p:cNvSpPr>
          <p:nvPr/>
        </p:nvSpPr>
        <p:spPr bwMode="auto">
          <a:xfrm rot="8492336">
            <a:off x="1428750" y="3724275"/>
            <a:ext cx="1990725" cy="503238"/>
          </a:xfrm>
          <a:prstGeom prst="rightArrow">
            <a:avLst>
              <a:gd name="adj1" fmla="val 50000"/>
              <a:gd name="adj2" fmla="val 1324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7636" name="AutoShape 6"/>
          <p:cNvSpPr>
            <a:spLocks noChangeArrowheads="1"/>
          </p:cNvSpPr>
          <p:nvPr/>
        </p:nvSpPr>
        <p:spPr bwMode="auto">
          <a:xfrm rot="1928434">
            <a:off x="4918075" y="3730625"/>
            <a:ext cx="1901825" cy="503238"/>
          </a:xfrm>
          <a:prstGeom prst="rightArrow">
            <a:avLst>
              <a:gd name="adj1" fmla="val 50000"/>
              <a:gd name="adj2" fmla="val 1324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7637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23850" y="4400550"/>
            <a:ext cx="1439863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cs typeface="Arial"/>
              </a:rPr>
              <a:t>8</a:t>
            </a:r>
          </a:p>
        </p:txBody>
      </p:sp>
      <p:sp>
        <p:nvSpPr>
          <p:cNvPr id="141318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77050" y="4437063"/>
            <a:ext cx="1655763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?</a:t>
            </a:r>
          </a:p>
        </p:txBody>
      </p:sp>
      <p:sp>
        <p:nvSpPr>
          <p:cNvPr id="7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6929438" y="4462463"/>
            <a:ext cx="1314450" cy="231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0906362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WordArt 4"/>
          <p:cNvSpPr>
            <a:spLocks noChangeArrowheads="1" noChangeShapeType="1" noTextEdit="1"/>
          </p:cNvSpPr>
          <p:nvPr/>
        </p:nvSpPr>
        <p:spPr bwMode="auto">
          <a:xfrm>
            <a:off x="3059113" y="620713"/>
            <a:ext cx="360045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9</a:t>
            </a: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195587" name="AutoShape 6"/>
          <p:cNvSpPr>
            <a:spLocks noChangeArrowheads="1"/>
          </p:cNvSpPr>
          <p:nvPr/>
        </p:nvSpPr>
        <p:spPr bwMode="auto">
          <a:xfrm rot="8488792">
            <a:off x="1692275" y="3429000"/>
            <a:ext cx="2160588" cy="649288"/>
          </a:xfrm>
          <a:prstGeom prst="rightArrow">
            <a:avLst>
              <a:gd name="adj1" fmla="val 50000"/>
              <a:gd name="adj2" fmla="val 8319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5588" name="AutoShape 7"/>
          <p:cNvSpPr>
            <a:spLocks noChangeArrowheads="1"/>
          </p:cNvSpPr>
          <p:nvPr/>
        </p:nvSpPr>
        <p:spPr bwMode="auto">
          <a:xfrm rot="2213506">
            <a:off x="5219700" y="3429000"/>
            <a:ext cx="2160588" cy="649288"/>
          </a:xfrm>
          <a:prstGeom prst="rightArrow">
            <a:avLst>
              <a:gd name="adj1" fmla="val 50000"/>
              <a:gd name="adj2" fmla="val 8319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5589" name="WordArt 8"/>
          <p:cNvSpPr>
            <a:spLocks noChangeArrowheads="1" noChangeShapeType="1" noTextEdit="1"/>
          </p:cNvSpPr>
          <p:nvPr/>
        </p:nvSpPr>
        <p:spPr bwMode="auto">
          <a:xfrm>
            <a:off x="827088" y="4724400"/>
            <a:ext cx="144145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9270" name="WordArt 9"/>
          <p:cNvSpPr>
            <a:spLocks noChangeArrowheads="1" noChangeShapeType="1" noTextEdit="1"/>
          </p:cNvSpPr>
          <p:nvPr/>
        </p:nvSpPr>
        <p:spPr bwMode="auto">
          <a:xfrm>
            <a:off x="6659563" y="4508500"/>
            <a:ext cx="1319212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634163" y="4513263"/>
            <a:ext cx="1319212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06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124075" y="0"/>
            <a:ext cx="3671888" cy="360045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9591666" y="2969901"/>
            <a:ext cx="3017838" cy="1947863"/>
            <a:chOff x="3288" y="2523"/>
            <a:chExt cx="1901" cy="1227"/>
          </a:xfrm>
        </p:grpSpPr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3923" y="2976"/>
              <a:ext cx="681" cy="63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3969" y="2523"/>
              <a:ext cx="576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 rot="16200000" flipH="1">
              <a:off x="3945" y="2728"/>
              <a:ext cx="137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 rot="974858">
              <a:off x="3897" y="3523"/>
              <a:ext cx="272" cy="22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 rot="-1195560">
              <a:off x="4332" y="3521"/>
              <a:ext cx="272" cy="22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2" name="AutoShape 10"/>
            <p:cNvSpPr>
              <a:spLocks noChangeArrowheads="1"/>
            </p:cNvSpPr>
            <p:nvPr/>
          </p:nvSpPr>
          <p:spPr bwMode="auto">
            <a:xfrm rot="16605370">
              <a:off x="3473" y="2973"/>
              <a:ext cx="261" cy="631"/>
            </a:xfrm>
            <a:prstGeom prst="moon">
              <a:avLst>
                <a:gd name="adj" fmla="val 875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3" name="AutoShape 11"/>
            <p:cNvSpPr>
              <a:spLocks noChangeArrowheads="1"/>
            </p:cNvSpPr>
            <p:nvPr/>
          </p:nvSpPr>
          <p:spPr bwMode="auto">
            <a:xfrm rot="-4994630">
              <a:off x="4743" y="2973"/>
              <a:ext cx="261" cy="631"/>
            </a:xfrm>
            <a:prstGeom prst="moon">
              <a:avLst>
                <a:gd name="adj" fmla="val 875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4059" y="2659"/>
              <a:ext cx="13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4286" y="2704"/>
              <a:ext cx="13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 flipH="1">
            <a:off x="-2062957" y="2231346"/>
            <a:ext cx="2144713" cy="1947862"/>
            <a:chOff x="940" y="2795"/>
            <a:chExt cx="1351" cy="1227"/>
          </a:xfrm>
        </p:grpSpPr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>
              <a:off x="1292" y="3248"/>
              <a:ext cx="681" cy="63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>
              <a:off x="1338" y="2795"/>
              <a:ext cx="576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2" name="AutoShape 20"/>
            <p:cNvSpPr>
              <a:spLocks noChangeArrowheads="1"/>
            </p:cNvSpPr>
            <p:nvPr/>
          </p:nvSpPr>
          <p:spPr bwMode="auto">
            <a:xfrm rot="16200000" flipH="1">
              <a:off x="1314" y="3000"/>
              <a:ext cx="137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3" name="AutoShape 21"/>
            <p:cNvSpPr>
              <a:spLocks noChangeArrowheads="1"/>
            </p:cNvSpPr>
            <p:nvPr/>
          </p:nvSpPr>
          <p:spPr bwMode="auto">
            <a:xfrm rot="974858">
              <a:off x="1266" y="3795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4" name="AutoShape 22"/>
            <p:cNvSpPr>
              <a:spLocks noChangeArrowheads="1"/>
            </p:cNvSpPr>
            <p:nvPr/>
          </p:nvSpPr>
          <p:spPr bwMode="auto">
            <a:xfrm rot="-1195560">
              <a:off x="1701" y="3793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5" name="AutoShape 23"/>
            <p:cNvSpPr>
              <a:spLocks noChangeArrowheads="1"/>
            </p:cNvSpPr>
            <p:nvPr/>
          </p:nvSpPr>
          <p:spPr bwMode="auto">
            <a:xfrm rot="13704771" flipH="1">
              <a:off x="1051" y="3217"/>
              <a:ext cx="227" cy="449"/>
            </a:xfrm>
            <a:prstGeom prst="moon">
              <a:avLst>
                <a:gd name="adj" fmla="val 87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6" name="AutoShape 24"/>
            <p:cNvSpPr>
              <a:spLocks noChangeArrowheads="1"/>
            </p:cNvSpPr>
            <p:nvPr/>
          </p:nvSpPr>
          <p:spPr bwMode="auto">
            <a:xfrm rot="7895229">
              <a:off x="1973" y="3294"/>
              <a:ext cx="227" cy="409"/>
            </a:xfrm>
            <a:prstGeom prst="moon">
              <a:avLst>
                <a:gd name="adj" fmla="val 87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7" name="Oval 25"/>
            <p:cNvSpPr>
              <a:spLocks noChangeArrowheads="1"/>
            </p:cNvSpPr>
            <p:nvPr/>
          </p:nvSpPr>
          <p:spPr bwMode="auto">
            <a:xfrm>
              <a:off x="1428" y="2931"/>
              <a:ext cx="13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8" name="Oval 26"/>
            <p:cNvSpPr>
              <a:spLocks noChangeArrowheads="1"/>
            </p:cNvSpPr>
            <p:nvPr/>
          </p:nvSpPr>
          <p:spPr bwMode="auto">
            <a:xfrm>
              <a:off x="1655" y="2976"/>
              <a:ext cx="13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3608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Посчитай, сколько фигур в жителях Геометрической страны.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6405 C 0.01163 0.06844 0.02083 0.07468 0.03055 0.07884 C 0.03541 0.08301 0.03767 0.08717 0.04323 0.08948 C 0.04913 0.09549 0.05434 0.09734 0.06059 0.1022 C 0.06753 0.10775 0.07343 0.11653 0.08125 0.11908 C 0.09791 0.12439 0.11406 0.13341 0.13055 0.14012 C 0.13784 0.14312 0.14548 0.14798 0.15277 0.15075 C 0.16979 0.157 0.18784 0.15861 0.20503 0.16347 C 0.22795 0.17017 0.25 0.18012 0.27326 0.18451 C 0.28646 0.18705 0.29982 0.18821 0.31284 0.19098 C 0.3217 0.19491 0.33941 0.19723 0.33941 0.19746 C 0.3533 0.20301 0.36753 0.20601 0.38125 0.20994 C 0.38802 0.21179 0.39496 0.21619 0.40191 0.21619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76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0.14798 C -0.06528 0.15099 -0.08802 0.15653 -0.11372 0.1607 C -0.13907 0.16463 -0.16493 0.16463 -0.19046 0.16902 C -0.22587 0.17526 -0.26025 0.18174 -0.29618 0.18382 C -0.30382 0.18521 -0.31146 0.18705 -0.3191 0.18821 C -0.33004 0.18983 -0.35226 0.19237 -0.35226 0.1926 C -0.38108 0.2007 -0.41407 0.20486 -0.44375 0.20717 C -0.46476 0.21249 -0.48681 0.21388 -0.50799 0.21989 C -0.52605 0.22521 -0.49393 0.2185 -0.53299 0.22405 C -0.53629 0.22451 -0.54306 0.22613 -0.54306 0.22636 " pathEditMode="relative" rAng="0" ptsTypes="fffffffffA">
                                      <p:cBhvr>
                                        <p:cTn id="1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2" name="Group 102"/>
          <p:cNvGrpSpPr>
            <a:grpSpLocks noChangeAspect="1"/>
          </p:cNvGrpSpPr>
          <p:nvPr/>
        </p:nvGrpSpPr>
        <p:grpSpPr bwMode="auto">
          <a:xfrm>
            <a:off x="6673850" y="3175000"/>
            <a:ext cx="1817688" cy="1646238"/>
            <a:chOff x="4204" y="2000"/>
            <a:chExt cx="1145" cy="1037"/>
          </a:xfrm>
        </p:grpSpPr>
        <p:sp>
          <p:nvSpPr>
            <p:cNvPr id="17463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4204" y="2000"/>
              <a:ext cx="114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4" name="Freeform 103"/>
            <p:cNvSpPr>
              <a:spLocks/>
            </p:cNvSpPr>
            <p:nvPr/>
          </p:nvSpPr>
          <p:spPr bwMode="auto">
            <a:xfrm>
              <a:off x="4320" y="2048"/>
              <a:ext cx="962" cy="958"/>
            </a:xfrm>
            <a:custGeom>
              <a:avLst/>
              <a:gdLst>
                <a:gd name="T0" fmla="*/ 150 w 1925"/>
                <a:gd name="T1" fmla="*/ 148 h 1916"/>
                <a:gd name="T2" fmla="*/ 207 w 1925"/>
                <a:gd name="T3" fmla="*/ 426 h 1916"/>
                <a:gd name="T4" fmla="*/ 351 w 1925"/>
                <a:gd name="T5" fmla="*/ 652 h 1916"/>
                <a:gd name="T6" fmla="*/ 163 w 1925"/>
                <a:gd name="T7" fmla="*/ 983 h 1916"/>
                <a:gd name="T8" fmla="*/ 51 w 1925"/>
                <a:gd name="T9" fmla="*/ 1228 h 1916"/>
                <a:gd name="T10" fmla="*/ 0 w 1925"/>
                <a:gd name="T11" fmla="*/ 1422 h 1916"/>
                <a:gd name="T12" fmla="*/ 405 w 1925"/>
                <a:gd name="T13" fmla="*/ 1386 h 1916"/>
                <a:gd name="T14" fmla="*/ 644 w 1925"/>
                <a:gd name="T15" fmla="*/ 1511 h 1916"/>
                <a:gd name="T16" fmla="*/ 751 w 1925"/>
                <a:gd name="T17" fmla="*/ 1762 h 1916"/>
                <a:gd name="T18" fmla="*/ 986 w 1925"/>
                <a:gd name="T19" fmla="*/ 1916 h 1916"/>
                <a:gd name="T20" fmla="*/ 1142 w 1925"/>
                <a:gd name="T21" fmla="*/ 1738 h 1916"/>
                <a:gd name="T22" fmla="*/ 1205 w 1925"/>
                <a:gd name="T23" fmla="*/ 1470 h 1916"/>
                <a:gd name="T24" fmla="*/ 1482 w 1925"/>
                <a:gd name="T25" fmla="*/ 1327 h 1916"/>
                <a:gd name="T26" fmla="*/ 1754 w 1925"/>
                <a:gd name="T27" fmla="*/ 1298 h 1916"/>
                <a:gd name="T28" fmla="*/ 1925 w 1925"/>
                <a:gd name="T29" fmla="*/ 1173 h 1916"/>
                <a:gd name="T30" fmla="*/ 1558 w 1925"/>
                <a:gd name="T31" fmla="*/ 869 h 1916"/>
                <a:gd name="T32" fmla="*/ 1404 w 1925"/>
                <a:gd name="T33" fmla="*/ 538 h 1916"/>
                <a:gd name="T34" fmla="*/ 1505 w 1925"/>
                <a:gd name="T35" fmla="*/ 304 h 1916"/>
                <a:gd name="T36" fmla="*/ 1444 w 1925"/>
                <a:gd name="T37" fmla="*/ 0 h 1916"/>
                <a:gd name="T38" fmla="*/ 1087 w 1925"/>
                <a:gd name="T39" fmla="*/ 114 h 1916"/>
                <a:gd name="T40" fmla="*/ 963 w 1925"/>
                <a:gd name="T41" fmla="*/ 283 h 1916"/>
                <a:gd name="T42" fmla="*/ 469 w 1925"/>
                <a:gd name="T43" fmla="*/ 143 h 1916"/>
                <a:gd name="T44" fmla="*/ 150 w 1925"/>
                <a:gd name="T45" fmla="*/ 148 h 1916"/>
                <a:gd name="T46" fmla="*/ 150 w 1925"/>
                <a:gd name="T47" fmla="*/ 148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5" h="1916">
                  <a:moveTo>
                    <a:pt x="150" y="148"/>
                  </a:moveTo>
                  <a:lnTo>
                    <a:pt x="207" y="426"/>
                  </a:lnTo>
                  <a:lnTo>
                    <a:pt x="351" y="652"/>
                  </a:lnTo>
                  <a:lnTo>
                    <a:pt x="163" y="983"/>
                  </a:lnTo>
                  <a:lnTo>
                    <a:pt x="51" y="1228"/>
                  </a:lnTo>
                  <a:lnTo>
                    <a:pt x="0" y="1422"/>
                  </a:lnTo>
                  <a:lnTo>
                    <a:pt x="405" y="1386"/>
                  </a:lnTo>
                  <a:lnTo>
                    <a:pt x="644" y="1511"/>
                  </a:lnTo>
                  <a:lnTo>
                    <a:pt x="751" y="1762"/>
                  </a:lnTo>
                  <a:lnTo>
                    <a:pt x="986" y="1916"/>
                  </a:lnTo>
                  <a:lnTo>
                    <a:pt x="1142" y="1738"/>
                  </a:lnTo>
                  <a:lnTo>
                    <a:pt x="1205" y="1470"/>
                  </a:lnTo>
                  <a:lnTo>
                    <a:pt x="1482" y="1327"/>
                  </a:lnTo>
                  <a:lnTo>
                    <a:pt x="1754" y="1298"/>
                  </a:lnTo>
                  <a:lnTo>
                    <a:pt x="1925" y="1173"/>
                  </a:lnTo>
                  <a:lnTo>
                    <a:pt x="1558" y="869"/>
                  </a:lnTo>
                  <a:lnTo>
                    <a:pt x="1404" y="538"/>
                  </a:lnTo>
                  <a:lnTo>
                    <a:pt x="1505" y="304"/>
                  </a:lnTo>
                  <a:lnTo>
                    <a:pt x="1444" y="0"/>
                  </a:lnTo>
                  <a:lnTo>
                    <a:pt x="1087" y="114"/>
                  </a:lnTo>
                  <a:lnTo>
                    <a:pt x="963" y="283"/>
                  </a:lnTo>
                  <a:lnTo>
                    <a:pt x="469" y="143"/>
                  </a:lnTo>
                  <a:lnTo>
                    <a:pt x="150" y="148"/>
                  </a:lnTo>
                  <a:lnTo>
                    <a:pt x="15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5" name="Freeform 104"/>
            <p:cNvSpPr>
              <a:spLocks/>
            </p:cNvSpPr>
            <p:nvPr/>
          </p:nvSpPr>
          <p:spPr bwMode="auto">
            <a:xfrm>
              <a:off x="4269" y="2047"/>
              <a:ext cx="1007" cy="838"/>
            </a:xfrm>
            <a:custGeom>
              <a:avLst/>
              <a:gdLst>
                <a:gd name="T0" fmla="*/ 779 w 2015"/>
                <a:gd name="T1" fmla="*/ 215 h 1677"/>
                <a:gd name="T2" fmla="*/ 741 w 2015"/>
                <a:gd name="T3" fmla="*/ 437 h 1677"/>
                <a:gd name="T4" fmla="*/ 734 w 2015"/>
                <a:gd name="T5" fmla="*/ 597 h 1677"/>
                <a:gd name="T6" fmla="*/ 688 w 2015"/>
                <a:gd name="T7" fmla="*/ 629 h 1677"/>
                <a:gd name="T8" fmla="*/ 582 w 2015"/>
                <a:gd name="T9" fmla="*/ 620 h 1677"/>
                <a:gd name="T10" fmla="*/ 447 w 2015"/>
                <a:gd name="T11" fmla="*/ 620 h 1677"/>
                <a:gd name="T12" fmla="*/ 325 w 2015"/>
                <a:gd name="T13" fmla="*/ 637 h 1677"/>
                <a:gd name="T14" fmla="*/ 215 w 2015"/>
                <a:gd name="T15" fmla="*/ 675 h 1677"/>
                <a:gd name="T16" fmla="*/ 107 w 2015"/>
                <a:gd name="T17" fmla="*/ 738 h 1677"/>
                <a:gd name="T18" fmla="*/ 23 w 2015"/>
                <a:gd name="T19" fmla="*/ 797 h 1677"/>
                <a:gd name="T20" fmla="*/ 48 w 2015"/>
                <a:gd name="T21" fmla="*/ 852 h 1677"/>
                <a:gd name="T22" fmla="*/ 150 w 2015"/>
                <a:gd name="T23" fmla="*/ 918 h 1677"/>
                <a:gd name="T24" fmla="*/ 274 w 2015"/>
                <a:gd name="T25" fmla="*/ 989 h 1677"/>
                <a:gd name="T26" fmla="*/ 392 w 2015"/>
                <a:gd name="T27" fmla="*/ 1032 h 1677"/>
                <a:gd name="T28" fmla="*/ 489 w 2015"/>
                <a:gd name="T29" fmla="*/ 1055 h 1677"/>
                <a:gd name="T30" fmla="*/ 587 w 2015"/>
                <a:gd name="T31" fmla="*/ 1070 h 1677"/>
                <a:gd name="T32" fmla="*/ 587 w 2015"/>
                <a:gd name="T33" fmla="*/ 1112 h 1677"/>
                <a:gd name="T34" fmla="*/ 540 w 2015"/>
                <a:gd name="T35" fmla="*/ 1209 h 1677"/>
                <a:gd name="T36" fmla="*/ 498 w 2015"/>
                <a:gd name="T37" fmla="*/ 1329 h 1677"/>
                <a:gd name="T38" fmla="*/ 489 w 2015"/>
                <a:gd name="T39" fmla="*/ 1441 h 1677"/>
                <a:gd name="T40" fmla="*/ 496 w 2015"/>
                <a:gd name="T41" fmla="*/ 1538 h 1677"/>
                <a:gd name="T42" fmla="*/ 508 w 2015"/>
                <a:gd name="T43" fmla="*/ 1626 h 1677"/>
                <a:gd name="T44" fmla="*/ 548 w 2015"/>
                <a:gd name="T45" fmla="*/ 1656 h 1677"/>
                <a:gd name="T46" fmla="*/ 631 w 2015"/>
                <a:gd name="T47" fmla="*/ 1607 h 1677"/>
                <a:gd name="T48" fmla="*/ 734 w 2015"/>
                <a:gd name="T49" fmla="*/ 1542 h 1677"/>
                <a:gd name="T50" fmla="*/ 842 w 2015"/>
                <a:gd name="T51" fmla="*/ 1470 h 1677"/>
                <a:gd name="T52" fmla="*/ 931 w 2015"/>
                <a:gd name="T53" fmla="*/ 1369 h 1677"/>
                <a:gd name="T54" fmla="*/ 994 w 2015"/>
                <a:gd name="T55" fmla="*/ 1266 h 1677"/>
                <a:gd name="T56" fmla="*/ 1032 w 2015"/>
                <a:gd name="T57" fmla="*/ 1194 h 1677"/>
                <a:gd name="T58" fmla="*/ 1074 w 2015"/>
                <a:gd name="T59" fmla="*/ 1274 h 1677"/>
                <a:gd name="T60" fmla="*/ 1142 w 2015"/>
                <a:gd name="T61" fmla="*/ 1363 h 1677"/>
                <a:gd name="T62" fmla="*/ 1251 w 2015"/>
                <a:gd name="T63" fmla="*/ 1451 h 1677"/>
                <a:gd name="T64" fmla="*/ 1395 w 2015"/>
                <a:gd name="T65" fmla="*/ 1517 h 1677"/>
                <a:gd name="T66" fmla="*/ 1540 w 2015"/>
                <a:gd name="T67" fmla="*/ 1565 h 1677"/>
                <a:gd name="T68" fmla="*/ 1640 w 2015"/>
                <a:gd name="T69" fmla="*/ 1580 h 1677"/>
                <a:gd name="T70" fmla="*/ 1650 w 2015"/>
                <a:gd name="T71" fmla="*/ 1515 h 1677"/>
                <a:gd name="T72" fmla="*/ 1619 w 2015"/>
                <a:gd name="T73" fmla="*/ 1392 h 1677"/>
                <a:gd name="T74" fmla="*/ 1579 w 2015"/>
                <a:gd name="T75" fmla="*/ 1251 h 1677"/>
                <a:gd name="T76" fmla="*/ 1540 w 2015"/>
                <a:gd name="T77" fmla="*/ 1143 h 1677"/>
                <a:gd name="T78" fmla="*/ 1460 w 2015"/>
                <a:gd name="T79" fmla="*/ 1042 h 1677"/>
                <a:gd name="T80" fmla="*/ 1399 w 2015"/>
                <a:gd name="T81" fmla="*/ 989 h 1677"/>
                <a:gd name="T82" fmla="*/ 1479 w 2015"/>
                <a:gd name="T83" fmla="*/ 972 h 1677"/>
                <a:gd name="T84" fmla="*/ 1591 w 2015"/>
                <a:gd name="T85" fmla="*/ 943 h 1677"/>
                <a:gd name="T86" fmla="*/ 1703 w 2015"/>
                <a:gd name="T87" fmla="*/ 896 h 1677"/>
                <a:gd name="T88" fmla="*/ 1802 w 2015"/>
                <a:gd name="T89" fmla="*/ 818 h 1677"/>
                <a:gd name="T90" fmla="*/ 1901 w 2015"/>
                <a:gd name="T91" fmla="*/ 707 h 1677"/>
                <a:gd name="T92" fmla="*/ 1982 w 2015"/>
                <a:gd name="T93" fmla="*/ 608 h 1677"/>
                <a:gd name="T94" fmla="*/ 1986 w 2015"/>
                <a:gd name="T95" fmla="*/ 557 h 1677"/>
                <a:gd name="T96" fmla="*/ 1874 w 2015"/>
                <a:gd name="T97" fmla="*/ 532 h 1677"/>
                <a:gd name="T98" fmla="*/ 1722 w 2015"/>
                <a:gd name="T99" fmla="*/ 508 h 1677"/>
                <a:gd name="T100" fmla="*/ 1579 w 2015"/>
                <a:gd name="T101" fmla="*/ 502 h 1677"/>
                <a:gd name="T102" fmla="*/ 1448 w 2015"/>
                <a:gd name="T103" fmla="*/ 525 h 1677"/>
                <a:gd name="T104" fmla="*/ 1313 w 2015"/>
                <a:gd name="T105" fmla="*/ 559 h 1677"/>
                <a:gd name="T106" fmla="*/ 1215 w 2015"/>
                <a:gd name="T107" fmla="*/ 584 h 1677"/>
                <a:gd name="T108" fmla="*/ 1184 w 2015"/>
                <a:gd name="T109" fmla="*/ 525 h 1677"/>
                <a:gd name="T110" fmla="*/ 1159 w 2015"/>
                <a:gd name="T111" fmla="*/ 432 h 1677"/>
                <a:gd name="T112" fmla="*/ 1123 w 2015"/>
                <a:gd name="T113" fmla="*/ 321 h 1677"/>
                <a:gd name="T114" fmla="*/ 1059 w 2015"/>
                <a:gd name="T115" fmla="*/ 198 h 1677"/>
                <a:gd name="T116" fmla="*/ 971 w 2015"/>
                <a:gd name="T117" fmla="*/ 89 h 1677"/>
                <a:gd name="T118" fmla="*/ 890 w 2015"/>
                <a:gd name="T119" fmla="*/ 13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15" h="1677">
                  <a:moveTo>
                    <a:pt x="873" y="0"/>
                  </a:moveTo>
                  <a:lnTo>
                    <a:pt x="861" y="12"/>
                  </a:lnTo>
                  <a:lnTo>
                    <a:pt x="855" y="23"/>
                  </a:lnTo>
                  <a:lnTo>
                    <a:pt x="848" y="36"/>
                  </a:lnTo>
                  <a:lnTo>
                    <a:pt x="842" y="51"/>
                  </a:lnTo>
                  <a:lnTo>
                    <a:pt x="833" y="65"/>
                  </a:lnTo>
                  <a:lnTo>
                    <a:pt x="827" y="76"/>
                  </a:lnTo>
                  <a:lnTo>
                    <a:pt x="821" y="91"/>
                  </a:lnTo>
                  <a:lnTo>
                    <a:pt x="816" y="105"/>
                  </a:lnTo>
                  <a:lnTo>
                    <a:pt x="808" y="116"/>
                  </a:lnTo>
                  <a:lnTo>
                    <a:pt x="804" y="131"/>
                  </a:lnTo>
                  <a:lnTo>
                    <a:pt x="800" y="145"/>
                  </a:lnTo>
                  <a:lnTo>
                    <a:pt x="795" y="158"/>
                  </a:lnTo>
                  <a:lnTo>
                    <a:pt x="789" y="173"/>
                  </a:lnTo>
                  <a:lnTo>
                    <a:pt x="785" y="186"/>
                  </a:lnTo>
                  <a:lnTo>
                    <a:pt x="783" y="200"/>
                  </a:lnTo>
                  <a:lnTo>
                    <a:pt x="779" y="215"/>
                  </a:lnTo>
                  <a:lnTo>
                    <a:pt x="774" y="226"/>
                  </a:lnTo>
                  <a:lnTo>
                    <a:pt x="770" y="242"/>
                  </a:lnTo>
                  <a:lnTo>
                    <a:pt x="768" y="255"/>
                  </a:lnTo>
                  <a:lnTo>
                    <a:pt x="764" y="270"/>
                  </a:lnTo>
                  <a:lnTo>
                    <a:pt x="760" y="283"/>
                  </a:lnTo>
                  <a:lnTo>
                    <a:pt x="760" y="297"/>
                  </a:lnTo>
                  <a:lnTo>
                    <a:pt x="757" y="312"/>
                  </a:lnTo>
                  <a:lnTo>
                    <a:pt x="755" y="323"/>
                  </a:lnTo>
                  <a:lnTo>
                    <a:pt x="753" y="337"/>
                  </a:lnTo>
                  <a:lnTo>
                    <a:pt x="749" y="350"/>
                  </a:lnTo>
                  <a:lnTo>
                    <a:pt x="749" y="363"/>
                  </a:lnTo>
                  <a:lnTo>
                    <a:pt x="749" y="375"/>
                  </a:lnTo>
                  <a:lnTo>
                    <a:pt x="745" y="388"/>
                  </a:lnTo>
                  <a:lnTo>
                    <a:pt x="745" y="401"/>
                  </a:lnTo>
                  <a:lnTo>
                    <a:pt x="743" y="413"/>
                  </a:lnTo>
                  <a:lnTo>
                    <a:pt x="743" y="426"/>
                  </a:lnTo>
                  <a:lnTo>
                    <a:pt x="741" y="437"/>
                  </a:lnTo>
                  <a:lnTo>
                    <a:pt x="739" y="449"/>
                  </a:lnTo>
                  <a:lnTo>
                    <a:pt x="738" y="460"/>
                  </a:lnTo>
                  <a:lnTo>
                    <a:pt x="738" y="472"/>
                  </a:lnTo>
                  <a:lnTo>
                    <a:pt x="738" y="483"/>
                  </a:lnTo>
                  <a:lnTo>
                    <a:pt x="738" y="494"/>
                  </a:lnTo>
                  <a:lnTo>
                    <a:pt x="738" y="504"/>
                  </a:lnTo>
                  <a:lnTo>
                    <a:pt x="738" y="515"/>
                  </a:lnTo>
                  <a:lnTo>
                    <a:pt x="738" y="525"/>
                  </a:lnTo>
                  <a:lnTo>
                    <a:pt x="738" y="534"/>
                  </a:lnTo>
                  <a:lnTo>
                    <a:pt x="736" y="544"/>
                  </a:lnTo>
                  <a:lnTo>
                    <a:pt x="736" y="551"/>
                  </a:lnTo>
                  <a:lnTo>
                    <a:pt x="736" y="559"/>
                  </a:lnTo>
                  <a:lnTo>
                    <a:pt x="736" y="569"/>
                  </a:lnTo>
                  <a:lnTo>
                    <a:pt x="736" y="576"/>
                  </a:lnTo>
                  <a:lnTo>
                    <a:pt x="736" y="584"/>
                  </a:lnTo>
                  <a:lnTo>
                    <a:pt x="734" y="591"/>
                  </a:lnTo>
                  <a:lnTo>
                    <a:pt x="734" y="597"/>
                  </a:lnTo>
                  <a:lnTo>
                    <a:pt x="732" y="603"/>
                  </a:lnTo>
                  <a:lnTo>
                    <a:pt x="732" y="608"/>
                  </a:lnTo>
                  <a:lnTo>
                    <a:pt x="732" y="612"/>
                  </a:lnTo>
                  <a:lnTo>
                    <a:pt x="732" y="618"/>
                  </a:lnTo>
                  <a:lnTo>
                    <a:pt x="732" y="622"/>
                  </a:lnTo>
                  <a:lnTo>
                    <a:pt x="732" y="627"/>
                  </a:lnTo>
                  <a:lnTo>
                    <a:pt x="730" y="633"/>
                  </a:lnTo>
                  <a:lnTo>
                    <a:pt x="728" y="637"/>
                  </a:lnTo>
                  <a:lnTo>
                    <a:pt x="724" y="637"/>
                  </a:lnTo>
                  <a:lnTo>
                    <a:pt x="722" y="637"/>
                  </a:lnTo>
                  <a:lnTo>
                    <a:pt x="719" y="637"/>
                  </a:lnTo>
                  <a:lnTo>
                    <a:pt x="713" y="635"/>
                  </a:lnTo>
                  <a:lnTo>
                    <a:pt x="707" y="633"/>
                  </a:lnTo>
                  <a:lnTo>
                    <a:pt x="700" y="631"/>
                  </a:lnTo>
                  <a:lnTo>
                    <a:pt x="696" y="631"/>
                  </a:lnTo>
                  <a:lnTo>
                    <a:pt x="692" y="629"/>
                  </a:lnTo>
                  <a:lnTo>
                    <a:pt x="688" y="629"/>
                  </a:lnTo>
                  <a:lnTo>
                    <a:pt x="682" y="629"/>
                  </a:lnTo>
                  <a:lnTo>
                    <a:pt x="679" y="627"/>
                  </a:lnTo>
                  <a:lnTo>
                    <a:pt x="673" y="627"/>
                  </a:lnTo>
                  <a:lnTo>
                    <a:pt x="667" y="626"/>
                  </a:lnTo>
                  <a:lnTo>
                    <a:pt x="662" y="626"/>
                  </a:lnTo>
                  <a:lnTo>
                    <a:pt x="656" y="626"/>
                  </a:lnTo>
                  <a:lnTo>
                    <a:pt x="648" y="624"/>
                  </a:lnTo>
                  <a:lnTo>
                    <a:pt x="643" y="624"/>
                  </a:lnTo>
                  <a:lnTo>
                    <a:pt x="637" y="624"/>
                  </a:lnTo>
                  <a:lnTo>
                    <a:pt x="629" y="624"/>
                  </a:lnTo>
                  <a:lnTo>
                    <a:pt x="624" y="622"/>
                  </a:lnTo>
                  <a:lnTo>
                    <a:pt x="618" y="620"/>
                  </a:lnTo>
                  <a:lnTo>
                    <a:pt x="610" y="620"/>
                  </a:lnTo>
                  <a:lnTo>
                    <a:pt x="603" y="620"/>
                  </a:lnTo>
                  <a:lnTo>
                    <a:pt x="597" y="620"/>
                  </a:lnTo>
                  <a:lnTo>
                    <a:pt x="587" y="620"/>
                  </a:lnTo>
                  <a:lnTo>
                    <a:pt x="582" y="620"/>
                  </a:lnTo>
                  <a:lnTo>
                    <a:pt x="574" y="620"/>
                  </a:lnTo>
                  <a:lnTo>
                    <a:pt x="567" y="620"/>
                  </a:lnTo>
                  <a:lnTo>
                    <a:pt x="557" y="620"/>
                  </a:lnTo>
                  <a:lnTo>
                    <a:pt x="551" y="620"/>
                  </a:lnTo>
                  <a:lnTo>
                    <a:pt x="544" y="618"/>
                  </a:lnTo>
                  <a:lnTo>
                    <a:pt x="534" y="618"/>
                  </a:lnTo>
                  <a:lnTo>
                    <a:pt x="527" y="618"/>
                  </a:lnTo>
                  <a:lnTo>
                    <a:pt x="519" y="618"/>
                  </a:lnTo>
                  <a:lnTo>
                    <a:pt x="511" y="618"/>
                  </a:lnTo>
                  <a:lnTo>
                    <a:pt x="504" y="618"/>
                  </a:lnTo>
                  <a:lnTo>
                    <a:pt x="494" y="618"/>
                  </a:lnTo>
                  <a:lnTo>
                    <a:pt x="487" y="620"/>
                  </a:lnTo>
                  <a:lnTo>
                    <a:pt x="479" y="620"/>
                  </a:lnTo>
                  <a:lnTo>
                    <a:pt x="472" y="620"/>
                  </a:lnTo>
                  <a:lnTo>
                    <a:pt x="464" y="620"/>
                  </a:lnTo>
                  <a:lnTo>
                    <a:pt x="454" y="620"/>
                  </a:lnTo>
                  <a:lnTo>
                    <a:pt x="447" y="620"/>
                  </a:lnTo>
                  <a:lnTo>
                    <a:pt x="439" y="620"/>
                  </a:lnTo>
                  <a:lnTo>
                    <a:pt x="432" y="622"/>
                  </a:lnTo>
                  <a:lnTo>
                    <a:pt x="422" y="624"/>
                  </a:lnTo>
                  <a:lnTo>
                    <a:pt x="416" y="624"/>
                  </a:lnTo>
                  <a:lnTo>
                    <a:pt x="407" y="624"/>
                  </a:lnTo>
                  <a:lnTo>
                    <a:pt x="399" y="624"/>
                  </a:lnTo>
                  <a:lnTo>
                    <a:pt x="394" y="626"/>
                  </a:lnTo>
                  <a:lnTo>
                    <a:pt x="384" y="626"/>
                  </a:lnTo>
                  <a:lnTo>
                    <a:pt x="377" y="627"/>
                  </a:lnTo>
                  <a:lnTo>
                    <a:pt x="371" y="627"/>
                  </a:lnTo>
                  <a:lnTo>
                    <a:pt x="365" y="629"/>
                  </a:lnTo>
                  <a:lnTo>
                    <a:pt x="356" y="629"/>
                  </a:lnTo>
                  <a:lnTo>
                    <a:pt x="350" y="631"/>
                  </a:lnTo>
                  <a:lnTo>
                    <a:pt x="342" y="631"/>
                  </a:lnTo>
                  <a:lnTo>
                    <a:pt x="337" y="633"/>
                  </a:lnTo>
                  <a:lnTo>
                    <a:pt x="329" y="633"/>
                  </a:lnTo>
                  <a:lnTo>
                    <a:pt x="325" y="637"/>
                  </a:lnTo>
                  <a:lnTo>
                    <a:pt x="318" y="637"/>
                  </a:lnTo>
                  <a:lnTo>
                    <a:pt x="312" y="637"/>
                  </a:lnTo>
                  <a:lnTo>
                    <a:pt x="304" y="639"/>
                  </a:lnTo>
                  <a:lnTo>
                    <a:pt x="300" y="641"/>
                  </a:lnTo>
                  <a:lnTo>
                    <a:pt x="293" y="643"/>
                  </a:lnTo>
                  <a:lnTo>
                    <a:pt x="287" y="645"/>
                  </a:lnTo>
                  <a:lnTo>
                    <a:pt x="281" y="646"/>
                  </a:lnTo>
                  <a:lnTo>
                    <a:pt x="274" y="650"/>
                  </a:lnTo>
                  <a:lnTo>
                    <a:pt x="268" y="650"/>
                  </a:lnTo>
                  <a:lnTo>
                    <a:pt x="261" y="654"/>
                  </a:lnTo>
                  <a:lnTo>
                    <a:pt x="255" y="656"/>
                  </a:lnTo>
                  <a:lnTo>
                    <a:pt x="247" y="660"/>
                  </a:lnTo>
                  <a:lnTo>
                    <a:pt x="240" y="662"/>
                  </a:lnTo>
                  <a:lnTo>
                    <a:pt x="234" y="666"/>
                  </a:lnTo>
                  <a:lnTo>
                    <a:pt x="228" y="669"/>
                  </a:lnTo>
                  <a:lnTo>
                    <a:pt x="221" y="671"/>
                  </a:lnTo>
                  <a:lnTo>
                    <a:pt x="215" y="675"/>
                  </a:lnTo>
                  <a:lnTo>
                    <a:pt x="209" y="679"/>
                  </a:lnTo>
                  <a:lnTo>
                    <a:pt x="202" y="683"/>
                  </a:lnTo>
                  <a:lnTo>
                    <a:pt x="196" y="685"/>
                  </a:lnTo>
                  <a:lnTo>
                    <a:pt x="188" y="688"/>
                  </a:lnTo>
                  <a:lnTo>
                    <a:pt x="181" y="690"/>
                  </a:lnTo>
                  <a:lnTo>
                    <a:pt x="175" y="694"/>
                  </a:lnTo>
                  <a:lnTo>
                    <a:pt x="167" y="700"/>
                  </a:lnTo>
                  <a:lnTo>
                    <a:pt x="162" y="704"/>
                  </a:lnTo>
                  <a:lnTo>
                    <a:pt x="156" y="707"/>
                  </a:lnTo>
                  <a:lnTo>
                    <a:pt x="148" y="709"/>
                  </a:lnTo>
                  <a:lnTo>
                    <a:pt x="143" y="713"/>
                  </a:lnTo>
                  <a:lnTo>
                    <a:pt x="139" y="717"/>
                  </a:lnTo>
                  <a:lnTo>
                    <a:pt x="131" y="723"/>
                  </a:lnTo>
                  <a:lnTo>
                    <a:pt x="124" y="726"/>
                  </a:lnTo>
                  <a:lnTo>
                    <a:pt x="120" y="730"/>
                  </a:lnTo>
                  <a:lnTo>
                    <a:pt x="112" y="732"/>
                  </a:lnTo>
                  <a:lnTo>
                    <a:pt x="107" y="738"/>
                  </a:lnTo>
                  <a:lnTo>
                    <a:pt x="101" y="742"/>
                  </a:lnTo>
                  <a:lnTo>
                    <a:pt x="95" y="745"/>
                  </a:lnTo>
                  <a:lnTo>
                    <a:pt x="90" y="749"/>
                  </a:lnTo>
                  <a:lnTo>
                    <a:pt x="86" y="751"/>
                  </a:lnTo>
                  <a:lnTo>
                    <a:pt x="78" y="755"/>
                  </a:lnTo>
                  <a:lnTo>
                    <a:pt x="74" y="761"/>
                  </a:lnTo>
                  <a:lnTo>
                    <a:pt x="69" y="762"/>
                  </a:lnTo>
                  <a:lnTo>
                    <a:pt x="65" y="766"/>
                  </a:lnTo>
                  <a:lnTo>
                    <a:pt x="59" y="770"/>
                  </a:lnTo>
                  <a:lnTo>
                    <a:pt x="53" y="774"/>
                  </a:lnTo>
                  <a:lnTo>
                    <a:pt x="50" y="776"/>
                  </a:lnTo>
                  <a:lnTo>
                    <a:pt x="48" y="780"/>
                  </a:lnTo>
                  <a:lnTo>
                    <a:pt x="42" y="781"/>
                  </a:lnTo>
                  <a:lnTo>
                    <a:pt x="36" y="785"/>
                  </a:lnTo>
                  <a:lnTo>
                    <a:pt x="33" y="789"/>
                  </a:lnTo>
                  <a:lnTo>
                    <a:pt x="31" y="793"/>
                  </a:lnTo>
                  <a:lnTo>
                    <a:pt x="23" y="797"/>
                  </a:lnTo>
                  <a:lnTo>
                    <a:pt x="15" y="802"/>
                  </a:lnTo>
                  <a:lnTo>
                    <a:pt x="12" y="804"/>
                  </a:lnTo>
                  <a:lnTo>
                    <a:pt x="8" y="810"/>
                  </a:lnTo>
                  <a:lnTo>
                    <a:pt x="0" y="816"/>
                  </a:lnTo>
                  <a:lnTo>
                    <a:pt x="0" y="818"/>
                  </a:lnTo>
                  <a:lnTo>
                    <a:pt x="2" y="818"/>
                  </a:lnTo>
                  <a:lnTo>
                    <a:pt x="4" y="819"/>
                  </a:lnTo>
                  <a:lnTo>
                    <a:pt x="8" y="823"/>
                  </a:lnTo>
                  <a:lnTo>
                    <a:pt x="14" y="825"/>
                  </a:lnTo>
                  <a:lnTo>
                    <a:pt x="19" y="831"/>
                  </a:lnTo>
                  <a:lnTo>
                    <a:pt x="23" y="835"/>
                  </a:lnTo>
                  <a:lnTo>
                    <a:pt x="27" y="835"/>
                  </a:lnTo>
                  <a:lnTo>
                    <a:pt x="31" y="838"/>
                  </a:lnTo>
                  <a:lnTo>
                    <a:pt x="34" y="842"/>
                  </a:lnTo>
                  <a:lnTo>
                    <a:pt x="38" y="844"/>
                  </a:lnTo>
                  <a:lnTo>
                    <a:pt x="44" y="848"/>
                  </a:lnTo>
                  <a:lnTo>
                    <a:pt x="48" y="852"/>
                  </a:lnTo>
                  <a:lnTo>
                    <a:pt x="53" y="856"/>
                  </a:lnTo>
                  <a:lnTo>
                    <a:pt x="57" y="858"/>
                  </a:lnTo>
                  <a:lnTo>
                    <a:pt x="63" y="861"/>
                  </a:lnTo>
                  <a:lnTo>
                    <a:pt x="67" y="865"/>
                  </a:lnTo>
                  <a:lnTo>
                    <a:pt x="74" y="869"/>
                  </a:lnTo>
                  <a:lnTo>
                    <a:pt x="78" y="873"/>
                  </a:lnTo>
                  <a:lnTo>
                    <a:pt x="86" y="877"/>
                  </a:lnTo>
                  <a:lnTo>
                    <a:pt x="91" y="880"/>
                  </a:lnTo>
                  <a:lnTo>
                    <a:pt x="99" y="886"/>
                  </a:lnTo>
                  <a:lnTo>
                    <a:pt x="105" y="888"/>
                  </a:lnTo>
                  <a:lnTo>
                    <a:pt x="110" y="894"/>
                  </a:lnTo>
                  <a:lnTo>
                    <a:pt x="118" y="897"/>
                  </a:lnTo>
                  <a:lnTo>
                    <a:pt x="124" y="903"/>
                  </a:lnTo>
                  <a:lnTo>
                    <a:pt x="129" y="907"/>
                  </a:lnTo>
                  <a:lnTo>
                    <a:pt x="139" y="911"/>
                  </a:lnTo>
                  <a:lnTo>
                    <a:pt x="145" y="915"/>
                  </a:lnTo>
                  <a:lnTo>
                    <a:pt x="150" y="918"/>
                  </a:lnTo>
                  <a:lnTo>
                    <a:pt x="158" y="924"/>
                  </a:lnTo>
                  <a:lnTo>
                    <a:pt x="166" y="930"/>
                  </a:lnTo>
                  <a:lnTo>
                    <a:pt x="171" y="932"/>
                  </a:lnTo>
                  <a:lnTo>
                    <a:pt x="179" y="935"/>
                  </a:lnTo>
                  <a:lnTo>
                    <a:pt x="186" y="941"/>
                  </a:lnTo>
                  <a:lnTo>
                    <a:pt x="194" y="945"/>
                  </a:lnTo>
                  <a:lnTo>
                    <a:pt x="202" y="949"/>
                  </a:lnTo>
                  <a:lnTo>
                    <a:pt x="211" y="954"/>
                  </a:lnTo>
                  <a:lnTo>
                    <a:pt x="217" y="958"/>
                  </a:lnTo>
                  <a:lnTo>
                    <a:pt x="224" y="962"/>
                  </a:lnTo>
                  <a:lnTo>
                    <a:pt x="230" y="968"/>
                  </a:lnTo>
                  <a:lnTo>
                    <a:pt x="238" y="972"/>
                  </a:lnTo>
                  <a:lnTo>
                    <a:pt x="245" y="975"/>
                  </a:lnTo>
                  <a:lnTo>
                    <a:pt x="253" y="979"/>
                  </a:lnTo>
                  <a:lnTo>
                    <a:pt x="259" y="981"/>
                  </a:lnTo>
                  <a:lnTo>
                    <a:pt x="268" y="987"/>
                  </a:lnTo>
                  <a:lnTo>
                    <a:pt x="274" y="989"/>
                  </a:lnTo>
                  <a:lnTo>
                    <a:pt x="281" y="992"/>
                  </a:lnTo>
                  <a:lnTo>
                    <a:pt x="289" y="996"/>
                  </a:lnTo>
                  <a:lnTo>
                    <a:pt x="299" y="1002"/>
                  </a:lnTo>
                  <a:lnTo>
                    <a:pt x="304" y="1002"/>
                  </a:lnTo>
                  <a:lnTo>
                    <a:pt x="312" y="1006"/>
                  </a:lnTo>
                  <a:lnTo>
                    <a:pt x="319" y="1008"/>
                  </a:lnTo>
                  <a:lnTo>
                    <a:pt x="325" y="1011"/>
                  </a:lnTo>
                  <a:lnTo>
                    <a:pt x="333" y="1013"/>
                  </a:lnTo>
                  <a:lnTo>
                    <a:pt x="340" y="1017"/>
                  </a:lnTo>
                  <a:lnTo>
                    <a:pt x="346" y="1021"/>
                  </a:lnTo>
                  <a:lnTo>
                    <a:pt x="352" y="1025"/>
                  </a:lnTo>
                  <a:lnTo>
                    <a:pt x="359" y="1025"/>
                  </a:lnTo>
                  <a:lnTo>
                    <a:pt x="365" y="1025"/>
                  </a:lnTo>
                  <a:lnTo>
                    <a:pt x="373" y="1027"/>
                  </a:lnTo>
                  <a:lnTo>
                    <a:pt x="378" y="1029"/>
                  </a:lnTo>
                  <a:lnTo>
                    <a:pt x="384" y="1030"/>
                  </a:lnTo>
                  <a:lnTo>
                    <a:pt x="392" y="1032"/>
                  </a:lnTo>
                  <a:lnTo>
                    <a:pt x="397" y="1034"/>
                  </a:lnTo>
                  <a:lnTo>
                    <a:pt x="403" y="1036"/>
                  </a:lnTo>
                  <a:lnTo>
                    <a:pt x="409" y="1038"/>
                  </a:lnTo>
                  <a:lnTo>
                    <a:pt x="416" y="1040"/>
                  </a:lnTo>
                  <a:lnTo>
                    <a:pt x="422" y="1040"/>
                  </a:lnTo>
                  <a:lnTo>
                    <a:pt x="428" y="1042"/>
                  </a:lnTo>
                  <a:lnTo>
                    <a:pt x="435" y="1042"/>
                  </a:lnTo>
                  <a:lnTo>
                    <a:pt x="439" y="1046"/>
                  </a:lnTo>
                  <a:lnTo>
                    <a:pt x="445" y="1046"/>
                  </a:lnTo>
                  <a:lnTo>
                    <a:pt x="453" y="1048"/>
                  </a:lnTo>
                  <a:lnTo>
                    <a:pt x="456" y="1048"/>
                  </a:lnTo>
                  <a:lnTo>
                    <a:pt x="464" y="1050"/>
                  </a:lnTo>
                  <a:lnTo>
                    <a:pt x="468" y="1050"/>
                  </a:lnTo>
                  <a:lnTo>
                    <a:pt x="475" y="1051"/>
                  </a:lnTo>
                  <a:lnTo>
                    <a:pt x="479" y="1053"/>
                  </a:lnTo>
                  <a:lnTo>
                    <a:pt x="485" y="1053"/>
                  </a:lnTo>
                  <a:lnTo>
                    <a:pt x="489" y="1055"/>
                  </a:lnTo>
                  <a:lnTo>
                    <a:pt x="494" y="1057"/>
                  </a:lnTo>
                  <a:lnTo>
                    <a:pt x="498" y="1057"/>
                  </a:lnTo>
                  <a:lnTo>
                    <a:pt x="506" y="1059"/>
                  </a:lnTo>
                  <a:lnTo>
                    <a:pt x="510" y="1059"/>
                  </a:lnTo>
                  <a:lnTo>
                    <a:pt x="513" y="1061"/>
                  </a:lnTo>
                  <a:lnTo>
                    <a:pt x="519" y="1061"/>
                  </a:lnTo>
                  <a:lnTo>
                    <a:pt x="525" y="1061"/>
                  </a:lnTo>
                  <a:lnTo>
                    <a:pt x="527" y="1061"/>
                  </a:lnTo>
                  <a:lnTo>
                    <a:pt x="534" y="1063"/>
                  </a:lnTo>
                  <a:lnTo>
                    <a:pt x="542" y="1063"/>
                  </a:lnTo>
                  <a:lnTo>
                    <a:pt x="549" y="1065"/>
                  </a:lnTo>
                  <a:lnTo>
                    <a:pt x="555" y="1065"/>
                  </a:lnTo>
                  <a:lnTo>
                    <a:pt x="565" y="1067"/>
                  </a:lnTo>
                  <a:lnTo>
                    <a:pt x="570" y="1067"/>
                  </a:lnTo>
                  <a:lnTo>
                    <a:pt x="578" y="1069"/>
                  </a:lnTo>
                  <a:lnTo>
                    <a:pt x="582" y="1069"/>
                  </a:lnTo>
                  <a:lnTo>
                    <a:pt x="587" y="1070"/>
                  </a:lnTo>
                  <a:lnTo>
                    <a:pt x="591" y="1070"/>
                  </a:lnTo>
                  <a:lnTo>
                    <a:pt x="597" y="1070"/>
                  </a:lnTo>
                  <a:lnTo>
                    <a:pt x="601" y="1070"/>
                  </a:lnTo>
                  <a:lnTo>
                    <a:pt x="603" y="1070"/>
                  </a:lnTo>
                  <a:lnTo>
                    <a:pt x="606" y="1070"/>
                  </a:lnTo>
                  <a:lnTo>
                    <a:pt x="608" y="1070"/>
                  </a:lnTo>
                  <a:lnTo>
                    <a:pt x="608" y="1070"/>
                  </a:lnTo>
                  <a:lnTo>
                    <a:pt x="606" y="1072"/>
                  </a:lnTo>
                  <a:lnTo>
                    <a:pt x="605" y="1076"/>
                  </a:lnTo>
                  <a:lnTo>
                    <a:pt x="603" y="1082"/>
                  </a:lnTo>
                  <a:lnTo>
                    <a:pt x="601" y="1084"/>
                  </a:lnTo>
                  <a:lnTo>
                    <a:pt x="597" y="1091"/>
                  </a:lnTo>
                  <a:lnTo>
                    <a:pt x="595" y="1093"/>
                  </a:lnTo>
                  <a:lnTo>
                    <a:pt x="593" y="1099"/>
                  </a:lnTo>
                  <a:lnTo>
                    <a:pt x="589" y="1101"/>
                  </a:lnTo>
                  <a:lnTo>
                    <a:pt x="587" y="1107"/>
                  </a:lnTo>
                  <a:lnTo>
                    <a:pt x="587" y="1112"/>
                  </a:lnTo>
                  <a:lnTo>
                    <a:pt x="584" y="1114"/>
                  </a:lnTo>
                  <a:lnTo>
                    <a:pt x="582" y="1120"/>
                  </a:lnTo>
                  <a:lnTo>
                    <a:pt x="578" y="1124"/>
                  </a:lnTo>
                  <a:lnTo>
                    <a:pt x="576" y="1129"/>
                  </a:lnTo>
                  <a:lnTo>
                    <a:pt x="574" y="1135"/>
                  </a:lnTo>
                  <a:lnTo>
                    <a:pt x="570" y="1141"/>
                  </a:lnTo>
                  <a:lnTo>
                    <a:pt x="568" y="1145"/>
                  </a:lnTo>
                  <a:lnTo>
                    <a:pt x="567" y="1152"/>
                  </a:lnTo>
                  <a:lnTo>
                    <a:pt x="563" y="1158"/>
                  </a:lnTo>
                  <a:lnTo>
                    <a:pt x="559" y="1162"/>
                  </a:lnTo>
                  <a:lnTo>
                    <a:pt x="557" y="1169"/>
                  </a:lnTo>
                  <a:lnTo>
                    <a:pt x="555" y="1175"/>
                  </a:lnTo>
                  <a:lnTo>
                    <a:pt x="551" y="1183"/>
                  </a:lnTo>
                  <a:lnTo>
                    <a:pt x="548" y="1188"/>
                  </a:lnTo>
                  <a:lnTo>
                    <a:pt x="548" y="1196"/>
                  </a:lnTo>
                  <a:lnTo>
                    <a:pt x="544" y="1202"/>
                  </a:lnTo>
                  <a:lnTo>
                    <a:pt x="540" y="1209"/>
                  </a:lnTo>
                  <a:lnTo>
                    <a:pt x="536" y="1215"/>
                  </a:lnTo>
                  <a:lnTo>
                    <a:pt x="534" y="1222"/>
                  </a:lnTo>
                  <a:lnTo>
                    <a:pt x="532" y="1228"/>
                  </a:lnTo>
                  <a:lnTo>
                    <a:pt x="529" y="1236"/>
                  </a:lnTo>
                  <a:lnTo>
                    <a:pt x="527" y="1243"/>
                  </a:lnTo>
                  <a:lnTo>
                    <a:pt x="525" y="1251"/>
                  </a:lnTo>
                  <a:lnTo>
                    <a:pt x="521" y="1257"/>
                  </a:lnTo>
                  <a:lnTo>
                    <a:pt x="517" y="1264"/>
                  </a:lnTo>
                  <a:lnTo>
                    <a:pt x="513" y="1270"/>
                  </a:lnTo>
                  <a:lnTo>
                    <a:pt x="513" y="1278"/>
                  </a:lnTo>
                  <a:lnTo>
                    <a:pt x="511" y="1285"/>
                  </a:lnTo>
                  <a:lnTo>
                    <a:pt x="508" y="1293"/>
                  </a:lnTo>
                  <a:lnTo>
                    <a:pt x="508" y="1300"/>
                  </a:lnTo>
                  <a:lnTo>
                    <a:pt x="506" y="1310"/>
                  </a:lnTo>
                  <a:lnTo>
                    <a:pt x="502" y="1316"/>
                  </a:lnTo>
                  <a:lnTo>
                    <a:pt x="500" y="1321"/>
                  </a:lnTo>
                  <a:lnTo>
                    <a:pt x="498" y="1329"/>
                  </a:lnTo>
                  <a:lnTo>
                    <a:pt x="496" y="1337"/>
                  </a:lnTo>
                  <a:lnTo>
                    <a:pt x="494" y="1344"/>
                  </a:lnTo>
                  <a:lnTo>
                    <a:pt x="494" y="1350"/>
                  </a:lnTo>
                  <a:lnTo>
                    <a:pt x="492" y="1357"/>
                  </a:lnTo>
                  <a:lnTo>
                    <a:pt x="492" y="1365"/>
                  </a:lnTo>
                  <a:lnTo>
                    <a:pt x="491" y="1371"/>
                  </a:lnTo>
                  <a:lnTo>
                    <a:pt x="489" y="1378"/>
                  </a:lnTo>
                  <a:lnTo>
                    <a:pt x="489" y="1384"/>
                  </a:lnTo>
                  <a:lnTo>
                    <a:pt x="489" y="1392"/>
                  </a:lnTo>
                  <a:lnTo>
                    <a:pt x="489" y="1397"/>
                  </a:lnTo>
                  <a:lnTo>
                    <a:pt x="489" y="1405"/>
                  </a:lnTo>
                  <a:lnTo>
                    <a:pt x="489" y="1411"/>
                  </a:lnTo>
                  <a:lnTo>
                    <a:pt x="489" y="1418"/>
                  </a:lnTo>
                  <a:lnTo>
                    <a:pt x="489" y="1422"/>
                  </a:lnTo>
                  <a:lnTo>
                    <a:pt x="489" y="1430"/>
                  </a:lnTo>
                  <a:lnTo>
                    <a:pt x="489" y="1435"/>
                  </a:lnTo>
                  <a:lnTo>
                    <a:pt x="489" y="1441"/>
                  </a:lnTo>
                  <a:lnTo>
                    <a:pt x="489" y="1447"/>
                  </a:lnTo>
                  <a:lnTo>
                    <a:pt x="491" y="1454"/>
                  </a:lnTo>
                  <a:lnTo>
                    <a:pt x="491" y="1458"/>
                  </a:lnTo>
                  <a:lnTo>
                    <a:pt x="491" y="1464"/>
                  </a:lnTo>
                  <a:lnTo>
                    <a:pt x="491" y="1470"/>
                  </a:lnTo>
                  <a:lnTo>
                    <a:pt x="491" y="1475"/>
                  </a:lnTo>
                  <a:lnTo>
                    <a:pt x="492" y="1481"/>
                  </a:lnTo>
                  <a:lnTo>
                    <a:pt x="492" y="1487"/>
                  </a:lnTo>
                  <a:lnTo>
                    <a:pt x="492" y="1494"/>
                  </a:lnTo>
                  <a:lnTo>
                    <a:pt x="494" y="1500"/>
                  </a:lnTo>
                  <a:lnTo>
                    <a:pt x="494" y="1504"/>
                  </a:lnTo>
                  <a:lnTo>
                    <a:pt x="494" y="1511"/>
                  </a:lnTo>
                  <a:lnTo>
                    <a:pt x="494" y="1515"/>
                  </a:lnTo>
                  <a:lnTo>
                    <a:pt x="494" y="1523"/>
                  </a:lnTo>
                  <a:lnTo>
                    <a:pt x="496" y="1527"/>
                  </a:lnTo>
                  <a:lnTo>
                    <a:pt x="496" y="1534"/>
                  </a:lnTo>
                  <a:lnTo>
                    <a:pt x="496" y="1538"/>
                  </a:lnTo>
                  <a:lnTo>
                    <a:pt x="498" y="1546"/>
                  </a:lnTo>
                  <a:lnTo>
                    <a:pt x="498" y="1548"/>
                  </a:lnTo>
                  <a:lnTo>
                    <a:pt x="498" y="1553"/>
                  </a:lnTo>
                  <a:lnTo>
                    <a:pt x="498" y="1559"/>
                  </a:lnTo>
                  <a:lnTo>
                    <a:pt x="500" y="1565"/>
                  </a:lnTo>
                  <a:lnTo>
                    <a:pt x="500" y="1568"/>
                  </a:lnTo>
                  <a:lnTo>
                    <a:pt x="502" y="1574"/>
                  </a:lnTo>
                  <a:lnTo>
                    <a:pt x="502" y="1578"/>
                  </a:lnTo>
                  <a:lnTo>
                    <a:pt x="502" y="1586"/>
                  </a:lnTo>
                  <a:lnTo>
                    <a:pt x="504" y="1589"/>
                  </a:lnTo>
                  <a:lnTo>
                    <a:pt x="506" y="1595"/>
                  </a:lnTo>
                  <a:lnTo>
                    <a:pt x="506" y="1597"/>
                  </a:lnTo>
                  <a:lnTo>
                    <a:pt x="506" y="1603"/>
                  </a:lnTo>
                  <a:lnTo>
                    <a:pt x="506" y="1608"/>
                  </a:lnTo>
                  <a:lnTo>
                    <a:pt x="508" y="1610"/>
                  </a:lnTo>
                  <a:lnTo>
                    <a:pt x="508" y="1618"/>
                  </a:lnTo>
                  <a:lnTo>
                    <a:pt x="508" y="1626"/>
                  </a:lnTo>
                  <a:lnTo>
                    <a:pt x="510" y="1635"/>
                  </a:lnTo>
                  <a:lnTo>
                    <a:pt x="511" y="1641"/>
                  </a:lnTo>
                  <a:lnTo>
                    <a:pt x="511" y="1648"/>
                  </a:lnTo>
                  <a:lnTo>
                    <a:pt x="513" y="1654"/>
                  </a:lnTo>
                  <a:lnTo>
                    <a:pt x="513" y="1658"/>
                  </a:lnTo>
                  <a:lnTo>
                    <a:pt x="513" y="1662"/>
                  </a:lnTo>
                  <a:lnTo>
                    <a:pt x="513" y="1667"/>
                  </a:lnTo>
                  <a:lnTo>
                    <a:pt x="515" y="1669"/>
                  </a:lnTo>
                  <a:lnTo>
                    <a:pt x="515" y="1673"/>
                  </a:lnTo>
                  <a:lnTo>
                    <a:pt x="517" y="1677"/>
                  </a:lnTo>
                  <a:lnTo>
                    <a:pt x="519" y="1675"/>
                  </a:lnTo>
                  <a:lnTo>
                    <a:pt x="525" y="1671"/>
                  </a:lnTo>
                  <a:lnTo>
                    <a:pt x="527" y="1667"/>
                  </a:lnTo>
                  <a:lnTo>
                    <a:pt x="532" y="1667"/>
                  </a:lnTo>
                  <a:lnTo>
                    <a:pt x="536" y="1664"/>
                  </a:lnTo>
                  <a:lnTo>
                    <a:pt x="544" y="1662"/>
                  </a:lnTo>
                  <a:lnTo>
                    <a:pt x="548" y="1656"/>
                  </a:lnTo>
                  <a:lnTo>
                    <a:pt x="555" y="1650"/>
                  </a:lnTo>
                  <a:lnTo>
                    <a:pt x="559" y="1648"/>
                  </a:lnTo>
                  <a:lnTo>
                    <a:pt x="563" y="1645"/>
                  </a:lnTo>
                  <a:lnTo>
                    <a:pt x="567" y="1645"/>
                  </a:lnTo>
                  <a:lnTo>
                    <a:pt x="572" y="1641"/>
                  </a:lnTo>
                  <a:lnTo>
                    <a:pt x="576" y="1639"/>
                  </a:lnTo>
                  <a:lnTo>
                    <a:pt x="580" y="1637"/>
                  </a:lnTo>
                  <a:lnTo>
                    <a:pt x="586" y="1633"/>
                  </a:lnTo>
                  <a:lnTo>
                    <a:pt x="589" y="1631"/>
                  </a:lnTo>
                  <a:lnTo>
                    <a:pt x="595" y="1627"/>
                  </a:lnTo>
                  <a:lnTo>
                    <a:pt x="601" y="1626"/>
                  </a:lnTo>
                  <a:lnTo>
                    <a:pt x="605" y="1622"/>
                  </a:lnTo>
                  <a:lnTo>
                    <a:pt x="610" y="1620"/>
                  </a:lnTo>
                  <a:lnTo>
                    <a:pt x="616" y="1616"/>
                  </a:lnTo>
                  <a:lnTo>
                    <a:pt x="620" y="1612"/>
                  </a:lnTo>
                  <a:lnTo>
                    <a:pt x="625" y="1608"/>
                  </a:lnTo>
                  <a:lnTo>
                    <a:pt x="631" y="1607"/>
                  </a:lnTo>
                  <a:lnTo>
                    <a:pt x="637" y="1603"/>
                  </a:lnTo>
                  <a:lnTo>
                    <a:pt x="643" y="1599"/>
                  </a:lnTo>
                  <a:lnTo>
                    <a:pt x="646" y="1595"/>
                  </a:lnTo>
                  <a:lnTo>
                    <a:pt x="654" y="1593"/>
                  </a:lnTo>
                  <a:lnTo>
                    <a:pt x="660" y="1587"/>
                  </a:lnTo>
                  <a:lnTo>
                    <a:pt x="665" y="1586"/>
                  </a:lnTo>
                  <a:lnTo>
                    <a:pt x="671" y="1580"/>
                  </a:lnTo>
                  <a:lnTo>
                    <a:pt x="679" y="1576"/>
                  </a:lnTo>
                  <a:lnTo>
                    <a:pt x="684" y="1572"/>
                  </a:lnTo>
                  <a:lnTo>
                    <a:pt x="690" y="1568"/>
                  </a:lnTo>
                  <a:lnTo>
                    <a:pt x="696" y="1567"/>
                  </a:lnTo>
                  <a:lnTo>
                    <a:pt x="703" y="1563"/>
                  </a:lnTo>
                  <a:lnTo>
                    <a:pt x="709" y="1557"/>
                  </a:lnTo>
                  <a:lnTo>
                    <a:pt x="715" y="1553"/>
                  </a:lnTo>
                  <a:lnTo>
                    <a:pt x="720" y="1549"/>
                  </a:lnTo>
                  <a:lnTo>
                    <a:pt x="728" y="1548"/>
                  </a:lnTo>
                  <a:lnTo>
                    <a:pt x="734" y="1542"/>
                  </a:lnTo>
                  <a:lnTo>
                    <a:pt x="739" y="1538"/>
                  </a:lnTo>
                  <a:lnTo>
                    <a:pt x="747" y="1534"/>
                  </a:lnTo>
                  <a:lnTo>
                    <a:pt x="753" y="1530"/>
                  </a:lnTo>
                  <a:lnTo>
                    <a:pt x="760" y="1527"/>
                  </a:lnTo>
                  <a:lnTo>
                    <a:pt x="768" y="1523"/>
                  </a:lnTo>
                  <a:lnTo>
                    <a:pt x="772" y="1517"/>
                  </a:lnTo>
                  <a:lnTo>
                    <a:pt x="781" y="1513"/>
                  </a:lnTo>
                  <a:lnTo>
                    <a:pt x="785" y="1510"/>
                  </a:lnTo>
                  <a:lnTo>
                    <a:pt x="793" y="1506"/>
                  </a:lnTo>
                  <a:lnTo>
                    <a:pt x="800" y="1502"/>
                  </a:lnTo>
                  <a:lnTo>
                    <a:pt x="806" y="1498"/>
                  </a:lnTo>
                  <a:lnTo>
                    <a:pt x="812" y="1494"/>
                  </a:lnTo>
                  <a:lnTo>
                    <a:pt x="817" y="1489"/>
                  </a:lnTo>
                  <a:lnTo>
                    <a:pt x="823" y="1485"/>
                  </a:lnTo>
                  <a:lnTo>
                    <a:pt x="831" y="1481"/>
                  </a:lnTo>
                  <a:lnTo>
                    <a:pt x="835" y="1473"/>
                  </a:lnTo>
                  <a:lnTo>
                    <a:pt x="842" y="1470"/>
                  </a:lnTo>
                  <a:lnTo>
                    <a:pt x="848" y="1464"/>
                  </a:lnTo>
                  <a:lnTo>
                    <a:pt x="854" y="1458"/>
                  </a:lnTo>
                  <a:lnTo>
                    <a:pt x="859" y="1454"/>
                  </a:lnTo>
                  <a:lnTo>
                    <a:pt x="863" y="1449"/>
                  </a:lnTo>
                  <a:lnTo>
                    <a:pt x="871" y="1441"/>
                  </a:lnTo>
                  <a:lnTo>
                    <a:pt x="874" y="1437"/>
                  </a:lnTo>
                  <a:lnTo>
                    <a:pt x="880" y="1432"/>
                  </a:lnTo>
                  <a:lnTo>
                    <a:pt x="886" y="1424"/>
                  </a:lnTo>
                  <a:lnTo>
                    <a:pt x="892" y="1420"/>
                  </a:lnTo>
                  <a:lnTo>
                    <a:pt x="897" y="1413"/>
                  </a:lnTo>
                  <a:lnTo>
                    <a:pt x="901" y="1407"/>
                  </a:lnTo>
                  <a:lnTo>
                    <a:pt x="907" y="1399"/>
                  </a:lnTo>
                  <a:lnTo>
                    <a:pt x="912" y="1394"/>
                  </a:lnTo>
                  <a:lnTo>
                    <a:pt x="916" y="1390"/>
                  </a:lnTo>
                  <a:lnTo>
                    <a:pt x="920" y="1382"/>
                  </a:lnTo>
                  <a:lnTo>
                    <a:pt x="926" y="1376"/>
                  </a:lnTo>
                  <a:lnTo>
                    <a:pt x="931" y="1369"/>
                  </a:lnTo>
                  <a:lnTo>
                    <a:pt x="935" y="1363"/>
                  </a:lnTo>
                  <a:lnTo>
                    <a:pt x="939" y="1357"/>
                  </a:lnTo>
                  <a:lnTo>
                    <a:pt x="943" y="1348"/>
                  </a:lnTo>
                  <a:lnTo>
                    <a:pt x="949" y="1344"/>
                  </a:lnTo>
                  <a:lnTo>
                    <a:pt x="952" y="1338"/>
                  </a:lnTo>
                  <a:lnTo>
                    <a:pt x="956" y="1331"/>
                  </a:lnTo>
                  <a:lnTo>
                    <a:pt x="960" y="1325"/>
                  </a:lnTo>
                  <a:lnTo>
                    <a:pt x="966" y="1319"/>
                  </a:lnTo>
                  <a:lnTo>
                    <a:pt x="968" y="1314"/>
                  </a:lnTo>
                  <a:lnTo>
                    <a:pt x="971" y="1306"/>
                  </a:lnTo>
                  <a:lnTo>
                    <a:pt x="975" y="1300"/>
                  </a:lnTo>
                  <a:lnTo>
                    <a:pt x="979" y="1295"/>
                  </a:lnTo>
                  <a:lnTo>
                    <a:pt x="983" y="1287"/>
                  </a:lnTo>
                  <a:lnTo>
                    <a:pt x="985" y="1281"/>
                  </a:lnTo>
                  <a:lnTo>
                    <a:pt x="988" y="1276"/>
                  </a:lnTo>
                  <a:lnTo>
                    <a:pt x="990" y="1270"/>
                  </a:lnTo>
                  <a:lnTo>
                    <a:pt x="994" y="1266"/>
                  </a:lnTo>
                  <a:lnTo>
                    <a:pt x="996" y="1259"/>
                  </a:lnTo>
                  <a:lnTo>
                    <a:pt x="1000" y="1255"/>
                  </a:lnTo>
                  <a:lnTo>
                    <a:pt x="1002" y="1251"/>
                  </a:lnTo>
                  <a:lnTo>
                    <a:pt x="1006" y="1245"/>
                  </a:lnTo>
                  <a:lnTo>
                    <a:pt x="1007" y="1240"/>
                  </a:lnTo>
                  <a:lnTo>
                    <a:pt x="1009" y="1234"/>
                  </a:lnTo>
                  <a:lnTo>
                    <a:pt x="1011" y="1230"/>
                  </a:lnTo>
                  <a:lnTo>
                    <a:pt x="1013" y="1228"/>
                  </a:lnTo>
                  <a:lnTo>
                    <a:pt x="1017" y="1219"/>
                  </a:lnTo>
                  <a:lnTo>
                    <a:pt x="1023" y="1211"/>
                  </a:lnTo>
                  <a:lnTo>
                    <a:pt x="1025" y="1207"/>
                  </a:lnTo>
                  <a:lnTo>
                    <a:pt x="1026" y="1202"/>
                  </a:lnTo>
                  <a:lnTo>
                    <a:pt x="1028" y="1196"/>
                  </a:lnTo>
                  <a:lnTo>
                    <a:pt x="1030" y="1194"/>
                  </a:lnTo>
                  <a:lnTo>
                    <a:pt x="1030" y="1192"/>
                  </a:lnTo>
                  <a:lnTo>
                    <a:pt x="1032" y="1192"/>
                  </a:lnTo>
                  <a:lnTo>
                    <a:pt x="1032" y="1194"/>
                  </a:lnTo>
                  <a:lnTo>
                    <a:pt x="1034" y="1198"/>
                  </a:lnTo>
                  <a:lnTo>
                    <a:pt x="1034" y="1202"/>
                  </a:lnTo>
                  <a:lnTo>
                    <a:pt x="1036" y="1207"/>
                  </a:lnTo>
                  <a:lnTo>
                    <a:pt x="1038" y="1211"/>
                  </a:lnTo>
                  <a:lnTo>
                    <a:pt x="1042" y="1219"/>
                  </a:lnTo>
                  <a:lnTo>
                    <a:pt x="1045" y="1224"/>
                  </a:lnTo>
                  <a:lnTo>
                    <a:pt x="1047" y="1232"/>
                  </a:lnTo>
                  <a:lnTo>
                    <a:pt x="1051" y="1234"/>
                  </a:lnTo>
                  <a:lnTo>
                    <a:pt x="1053" y="1238"/>
                  </a:lnTo>
                  <a:lnTo>
                    <a:pt x="1055" y="1243"/>
                  </a:lnTo>
                  <a:lnTo>
                    <a:pt x="1057" y="1249"/>
                  </a:lnTo>
                  <a:lnTo>
                    <a:pt x="1059" y="1251"/>
                  </a:lnTo>
                  <a:lnTo>
                    <a:pt x="1063" y="1255"/>
                  </a:lnTo>
                  <a:lnTo>
                    <a:pt x="1064" y="1259"/>
                  </a:lnTo>
                  <a:lnTo>
                    <a:pt x="1066" y="1264"/>
                  </a:lnTo>
                  <a:lnTo>
                    <a:pt x="1068" y="1268"/>
                  </a:lnTo>
                  <a:lnTo>
                    <a:pt x="1074" y="1274"/>
                  </a:lnTo>
                  <a:lnTo>
                    <a:pt x="1078" y="1278"/>
                  </a:lnTo>
                  <a:lnTo>
                    <a:pt x="1080" y="1285"/>
                  </a:lnTo>
                  <a:lnTo>
                    <a:pt x="1083" y="1287"/>
                  </a:lnTo>
                  <a:lnTo>
                    <a:pt x="1085" y="1293"/>
                  </a:lnTo>
                  <a:lnTo>
                    <a:pt x="1089" y="1299"/>
                  </a:lnTo>
                  <a:lnTo>
                    <a:pt x="1093" y="1304"/>
                  </a:lnTo>
                  <a:lnTo>
                    <a:pt x="1097" y="1310"/>
                  </a:lnTo>
                  <a:lnTo>
                    <a:pt x="1101" y="1314"/>
                  </a:lnTo>
                  <a:lnTo>
                    <a:pt x="1104" y="1319"/>
                  </a:lnTo>
                  <a:lnTo>
                    <a:pt x="1108" y="1325"/>
                  </a:lnTo>
                  <a:lnTo>
                    <a:pt x="1114" y="1329"/>
                  </a:lnTo>
                  <a:lnTo>
                    <a:pt x="1118" y="1335"/>
                  </a:lnTo>
                  <a:lnTo>
                    <a:pt x="1121" y="1340"/>
                  </a:lnTo>
                  <a:lnTo>
                    <a:pt x="1127" y="1346"/>
                  </a:lnTo>
                  <a:lnTo>
                    <a:pt x="1131" y="1350"/>
                  </a:lnTo>
                  <a:lnTo>
                    <a:pt x="1137" y="1357"/>
                  </a:lnTo>
                  <a:lnTo>
                    <a:pt x="1142" y="1363"/>
                  </a:lnTo>
                  <a:lnTo>
                    <a:pt x="1148" y="1369"/>
                  </a:lnTo>
                  <a:lnTo>
                    <a:pt x="1152" y="1373"/>
                  </a:lnTo>
                  <a:lnTo>
                    <a:pt x="1159" y="1378"/>
                  </a:lnTo>
                  <a:lnTo>
                    <a:pt x="1163" y="1382"/>
                  </a:lnTo>
                  <a:lnTo>
                    <a:pt x="1171" y="1390"/>
                  </a:lnTo>
                  <a:lnTo>
                    <a:pt x="1175" y="1394"/>
                  </a:lnTo>
                  <a:lnTo>
                    <a:pt x="1180" y="1399"/>
                  </a:lnTo>
                  <a:lnTo>
                    <a:pt x="1190" y="1405"/>
                  </a:lnTo>
                  <a:lnTo>
                    <a:pt x="1196" y="1411"/>
                  </a:lnTo>
                  <a:lnTo>
                    <a:pt x="1201" y="1414"/>
                  </a:lnTo>
                  <a:lnTo>
                    <a:pt x="1209" y="1422"/>
                  </a:lnTo>
                  <a:lnTo>
                    <a:pt x="1215" y="1424"/>
                  </a:lnTo>
                  <a:lnTo>
                    <a:pt x="1222" y="1432"/>
                  </a:lnTo>
                  <a:lnTo>
                    <a:pt x="1230" y="1435"/>
                  </a:lnTo>
                  <a:lnTo>
                    <a:pt x="1235" y="1441"/>
                  </a:lnTo>
                  <a:lnTo>
                    <a:pt x="1243" y="1445"/>
                  </a:lnTo>
                  <a:lnTo>
                    <a:pt x="1251" y="1451"/>
                  </a:lnTo>
                  <a:lnTo>
                    <a:pt x="1260" y="1454"/>
                  </a:lnTo>
                  <a:lnTo>
                    <a:pt x="1266" y="1458"/>
                  </a:lnTo>
                  <a:lnTo>
                    <a:pt x="1274" y="1462"/>
                  </a:lnTo>
                  <a:lnTo>
                    <a:pt x="1285" y="1468"/>
                  </a:lnTo>
                  <a:lnTo>
                    <a:pt x="1291" y="1472"/>
                  </a:lnTo>
                  <a:lnTo>
                    <a:pt x="1300" y="1475"/>
                  </a:lnTo>
                  <a:lnTo>
                    <a:pt x="1308" y="1479"/>
                  </a:lnTo>
                  <a:lnTo>
                    <a:pt x="1317" y="1483"/>
                  </a:lnTo>
                  <a:lnTo>
                    <a:pt x="1325" y="1487"/>
                  </a:lnTo>
                  <a:lnTo>
                    <a:pt x="1332" y="1492"/>
                  </a:lnTo>
                  <a:lnTo>
                    <a:pt x="1342" y="1494"/>
                  </a:lnTo>
                  <a:lnTo>
                    <a:pt x="1351" y="1500"/>
                  </a:lnTo>
                  <a:lnTo>
                    <a:pt x="1359" y="1504"/>
                  </a:lnTo>
                  <a:lnTo>
                    <a:pt x="1369" y="1506"/>
                  </a:lnTo>
                  <a:lnTo>
                    <a:pt x="1378" y="1511"/>
                  </a:lnTo>
                  <a:lnTo>
                    <a:pt x="1386" y="1513"/>
                  </a:lnTo>
                  <a:lnTo>
                    <a:pt x="1395" y="1517"/>
                  </a:lnTo>
                  <a:lnTo>
                    <a:pt x="1403" y="1521"/>
                  </a:lnTo>
                  <a:lnTo>
                    <a:pt x="1414" y="1525"/>
                  </a:lnTo>
                  <a:lnTo>
                    <a:pt x="1422" y="1527"/>
                  </a:lnTo>
                  <a:lnTo>
                    <a:pt x="1429" y="1530"/>
                  </a:lnTo>
                  <a:lnTo>
                    <a:pt x="1439" y="1534"/>
                  </a:lnTo>
                  <a:lnTo>
                    <a:pt x="1448" y="1536"/>
                  </a:lnTo>
                  <a:lnTo>
                    <a:pt x="1458" y="1540"/>
                  </a:lnTo>
                  <a:lnTo>
                    <a:pt x="1467" y="1544"/>
                  </a:lnTo>
                  <a:lnTo>
                    <a:pt x="1473" y="1548"/>
                  </a:lnTo>
                  <a:lnTo>
                    <a:pt x="1483" y="1548"/>
                  </a:lnTo>
                  <a:lnTo>
                    <a:pt x="1490" y="1551"/>
                  </a:lnTo>
                  <a:lnTo>
                    <a:pt x="1500" y="1553"/>
                  </a:lnTo>
                  <a:lnTo>
                    <a:pt x="1507" y="1555"/>
                  </a:lnTo>
                  <a:lnTo>
                    <a:pt x="1517" y="1557"/>
                  </a:lnTo>
                  <a:lnTo>
                    <a:pt x="1526" y="1561"/>
                  </a:lnTo>
                  <a:lnTo>
                    <a:pt x="1534" y="1563"/>
                  </a:lnTo>
                  <a:lnTo>
                    <a:pt x="1540" y="1565"/>
                  </a:lnTo>
                  <a:lnTo>
                    <a:pt x="1547" y="1567"/>
                  </a:lnTo>
                  <a:lnTo>
                    <a:pt x="1557" y="1567"/>
                  </a:lnTo>
                  <a:lnTo>
                    <a:pt x="1562" y="1568"/>
                  </a:lnTo>
                  <a:lnTo>
                    <a:pt x="1568" y="1570"/>
                  </a:lnTo>
                  <a:lnTo>
                    <a:pt x="1578" y="1572"/>
                  </a:lnTo>
                  <a:lnTo>
                    <a:pt x="1583" y="1572"/>
                  </a:lnTo>
                  <a:lnTo>
                    <a:pt x="1589" y="1574"/>
                  </a:lnTo>
                  <a:lnTo>
                    <a:pt x="1597" y="1574"/>
                  </a:lnTo>
                  <a:lnTo>
                    <a:pt x="1602" y="1576"/>
                  </a:lnTo>
                  <a:lnTo>
                    <a:pt x="1608" y="1578"/>
                  </a:lnTo>
                  <a:lnTo>
                    <a:pt x="1614" y="1578"/>
                  </a:lnTo>
                  <a:lnTo>
                    <a:pt x="1619" y="1578"/>
                  </a:lnTo>
                  <a:lnTo>
                    <a:pt x="1625" y="1578"/>
                  </a:lnTo>
                  <a:lnTo>
                    <a:pt x="1629" y="1580"/>
                  </a:lnTo>
                  <a:lnTo>
                    <a:pt x="1633" y="1580"/>
                  </a:lnTo>
                  <a:lnTo>
                    <a:pt x="1638" y="1580"/>
                  </a:lnTo>
                  <a:lnTo>
                    <a:pt x="1640" y="1580"/>
                  </a:lnTo>
                  <a:lnTo>
                    <a:pt x="1646" y="1580"/>
                  </a:lnTo>
                  <a:lnTo>
                    <a:pt x="1652" y="1578"/>
                  </a:lnTo>
                  <a:lnTo>
                    <a:pt x="1655" y="1578"/>
                  </a:lnTo>
                  <a:lnTo>
                    <a:pt x="1659" y="1574"/>
                  </a:lnTo>
                  <a:lnTo>
                    <a:pt x="1663" y="1572"/>
                  </a:lnTo>
                  <a:lnTo>
                    <a:pt x="1663" y="1568"/>
                  </a:lnTo>
                  <a:lnTo>
                    <a:pt x="1663" y="1567"/>
                  </a:lnTo>
                  <a:lnTo>
                    <a:pt x="1661" y="1561"/>
                  </a:lnTo>
                  <a:lnTo>
                    <a:pt x="1657" y="1553"/>
                  </a:lnTo>
                  <a:lnTo>
                    <a:pt x="1655" y="1549"/>
                  </a:lnTo>
                  <a:lnTo>
                    <a:pt x="1655" y="1548"/>
                  </a:lnTo>
                  <a:lnTo>
                    <a:pt x="1655" y="1542"/>
                  </a:lnTo>
                  <a:lnTo>
                    <a:pt x="1655" y="1538"/>
                  </a:lnTo>
                  <a:lnTo>
                    <a:pt x="1652" y="1534"/>
                  </a:lnTo>
                  <a:lnTo>
                    <a:pt x="1652" y="1527"/>
                  </a:lnTo>
                  <a:lnTo>
                    <a:pt x="1650" y="1523"/>
                  </a:lnTo>
                  <a:lnTo>
                    <a:pt x="1650" y="1515"/>
                  </a:lnTo>
                  <a:lnTo>
                    <a:pt x="1648" y="1511"/>
                  </a:lnTo>
                  <a:lnTo>
                    <a:pt x="1646" y="1504"/>
                  </a:lnTo>
                  <a:lnTo>
                    <a:pt x="1644" y="1498"/>
                  </a:lnTo>
                  <a:lnTo>
                    <a:pt x="1642" y="1492"/>
                  </a:lnTo>
                  <a:lnTo>
                    <a:pt x="1640" y="1485"/>
                  </a:lnTo>
                  <a:lnTo>
                    <a:pt x="1638" y="1477"/>
                  </a:lnTo>
                  <a:lnTo>
                    <a:pt x="1638" y="1472"/>
                  </a:lnTo>
                  <a:lnTo>
                    <a:pt x="1636" y="1464"/>
                  </a:lnTo>
                  <a:lnTo>
                    <a:pt x="1633" y="1456"/>
                  </a:lnTo>
                  <a:lnTo>
                    <a:pt x="1631" y="1449"/>
                  </a:lnTo>
                  <a:lnTo>
                    <a:pt x="1629" y="1441"/>
                  </a:lnTo>
                  <a:lnTo>
                    <a:pt x="1627" y="1435"/>
                  </a:lnTo>
                  <a:lnTo>
                    <a:pt x="1627" y="1424"/>
                  </a:lnTo>
                  <a:lnTo>
                    <a:pt x="1625" y="1416"/>
                  </a:lnTo>
                  <a:lnTo>
                    <a:pt x="1621" y="1409"/>
                  </a:lnTo>
                  <a:lnTo>
                    <a:pt x="1619" y="1399"/>
                  </a:lnTo>
                  <a:lnTo>
                    <a:pt x="1619" y="1392"/>
                  </a:lnTo>
                  <a:lnTo>
                    <a:pt x="1617" y="1384"/>
                  </a:lnTo>
                  <a:lnTo>
                    <a:pt x="1614" y="1376"/>
                  </a:lnTo>
                  <a:lnTo>
                    <a:pt x="1612" y="1369"/>
                  </a:lnTo>
                  <a:lnTo>
                    <a:pt x="1610" y="1359"/>
                  </a:lnTo>
                  <a:lnTo>
                    <a:pt x="1606" y="1350"/>
                  </a:lnTo>
                  <a:lnTo>
                    <a:pt x="1604" y="1340"/>
                  </a:lnTo>
                  <a:lnTo>
                    <a:pt x="1602" y="1333"/>
                  </a:lnTo>
                  <a:lnTo>
                    <a:pt x="1600" y="1323"/>
                  </a:lnTo>
                  <a:lnTo>
                    <a:pt x="1597" y="1316"/>
                  </a:lnTo>
                  <a:lnTo>
                    <a:pt x="1597" y="1308"/>
                  </a:lnTo>
                  <a:lnTo>
                    <a:pt x="1595" y="1299"/>
                  </a:lnTo>
                  <a:lnTo>
                    <a:pt x="1591" y="1289"/>
                  </a:lnTo>
                  <a:lnTo>
                    <a:pt x="1589" y="1283"/>
                  </a:lnTo>
                  <a:lnTo>
                    <a:pt x="1585" y="1274"/>
                  </a:lnTo>
                  <a:lnTo>
                    <a:pt x="1585" y="1266"/>
                  </a:lnTo>
                  <a:lnTo>
                    <a:pt x="1581" y="1257"/>
                  </a:lnTo>
                  <a:lnTo>
                    <a:pt x="1579" y="1251"/>
                  </a:lnTo>
                  <a:lnTo>
                    <a:pt x="1579" y="1242"/>
                  </a:lnTo>
                  <a:lnTo>
                    <a:pt x="1576" y="1234"/>
                  </a:lnTo>
                  <a:lnTo>
                    <a:pt x="1572" y="1228"/>
                  </a:lnTo>
                  <a:lnTo>
                    <a:pt x="1570" y="1219"/>
                  </a:lnTo>
                  <a:lnTo>
                    <a:pt x="1566" y="1213"/>
                  </a:lnTo>
                  <a:lnTo>
                    <a:pt x="1566" y="1207"/>
                  </a:lnTo>
                  <a:lnTo>
                    <a:pt x="1564" y="1198"/>
                  </a:lnTo>
                  <a:lnTo>
                    <a:pt x="1560" y="1192"/>
                  </a:lnTo>
                  <a:lnTo>
                    <a:pt x="1559" y="1184"/>
                  </a:lnTo>
                  <a:lnTo>
                    <a:pt x="1557" y="1179"/>
                  </a:lnTo>
                  <a:lnTo>
                    <a:pt x="1555" y="1173"/>
                  </a:lnTo>
                  <a:lnTo>
                    <a:pt x="1551" y="1167"/>
                  </a:lnTo>
                  <a:lnTo>
                    <a:pt x="1549" y="1162"/>
                  </a:lnTo>
                  <a:lnTo>
                    <a:pt x="1547" y="1156"/>
                  </a:lnTo>
                  <a:lnTo>
                    <a:pt x="1543" y="1152"/>
                  </a:lnTo>
                  <a:lnTo>
                    <a:pt x="1543" y="1148"/>
                  </a:lnTo>
                  <a:lnTo>
                    <a:pt x="1540" y="1143"/>
                  </a:lnTo>
                  <a:lnTo>
                    <a:pt x="1538" y="1139"/>
                  </a:lnTo>
                  <a:lnTo>
                    <a:pt x="1536" y="1135"/>
                  </a:lnTo>
                  <a:lnTo>
                    <a:pt x="1534" y="1131"/>
                  </a:lnTo>
                  <a:lnTo>
                    <a:pt x="1532" y="1126"/>
                  </a:lnTo>
                  <a:lnTo>
                    <a:pt x="1528" y="1122"/>
                  </a:lnTo>
                  <a:lnTo>
                    <a:pt x="1524" y="1114"/>
                  </a:lnTo>
                  <a:lnTo>
                    <a:pt x="1519" y="1107"/>
                  </a:lnTo>
                  <a:lnTo>
                    <a:pt x="1513" y="1099"/>
                  </a:lnTo>
                  <a:lnTo>
                    <a:pt x="1507" y="1093"/>
                  </a:lnTo>
                  <a:lnTo>
                    <a:pt x="1502" y="1084"/>
                  </a:lnTo>
                  <a:lnTo>
                    <a:pt x="1494" y="1078"/>
                  </a:lnTo>
                  <a:lnTo>
                    <a:pt x="1488" y="1070"/>
                  </a:lnTo>
                  <a:lnTo>
                    <a:pt x="1483" y="1065"/>
                  </a:lnTo>
                  <a:lnTo>
                    <a:pt x="1475" y="1057"/>
                  </a:lnTo>
                  <a:lnTo>
                    <a:pt x="1471" y="1051"/>
                  </a:lnTo>
                  <a:lnTo>
                    <a:pt x="1465" y="1046"/>
                  </a:lnTo>
                  <a:lnTo>
                    <a:pt x="1460" y="1042"/>
                  </a:lnTo>
                  <a:lnTo>
                    <a:pt x="1454" y="1036"/>
                  </a:lnTo>
                  <a:lnTo>
                    <a:pt x="1448" y="1030"/>
                  </a:lnTo>
                  <a:lnTo>
                    <a:pt x="1443" y="1025"/>
                  </a:lnTo>
                  <a:lnTo>
                    <a:pt x="1437" y="1023"/>
                  </a:lnTo>
                  <a:lnTo>
                    <a:pt x="1431" y="1017"/>
                  </a:lnTo>
                  <a:lnTo>
                    <a:pt x="1426" y="1013"/>
                  </a:lnTo>
                  <a:lnTo>
                    <a:pt x="1422" y="1008"/>
                  </a:lnTo>
                  <a:lnTo>
                    <a:pt x="1416" y="1006"/>
                  </a:lnTo>
                  <a:lnTo>
                    <a:pt x="1414" y="1002"/>
                  </a:lnTo>
                  <a:lnTo>
                    <a:pt x="1410" y="1002"/>
                  </a:lnTo>
                  <a:lnTo>
                    <a:pt x="1401" y="994"/>
                  </a:lnTo>
                  <a:lnTo>
                    <a:pt x="1399" y="992"/>
                  </a:lnTo>
                  <a:lnTo>
                    <a:pt x="1395" y="989"/>
                  </a:lnTo>
                  <a:lnTo>
                    <a:pt x="1395" y="989"/>
                  </a:lnTo>
                  <a:lnTo>
                    <a:pt x="1395" y="989"/>
                  </a:lnTo>
                  <a:lnTo>
                    <a:pt x="1397" y="989"/>
                  </a:lnTo>
                  <a:lnTo>
                    <a:pt x="1399" y="989"/>
                  </a:lnTo>
                  <a:lnTo>
                    <a:pt x="1403" y="989"/>
                  </a:lnTo>
                  <a:lnTo>
                    <a:pt x="1408" y="987"/>
                  </a:lnTo>
                  <a:lnTo>
                    <a:pt x="1414" y="985"/>
                  </a:lnTo>
                  <a:lnTo>
                    <a:pt x="1416" y="985"/>
                  </a:lnTo>
                  <a:lnTo>
                    <a:pt x="1422" y="985"/>
                  </a:lnTo>
                  <a:lnTo>
                    <a:pt x="1424" y="983"/>
                  </a:lnTo>
                  <a:lnTo>
                    <a:pt x="1429" y="983"/>
                  </a:lnTo>
                  <a:lnTo>
                    <a:pt x="1433" y="981"/>
                  </a:lnTo>
                  <a:lnTo>
                    <a:pt x="1437" y="981"/>
                  </a:lnTo>
                  <a:lnTo>
                    <a:pt x="1443" y="979"/>
                  </a:lnTo>
                  <a:lnTo>
                    <a:pt x="1446" y="979"/>
                  </a:lnTo>
                  <a:lnTo>
                    <a:pt x="1452" y="979"/>
                  </a:lnTo>
                  <a:lnTo>
                    <a:pt x="1458" y="977"/>
                  </a:lnTo>
                  <a:lnTo>
                    <a:pt x="1464" y="975"/>
                  </a:lnTo>
                  <a:lnTo>
                    <a:pt x="1469" y="975"/>
                  </a:lnTo>
                  <a:lnTo>
                    <a:pt x="1473" y="973"/>
                  </a:lnTo>
                  <a:lnTo>
                    <a:pt x="1479" y="972"/>
                  </a:lnTo>
                  <a:lnTo>
                    <a:pt x="1486" y="970"/>
                  </a:lnTo>
                  <a:lnTo>
                    <a:pt x="1490" y="970"/>
                  </a:lnTo>
                  <a:lnTo>
                    <a:pt x="1498" y="970"/>
                  </a:lnTo>
                  <a:lnTo>
                    <a:pt x="1503" y="968"/>
                  </a:lnTo>
                  <a:lnTo>
                    <a:pt x="1511" y="966"/>
                  </a:lnTo>
                  <a:lnTo>
                    <a:pt x="1517" y="964"/>
                  </a:lnTo>
                  <a:lnTo>
                    <a:pt x="1524" y="962"/>
                  </a:lnTo>
                  <a:lnTo>
                    <a:pt x="1530" y="960"/>
                  </a:lnTo>
                  <a:lnTo>
                    <a:pt x="1536" y="958"/>
                  </a:lnTo>
                  <a:lnTo>
                    <a:pt x="1543" y="956"/>
                  </a:lnTo>
                  <a:lnTo>
                    <a:pt x="1549" y="954"/>
                  </a:lnTo>
                  <a:lnTo>
                    <a:pt x="1557" y="953"/>
                  </a:lnTo>
                  <a:lnTo>
                    <a:pt x="1564" y="951"/>
                  </a:lnTo>
                  <a:lnTo>
                    <a:pt x="1570" y="949"/>
                  </a:lnTo>
                  <a:lnTo>
                    <a:pt x="1579" y="947"/>
                  </a:lnTo>
                  <a:lnTo>
                    <a:pt x="1585" y="945"/>
                  </a:lnTo>
                  <a:lnTo>
                    <a:pt x="1591" y="943"/>
                  </a:lnTo>
                  <a:lnTo>
                    <a:pt x="1597" y="939"/>
                  </a:lnTo>
                  <a:lnTo>
                    <a:pt x="1604" y="937"/>
                  </a:lnTo>
                  <a:lnTo>
                    <a:pt x="1612" y="935"/>
                  </a:lnTo>
                  <a:lnTo>
                    <a:pt x="1619" y="934"/>
                  </a:lnTo>
                  <a:lnTo>
                    <a:pt x="1627" y="930"/>
                  </a:lnTo>
                  <a:lnTo>
                    <a:pt x="1633" y="930"/>
                  </a:lnTo>
                  <a:lnTo>
                    <a:pt x="1638" y="926"/>
                  </a:lnTo>
                  <a:lnTo>
                    <a:pt x="1646" y="922"/>
                  </a:lnTo>
                  <a:lnTo>
                    <a:pt x="1654" y="918"/>
                  </a:lnTo>
                  <a:lnTo>
                    <a:pt x="1657" y="916"/>
                  </a:lnTo>
                  <a:lnTo>
                    <a:pt x="1667" y="915"/>
                  </a:lnTo>
                  <a:lnTo>
                    <a:pt x="1671" y="911"/>
                  </a:lnTo>
                  <a:lnTo>
                    <a:pt x="1678" y="909"/>
                  </a:lnTo>
                  <a:lnTo>
                    <a:pt x="1684" y="905"/>
                  </a:lnTo>
                  <a:lnTo>
                    <a:pt x="1692" y="901"/>
                  </a:lnTo>
                  <a:lnTo>
                    <a:pt x="1695" y="897"/>
                  </a:lnTo>
                  <a:lnTo>
                    <a:pt x="1703" y="896"/>
                  </a:lnTo>
                  <a:lnTo>
                    <a:pt x="1709" y="892"/>
                  </a:lnTo>
                  <a:lnTo>
                    <a:pt x="1714" y="888"/>
                  </a:lnTo>
                  <a:lnTo>
                    <a:pt x="1720" y="886"/>
                  </a:lnTo>
                  <a:lnTo>
                    <a:pt x="1728" y="882"/>
                  </a:lnTo>
                  <a:lnTo>
                    <a:pt x="1732" y="877"/>
                  </a:lnTo>
                  <a:lnTo>
                    <a:pt x="1737" y="875"/>
                  </a:lnTo>
                  <a:lnTo>
                    <a:pt x="1743" y="869"/>
                  </a:lnTo>
                  <a:lnTo>
                    <a:pt x="1749" y="865"/>
                  </a:lnTo>
                  <a:lnTo>
                    <a:pt x="1754" y="859"/>
                  </a:lnTo>
                  <a:lnTo>
                    <a:pt x="1762" y="856"/>
                  </a:lnTo>
                  <a:lnTo>
                    <a:pt x="1766" y="852"/>
                  </a:lnTo>
                  <a:lnTo>
                    <a:pt x="1771" y="846"/>
                  </a:lnTo>
                  <a:lnTo>
                    <a:pt x="1777" y="840"/>
                  </a:lnTo>
                  <a:lnTo>
                    <a:pt x="1783" y="835"/>
                  </a:lnTo>
                  <a:lnTo>
                    <a:pt x="1790" y="829"/>
                  </a:lnTo>
                  <a:lnTo>
                    <a:pt x="1794" y="823"/>
                  </a:lnTo>
                  <a:lnTo>
                    <a:pt x="1802" y="818"/>
                  </a:lnTo>
                  <a:lnTo>
                    <a:pt x="1808" y="812"/>
                  </a:lnTo>
                  <a:lnTo>
                    <a:pt x="1813" y="804"/>
                  </a:lnTo>
                  <a:lnTo>
                    <a:pt x="1821" y="800"/>
                  </a:lnTo>
                  <a:lnTo>
                    <a:pt x="1825" y="793"/>
                  </a:lnTo>
                  <a:lnTo>
                    <a:pt x="1832" y="785"/>
                  </a:lnTo>
                  <a:lnTo>
                    <a:pt x="1838" y="780"/>
                  </a:lnTo>
                  <a:lnTo>
                    <a:pt x="1844" y="774"/>
                  </a:lnTo>
                  <a:lnTo>
                    <a:pt x="1849" y="766"/>
                  </a:lnTo>
                  <a:lnTo>
                    <a:pt x="1855" y="761"/>
                  </a:lnTo>
                  <a:lnTo>
                    <a:pt x="1861" y="753"/>
                  </a:lnTo>
                  <a:lnTo>
                    <a:pt x="1868" y="747"/>
                  </a:lnTo>
                  <a:lnTo>
                    <a:pt x="1874" y="742"/>
                  </a:lnTo>
                  <a:lnTo>
                    <a:pt x="1880" y="732"/>
                  </a:lnTo>
                  <a:lnTo>
                    <a:pt x="1884" y="726"/>
                  </a:lnTo>
                  <a:lnTo>
                    <a:pt x="1891" y="721"/>
                  </a:lnTo>
                  <a:lnTo>
                    <a:pt x="1895" y="713"/>
                  </a:lnTo>
                  <a:lnTo>
                    <a:pt x="1901" y="707"/>
                  </a:lnTo>
                  <a:lnTo>
                    <a:pt x="1908" y="702"/>
                  </a:lnTo>
                  <a:lnTo>
                    <a:pt x="1914" y="694"/>
                  </a:lnTo>
                  <a:lnTo>
                    <a:pt x="1918" y="688"/>
                  </a:lnTo>
                  <a:lnTo>
                    <a:pt x="1923" y="683"/>
                  </a:lnTo>
                  <a:lnTo>
                    <a:pt x="1929" y="673"/>
                  </a:lnTo>
                  <a:lnTo>
                    <a:pt x="1933" y="669"/>
                  </a:lnTo>
                  <a:lnTo>
                    <a:pt x="1939" y="660"/>
                  </a:lnTo>
                  <a:lnTo>
                    <a:pt x="1944" y="656"/>
                  </a:lnTo>
                  <a:lnTo>
                    <a:pt x="1948" y="650"/>
                  </a:lnTo>
                  <a:lnTo>
                    <a:pt x="1952" y="645"/>
                  </a:lnTo>
                  <a:lnTo>
                    <a:pt x="1956" y="637"/>
                  </a:lnTo>
                  <a:lnTo>
                    <a:pt x="1961" y="633"/>
                  </a:lnTo>
                  <a:lnTo>
                    <a:pt x="1967" y="627"/>
                  </a:lnTo>
                  <a:lnTo>
                    <a:pt x="1971" y="622"/>
                  </a:lnTo>
                  <a:lnTo>
                    <a:pt x="1973" y="618"/>
                  </a:lnTo>
                  <a:lnTo>
                    <a:pt x="1979" y="610"/>
                  </a:lnTo>
                  <a:lnTo>
                    <a:pt x="1982" y="608"/>
                  </a:lnTo>
                  <a:lnTo>
                    <a:pt x="1986" y="603"/>
                  </a:lnTo>
                  <a:lnTo>
                    <a:pt x="1988" y="597"/>
                  </a:lnTo>
                  <a:lnTo>
                    <a:pt x="1992" y="593"/>
                  </a:lnTo>
                  <a:lnTo>
                    <a:pt x="1994" y="591"/>
                  </a:lnTo>
                  <a:lnTo>
                    <a:pt x="1998" y="588"/>
                  </a:lnTo>
                  <a:lnTo>
                    <a:pt x="2001" y="578"/>
                  </a:lnTo>
                  <a:lnTo>
                    <a:pt x="2005" y="574"/>
                  </a:lnTo>
                  <a:lnTo>
                    <a:pt x="2009" y="569"/>
                  </a:lnTo>
                  <a:lnTo>
                    <a:pt x="2013" y="567"/>
                  </a:lnTo>
                  <a:lnTo>
                    <a:pt x="2015" y="565"/>
                  </a:lnTo>
                  <a:lnTo>
                    <a:pt x="2015" y="565"/>
                  </a:lnTo>
                  <a:lnTo>
                    <a:pt x="2015" y="563"/>
                  </a:lnTo>
                  <a:lnTo>
                    <a:pt x="2011" y="563"/>
                  </a:lnTo>
                  <a:lnTo>
                    <a:pt x="2005" y="561"/>
                  </a:lnTo>
                  <a:lnTo>
                    <a:pt x="2001" y="559"/>
                  </a:lnTo>
                  <a:lnTo>
                    <a:pt x="1992" y="559"/>
                  </a:lnTo>
                  <a:lnTo>
                    <a:pt x="1986" y="557"/>
                  </a:lnTo>
                  <a:lnTo>
                    <a:pt x="1980" y="555"/>
                  </a:lnTo>
                  <a:lnTo>
                    <a:pt x="1975" y="553"/>
                  </a:lnTo>
                  <a:lnTo>
                    <a:pt x="1971" y="553"/>
                  </a:lnTo>
                  <a:lnTo>
                    <a:pt x="1967" y="551"/>
                  </a:lnTo>
                  <a:lnTo>
                    <a:pt x="1960" y="550"/>
                  </a:lnTo>
                  <a:lnTo>
                    <a:pt x="1954" y="548"/>
                  </a:lnTo>
                  <a:lnTo>
                    <a:pt x="1946" y="546"/>
                  </a:lnTo>
                  <a:lnTo>
                    <a:pt x="1941" y="546"/>
                  </a:lnTo>
                  <a:lnTo>
                    <a:pt x="1933" y="546"/>
                  </a:lnTo>
                  <a:lnTo>
                    <a:pt x="1927" y="544"/>
                  </a:lnTo>
                  <a:lnTo>
                    <a:pt x="1922" y="542"/>
                  </a:lnTo>
                  <a:lnTo>
                    <a:pt x="1914" y="540"/>
                  </a:lnTo>
                  <a:lnTo>
                    <a:pt x="1904" y="538"/>
                  </a:lnTo>
                  <a:lnTo>
                    <a:pt x="1897" y="538"/>
                  </a:lnTo>
                  <a:lnTo>
                    <a:pt x="1891" y="536"/>
                  </a:lnTo>
                  <a:lnTo>
                    <a:pt x="1882" y="534"/>
                  </a:lnTo>
                  <a:lnTo>
                    <a:pt x="1874" y="532"/>
                  </a:lnTo>
                  <a:lnTo>
                    <a:pt x="1865" y="531"/>
                  </a:lnTo>
                  <a:lnTo>
                    <a:pt x="1857" y="529"/>
                  </a:lnTo>
                  <a:lnTo>
                    <a:pt x="1849" y="529"/>
                  </a:lnTo>
                  <a:lnTo>
                    <a:pt x="1840" y="525"/>
                  </a:lnTo>
                  <a:lnTo>
                    <a:pt x="1832" y="525"/>
                  </a:lnTo>
                  <a:lnTo>
                    <a:pt x="1821" y="523"/>
                  </a:lnTo>
                  <a:lnTo>
                    <a:pt x="1813" y="521"/>
                  </a:lnTo>
                  <a:lnTo>
                    <a:pt x="1804" y="519"/>
                  </a:lnTo>
                  <a:lnTo>
                    <a:pt x="1794" y="519"/>
                  </a:lnTo>
                  <a:lnTo>
                    <a:pt x="1787" y="517"/>
                  </a:lnTo>
                  <a:lnTo>
                    <a:pt x="1777" y="517"/>
                  </a:lnTo>
                  <a:lnTo>
                    <a:pt x="1768" y="515"/>
                  </a:lnTo>
                  <a:lnTo>
                    <a:pt x="1760" y="513"/>
                  </a:lnTo>
                  <a:lnTo>
                    <a:pt x="1749" y="512"/>
                  </a:lnTo>
                  <a:lnTo>
                    <a:pt x="1741" y="510"/>
                  </a:lnTo>
                  <a:lnTo>
                    <a:pt x="1732" y="508"/>
                  </a:lnTo>
                  <a:lnTo>
                    <a:pt x="1722" y="508"/>
                  </a:lnTo>
                  <a:lnTo>
                    <a:pt x="1714" y="506"/>
                  </a:lnTo>
                  <a:lnTo>
                    <a:pt x="1705" y="506"/>
                  </a:lnTo>
                  <a:lnTo>
                    <a:pt x="1695" y="506"/>
                  </a:lnTo>
                  <a:lnTo>
                    <a:pt x="1686" y="504"/>
                  </a:lnTo>
                  <a:lnTo>
                    <a:pt x="1678" y="504"/>
                  </a:lnTo>
                  <a:lnTo>
                    <a:pt x="1669" y="502"/>
                  </a:lnTo>
                  <a:lnTo>
                    <a:pt x="1657" y="502"/>
                  </a:lnTo>
                  <a:lnTo>
                    <a:pt x="1650" y="500"/>
                  </a:lnTo>
                  <a:lnTo>
                    <a:pt x="1642" y="500"/>
                  </a:lnTo>
                  <a:lnTo>
                    <a:pt x="1635" y="500"/>
                  </a:lnTo>
                  <a:lnTo>
                    <a:pt x="1625" y="500"/>
                  </a:lnTo>
                  <a:lnTo>
                    <a:pt x="1619" y="500"/>
                  </a:lnTo>
                  <a:lnTo>
                    <a:pt x="1610" y="500"/>
                  </a:lnTo>
                  <a:lnTo>
                    <a:pt x="1602" y="500"/>
                  </a:lnTo>
                  <a:lnTo>
                    <a:pt x="1595" y="500"/>
                  </a:lnTo>
                  <a:lnTo>
                    <a:pt x="1587" y="500"/>
                  </a:lnTo>
                  <a:lnTo>
                    <a:pt x="1579" y="502"/>
                  </a:lnTo>
                  <a:lnTo>
                    <a:pt x="1574" y="504"/>
                  </a:lnTo>
                  <a:lnTo>
                    <a:pt x="1566" y="504"/>
                  </a:lnTo>
                  <a:lnTo>
                    <a:pt x="1559" y="504"/>
                  </a:lnTo>
                  <a:lnTo>
                    <a:pt x="1551" y="506"/>
                  </a:lnTo>
                  <a:lnTo>
                    <a:pt x="1543" y="506"/>
                  </a:lnTo>
                  <a:lnTo>
                    <a:pt x="1536" y="506"/>
                  </a:lnTo>
                  <a:lnTo>
                    <a:pt x="1528" y="508"/>
                  </a:lnTo>
                  <a:lnTo>
                    <a:pt x="1521" y="510"/>
                  </a:lnTo>
                  <a:lnTo>
                    <a:pt x="1513" y="512"/>
                  </a:lnTo>
                  <a:lnTo>
                    <a:pt x="1507" y="513"/>
                  </a:lnTo>
                  <a:lnTo>
                    <a:pt x="1496" y="515"/>
                  </a:lnTo>
                  <a:lnTo>
                    <a:pt x="1488" y="515"/>
                  </a:lnTo>
                  <a:lnTo>
                    <a:pt x="1481" y="519"/>
                  </a:lnTo>
                  <a:lnTo>
                    <a:pt x="1473" y="519"/>
                  </a:lnTo>
                  <a:lnTo>
                    <a:pt x="1465" y="521"/>
                  </a:lnTo>
                  <a:lnTo>
                    <a:pt x="1456" y="523"/>
                  </a:lnTo>
                  <a:lnTo>
                    <a:pt x="1448" y="525"/>
                  </a:lnTo>
                  <a:lnTo>
                    <a:pt x="1441" y="527"/>
                  </a:lnTo>
                  <a:lnTo>
                    <a:pt x="1433" y="529"/>
                  </a:lnTo>
                  <a:lnTo>
                    <a:pt x="1422" y="529"/>
                  </a:lnTo>
                  <a:lnTo>
                    <a:pt x="1414" y="532"/>
                  </a:lnTo>
                  <a:lnTo>
                    <a:pt x="1407" y="534"/>
                  </a:lnTo>
                  <a:lnTo>
                    <a:pt x="1399" y="538"/>
                  </a:lnTo>
                  <a:lnTo>
                    <a:pt x="1391" y="538"/>
                  </a:lnTo>
                  <a:lnTo>
                    <a:pt x="1382" y="542"/>
                  </a:lnTo>
                  <a:lnTo>
                    <a:pt x="1374" y="544"/>
                  </a:lnTo>
                  <a:lnTo>
                    <a:pt x="1367" y="546"/>
                  </a:lnTo>
                  <a:lnTo>
                    <a:pt x="1359" y="546"/>
                  </a:lnTo>
                  <a:lnTo>
                    <a:pt x="1351" y="550"/>
                  </a:lnTo>
                  <a:lnTo>
                    <a:pt x="1342" y="551"/>
                  </a:lnTo>
                  <a:lnTo>
                    <a:pt x="1336" y="553"/>
                  </a:lnTo>
                  <a:lnTo>
                    <a:pt x="1329" y="557"/>
                  </a:lnTo>
                  <a:lnTo>
                    <a:pt x="1321" y="559"/>
                  </a:lnTo>
                  <a:lnTo>
                    <a:pt x="1313" y="559"/>
                  </a:lnTo>
                  <a:lnTo>
                    <a:pt x="1308" y="561"/>
                  </a:lnTo>
                  <a:lnTo>
                    <a:pt x="1300" y="563"/>
                  </a:lnTo>
                  <a:lnTo>
                    <a:pt x="1293" y="565"/>
                  </a:lnTo>
                  <a:lnTo>
                    <a:pt x="1285" y="567"/>
                  </a:lnTo>
                  <a:lnTo>
                    <a:pt x="1279" y="569"/>
                  </a:lnTo>
                  <a:lnTo>
                    <a:pt x="1272" y="570"/>
                  </a:lnTo>
                  <a:lnTo>
                    <a:pt x="1266" y="572"/>
                  </a:lnTo>
                  <a:lnTo>
                    <a:pt x="1260" y="574"/>
                  </a:lnTo>
                  <a:lnTo>
                    <a:pt x="1253" y="576"/>
                  </a:lnTo>
                  <a:lnTo>
                    <a:pt x="1249" y="576"/>
                  </a:lnTo>
                  <a:lnTo>
                    <a:pt x="1243" y="578"/>
                  </a:lnTo>
                  <a:lnTo>
                    <a:pt x="1237" y="578"/>
                  </a:lnTo>
                  <a:lnTo>
                    <a:pt x="1232" y="580"/>
                  </a:lnTo>
                  <a:lnTo>
                    <a:pt x="1228" y="582"/>
                  </a:lnTo>
                  <a:lnTo>
                    <a:pt x="1224" y="584"/>
                  </a:lnTo>
                  <a:lnTo>
                    <a:pt x="1218" y="584"/>
                  </a:lnTo>
                  <a:lnTo>
                    <a:pt x="1215" y="584"/>
                  </a:lnTo>
                  <a:lnTo>
                    <a:pt x="1209" y="586"/>
                  </a:lnTo>
                  <a:lnTo>
                    <a:pt x="1207" y="586"/>
                  </a:lnTo>
                  <a:lnTo>
                    <a:pt x="1199" y="588"/>
                  </a:lnTo>
                  <a:lnTo>
                    <a:pt x="1196" y="589"/>
                  </a:lnTo>
                  <a:lnTo>
                    <a:pt x="1190" y="588"/>
                  </a:lnTo>
                  <a:lnTo>
                    <a:pt x="1190" y="584"/>
                  </a:lnTo>
                  <a:lnTo>
                    <a:pt x="1190" y="578"/>
                  </a:lnTo>
                  <a:lnTo>
                    <a:pt x="1190" y="572"/>
                  </a:lnTo>
                  <a:lnTo>
                    <a:pt x="1190" y="569"/>
                  </a:lnTo>
                  <a:lnTo>
                    <a:pt x="1190" y="563"/>
                  </a:lnTo>
                  <a:lnTo>
                    <a:pt x="1190" y="559"/>
                  </a:lnTo>
                  <a:lnTo>
                    <a:pt x="1190" y="555"/>
                  </a:lnTo>
                  <a:lnTo>
                    <a:pt x="1190" y="548"/>
                  </a:lnTo>
                  <a:lnTo>
                    <a:pt x="1188" y="544"/>
                  </a:lnTo>
                  <a:lnTo>
                    <a:pt x="1186" y="538"/>
                  </a:lnTo>
                  <a:lnTo>
                    <a:pt x="1186" y="531"/>
                  </a:lnTo>
                  <a:lnTo>
                    <a:pt x="1184" y="525"/>
                  </a:lnTo>
                  <a:lnTo>
                    <a:pt x="1182" y="517"/>
                  </a:lnTo>
                  <a:lnTo>
                    <a:pt x="1178" y="510"/>
                  </a:lnTo>
                  <a:lnTo>
                    <a:pt x="1178" y="502"/>
                  </a:lnTo>
                  <a:lnTo>
                    <a:pt x="1177" y="496"/>
                  </a:lnTo>
                  <a:lnTo>
                    <a:pt x="1175" y="493"/>
                  </a:lnTo>
                  <a:lnTo>
                    <a:pt x="1173" y="487"/>
                  </a:lnTo>
                  <a:lnTo>
                    <a:pt x="1173" y="485"/>
                  </a:lnTo>
                  <a:lnTo>
                    <a:pt x="1171" y="479"/>
                  </a:lnTo>
                  <a:lnTo>
                    <a:pt x="1171" y="475"/>
                  </a:lnTo>
                  <a:lnTo>
                    <a:pt x="1169" y="470"/>
                  </a:lnTo>
                  <a:lnTo>
                    <a:pt x="1169" y="466"/>
                  </a:lnTo>
                  <a:lnTo>
                    <a:pt x="1165" y="460"/>
                  </a:lnTo>
                  <a:lnTo>
                    <a:pt x="1163" y="454"/>
                  </a:lnTo>
                  <a:lnTo>
                    <a:pt x="1161" y="449"/>
                  </a:lnTo>
                  <a:lnTo>
                    <a:pt x="1159" y="445"/>
                  </a:lnTo>
                  <a:lnTo>
                    <a:pt x="1159" y="437"/>
                  </a:lnTo>
                  <a:lnTo>
                    <a:pt x="1159" y="432"/>
                  </a:lnTo>
                  <a:lnTo>
                    <a:pt x="1156" y="428"/>
                  </a:lnTo>
                  <a:lnTo>
                    <a:pt x="1156" y="424"/>
                  </a:lnTo>
                  <a:lnTo>
                    <a:pt x="1152" y="415"/>
                  </a:lnTo>
                  <a:lnTo>
                    <a:pt x="1150" y="409"/>
                  </a:lnTo>
                  <a:lnTo>
                    <a:pt x="1148" y="405"/>
                  </a:lnTo>
                  <a:lnTo>
                    <a:pt x="1148" y="397"/>
                  </a:lnTo>
                  <a:lnTo>
                    <a:pt x="1144" y="390"/>
                  </a:lnTo>
                  <a:lnTo>
                    <a:pt x="1142" y="386"/>
                  </a:lnTo>
                  <a:lnTo>
                    <a:pt x="1140" y="378"/>
                  </a:lnTo>
                  <a:lnTo>
                    <a:pt x="1139" y="371"/>
                  </a:lnTo>
                  <a:lnTo>
                    <a:pt x="1137" y="363"/>
                  </a:lnTo>
                  <a:lnTo>
                    <a:pt x="1135" y="358"/>
                  </a:lnTo>
                  <a:lnTo>
                    <a:pt x="1131" y="352"/>
                  </a:lnTo>
                  <a:lnTo>
                    <a:pt x="1129" y="344"/>
                  </a:lnTo>
                  <a:lnTo>
                    <a:pt x="1127" y="337"/>
                  </a:lnTo>
                  <a:lnTo>
                    <a:pt x="1125" y="329"/>
                  </a:lnTo>
                  <a:lnTo>
                    <a:pt x="1123" y="321"/>
                  </a:lnTo>
                  <a:lnTo>
                    <a:pt x="1121" y="314"/>
                  </a:lnTo>
                  <a:lnTo>
                    <a:pt x="1120" y="306"/>
                  </a:lnTo>
                  <a:lnTo>
                    <a:pt x="1116" y="299"/>
                  </a:lnTo>
                  <a:lnTo>
                    <a:pt x="1112" y="293"/>
                  </a:lnTo>
                  <a:lnTo>
                    <a:pt x="1108" y="283"/>
                  </a:lnTo>
                  <a:lnTo>
                    <a:pt x="1106" y="276"/>
                  </a:lnTo>
                  <a:lnTo>
                    <a:pt x="1101" y="268"/>
                  </a:lnTo>
                  <a:lnTo>
                    <a:pt x="1097" y="261"/>
                  </a:lnTo>
                  <a:lnTo>
                    <a:pt x="1095" y="253"/>
                  </a:lnTo>
                  <a:lnTo>
                    <a:pt x="1089" y="247"/>
                  </a:lnTo>
                  <a:lnTo>
                    <a:pt x="1085" y="240"/>
                  </a:lnTo>
                  <a:lnTo>
                    <a:pt x="1082" y="230"/>
                  </a:lnTo>
                  <a:lnTo>
                    <a:pt x="1080" y="224"/>
                  </a:lnTo>
                  <a:lnTo>
                    <a:pt x="1074" y="219"/>
                  </a:lnTo>
                  <a:lnTo>
                    <a:pt x="1068" y="209"/>
                  </a:lnTo>
                  <a:lnTo>
                    <a:pt x="1064" y="204"/>
                  </a:lnTo>
                  <a:lnTo>
                    <a:pt x="1059" y="198"/>
                  </a:lnTo>
                  <a:lnTo>
                    <a:pt x="1055" y="188"/>
                  </a:lnTo>
                  <a:lnTo>
                    <a:pt x="1049" y="183"/>
                  </a:lnTo>
                  <a:lnTo>
                    <a:pt x="1044" y="175"/>
                  </a:lnTo>
                  <a:lnTo>
                    <a:pt x="1038" y="167"/>
                  </a:lnTo>
                  <a:lnTo>
                    <a:pt x="1034" y="162"/>
                  </a:lnTo>
                  <a:lnTo>
                    <a:pt x="1028" y="156"/>
                  </a:lnTo>
                  <a:lnTo>
                    <a:pt x="1023" y="148"/>
                  </a:lnTo>
                  <a:lnTo>
                    <a:pt x="1019" y="143"/>
                  </a:lnTo>
                  <a:lnTo>
                    <a:pt x="1013" y="135"/>
                  </a:lnTo>
                  <a:lnTo>
                    <a:pt x="1007" y="129"/>
                  </a:lnTo>
                  <a:lnTo>
                    <a:pt x="1002" y="124"/>
                  </a:lnTo>
                  <a:lnTo>
                    <a:pt x="996" y="118"/>
                  </a:lnTo>
                  <a:lnTo>
                    <a:pt x="992" y="112"/>
                  </a:lnTo>
                  <a:lnTo>
                    <a:pt x="988" y="109"/>
                  </a:lnTo>
                  <a:lnTo>
                    <a:pt x="981" y="101"/>
                  </a:lnTo>
                  <a:lnTo>
                    <a:pt x="977" y="95"/>
                  </a:lnTo>
                  <a:lnTo>
                    <a:pt x="971" y="89"/>
                  </a:lnTo>
                  <a:lnTo>
                    <a:pt x="966" y="86"/>
                  </a:lnTo>
                  <a:lnTo>
                    <a:pt x="960" y="78"/>
                  </a:lnTo>
                  <a:lnTo>
                    <a:pt x="954" y="72"/>
                  </a:lnTo>
                  <a:lnTo>
                    <a:pt x="950" y="69"/>
                  </a:lnTo>
                  <a:lnTo>
                    <a:pt x="945" y="65"/>
                  </a:lnTo>
                  <a:lnTo>
                    <a:pt x="941" y="59"/>
                  </a:lnTo>
                  <a:lnTo>
                    <a:pt x="935" y="55"/>
                  </a:lnTo>
                  <a:lnTo>
                    <a:pt x="931" y="51"/>
                  </a:lnTo>
                  <a:lnTo>
                    <a:pt x="926" y="46"/>
                  </a:lnTo>
                  <a:lnTo>
                    <a:pt x="920" y="42"/>
                  </a:lnTo>
                  <a:lnTo>
                    <a:pt x="918" y="38"/>
                  </a:lnTo>
                  <a:lnTo>
                    <a:pt x="914" y="34"/>
                  </a:lnTo>
                  <a:lnTo>
                    <a:pt x="911" y="32"/>
                  </a:lnTo>
                  <a:lnTo>
                    <a:pt x="905" y="27"/>
                  </a:lnTo>
                  <a:lnTo>
                    <a:pt x="903" y="25"/>
                  </a:lnTo>
                  <a:lnTo>
                    <a:pt x="895" y="19"/>
                  </a:lnTo>
                  <a:lnTo>
                    <a:pt x="890" y="13"/>
                  </a:lnTo>
                  <a:lnTo>
                    <a:pt x="884" y="8"/>
                  </a:lnTo>
                  <a:lnTo>
                    <a:pt x="880" y="4"/>
                  </a:lnTo>
                  <a:lnTo>
                    <a:pt x="874" y="0"/>
                  </a:lnTo>
                  <a:lnTo>
                    <a:pt x="873" y="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6" name="Freeform 105"/>
            <p:cNvSpPr>
              <a:spLocks/>
            </p:cNvSpPr>
            <p:nvPr/>
          </p:nvSpPr>
          <p:spPr bwMode="auto">
            <a:xfrm>
              <a:off x="4380" y="2077"/>
              <a:ext cx="311" cy="301"/>
            </a:xfrm>
            <a:custGeom>
              <a:avLst/>
              <a:gdLst>
                <a:gd name="T0" fmla="*/ 600 w 621"/>
                <a:gd name="T1" fmla="*/ 148 h 603"/>
                <a:gd name="T2" fmla="*/ 560 w 621"/>
                <a:gd name="T3" fmla="*/ 118 h 603"/>
                <a:gd name="T4" fmla="*/ 513 w 621"/>
                <a:gd name="T5" fmla="*/ 93 h 603"/>
                <a:gd name="T6" fmla="*/ 456 w 621"/>
                <a:gd name="T7" fmla="*/ 72 h 603"/>
                <a:gd name="T8" fmla="*/ 397 w 621"/>
                <a:gd name="T9" fmla="*/ 57 h 603"/>
                <a:gd name="T10" fmla="*/ 336 w 621"/>
                <a:gd name="T11" fmla="*/ 48 h 603"/>
                <a:gd name="T12" fmla="*/ 283 w 621"/>
                <a:gd name="T13" fmla="*/ 40 h 603"/>
                <a:gd name="T14" fmla="*/ 231 w 621"/>
                <a:gd name="T15" fmla="*/ 34 h 603"/>
                <a:gd name="T16" fmla="*/ 192 w 621"/>
                <a:gd name="T17" fmla="*/ 34 h 603"/>
                <a:gd name="T18" fmla="*/ 159 w 621"/>
                <a:gd name="T19" fmla="*/ 30 h 603"/>
                <a:gd name="T20" fmla="*/ 131 w 621"/>
                <a:gd name="T21" fmla="*/ 28 h 603"/>
                <a:gd name="T22" fmla="*/ 77 w 621"/>
                <a:gd name="T23" fmla="*/ 19 h 603"/>
                <a:gd name="T24" fmla="*/ 32 w 621"/>
                <a:gd name="T25" fmla="*/ 8 h 603"/>
                <a:gd name="T26" fmla="*/ 0 w 621"/>
                <a:gd name="T27" fmla="*/ 0 h 603"/>
                <a:gd name="T28" fmla="*/ 0 w 621"/>
                <a:gd name="T29" fmla="*/ 25 h 603"/>
                <a:gd name="T30" fmla="*/ 1 w 621"/>
                <a:gd name="T31" fmla="*/ 59 h 603"/>
                <a:gd name="T32" fmla="*/ 5 w 621"/>
                <a:gd name="T33" fmla="*/ 103 h 603"/>
                <a:gd name="T34" fmla="*/ 7 w 621"/>
                <a:gd name="T35" fmla="*/ 152 h 603"/>
                <a:gd name="T36" fmla="*/ 13 w 621"/>
                <a:gd name="T37" fmla="*/ 205 h 603"/>
                <a:gd name="T38" fmla="*/ 19 w 621"/>
                <a:gd name="T39" fmla="*/ 257 h 603"/>
                <a:gd name="T40" fmla="*/ 28 w 621"/>
                <a:gd name="T41" fmla="*/ 310 h 603"/>
                <a:gd name="T42" fmla="*/ 36 w 621"/>
                <a:gd name="T43" fmla="*/ 355 h 603"/>
                <a:gd name="T44" fmla="*/ 49 w 621"/>
                <a:gd name="T45" fmla="*/ 393 h 603"/>
                <a:gd name="T46" fmla="*/ 66 w 621"/>
                <a:gd name="T47" fmla="*/ 433 h 603"/>
                <a:gd name="T48" fmla="*/ 85 w 621"/>
                <a:gd name="T49" fmla="*/ 468 h 603"/>
                <a:gd name="T50" fmla="*/ 104 w 621"/>
                <a:gd name="T51" fmla="*/ 504 h 603"/>
                <a:gd name="T52" fmla="*/ 127 w 621"/>
                <a:gd name="T53" fmla="*/ 536 h 603"/>
                <a:gd name="T54" fmla="*/ 161 w 621"/>
                <a:gd name="T55" fmla="*/ 582 h 603"/>
                <a:gd name="T56" fmla="*/ 285 w 621"/>
                <a:gd name="T57" fmla="*/ 568 h 603"/>
                <a:gd name="T58" fmla="*/ 254 w 621"/>
                <a:gd name="T59" fmla="*/ 534 h 603"/>
                <a:gd name="T60" fmla="*/ 224 w 621"/>
                <a:gd name="T61" fmla="*/ 494 h 603"/>
                <a:gd name="T62" fmla="*/ 199 w 621"/>
                <a:gd name="T63" fmla="*/ 462 h 603"/>
                <a:gd name="T64" fmla="*/ 174 w 621"/>
                <a:gd name="T65" fmla="*/ 426 h 603"/>
                <a:gd name="T66" fmla="*/ 152 w 621"/>
                <a:gd name="T67" fmla="*/ 390 h 603"/>
                <a:gd name="T68" fmla="*/ 135 w 621"/>
                <a:gd name="T69" fmla="*/ 355 h 603"/>
                <a:gd name="T70" fmla="*/ 121 w 621"/>
                <a:gd name="T71" fmla="*/ 325 h 603"/>
                <a:gd name="T72" fmla="*/ 116 w 621"/>
                <a:gd name="T73" fmla="*/ 293 h 603"/>
                <a:gd name="T74" fmla="*/ 110 w 621"/>
                <a:gd name="T75" fmla="*/ 257 h 603"/>
                <a:gd name="T76" fmla="*/ 106 w 621"/>
                <a:gd name="T77" fmla="*/ 219 h 603"/>
                <a:gd name="T78" fmla="*/ 102 w 621"/>
                <a:gd name="T79" fmla="*/ 167 h 603"/>
                <a:gd name="T80" fmla="*/ 102 w 621"/>
                <a:gd name="T81" fmla="*/ 129 h 603"/>
                <a:gd name="T82" fmla="*/ 123 w 621"/>
                <a:gd name="T83" fmla="*/ 125 h 603"/>
                <a:gd name="T84" fmla="*/ 159 w 621"/>
                <a:gd name="T85" fmla="*/ 129 h 603"/>
                <a:gd name="T86" fmla="*/ 193 w 621"/>
                <a:gd name="T87" fmla="*/ 133 h 603"/>
                <a:gd name="T88" fmla="*/ 230 w 621"/>
                <a:gd name="T89" fmla="*/ 137 h 603"/>
                <a:gd name="T90" fmla="*/ 268 w 621"/>
                <a:gd name="T91" fmla="*/ 143 h 603"/>
                <a:gd name="T92" fmla="*/ 307 w 621"/>
                <a:gd name="T93" fmla="*/ 150 h 603"/>
                <a:gd name="T94" fmla="*/ 344 w 621"/>
                <a:gd name="T95" fmla="*/ 160 h 603"/>
                <a:gd name="T96" fmla="*/ 380 w 621"/>
                <a:gd name="T97" fmla="*/ 173 h 603"/>
                <a:gd name="T98" fmla="*/ 414 w 621"/>
                <a:gd name="T99" fmla="*/ 190 h 603"/>
                <a:gd name="T100" fmla="*/ 446 w 621"/>
                <a:gd name="T101" fmla="*/ 213 h 603"/>
                <a:gd name="T102" fmla="*/ 475 w 621"/>
                <a:gd name="T103" fmla="*/ 236 h 603"/>
                <a:gd name="T104" fmla="*/ 526 w 621"/>
                <a:gd name="T105" fmla="*/ 279 h 603"/>
                <a:gd name="T106" fmla="*/ 560 w 621"/>
                <a:gd name="T107" fmla="*/ 316 h 603"/>
                <a:gd name="T108" fmla="*/ 621 w 621"/>
                <a:gd name="T109" fmla="*/ 18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03">
                  <a:moveTo>
                    <a:pt x="621" y="184"/>
                  </a:moveTo>
                  <a:lnTo>
                    <a:pt x="619" y="177"/>
                  </a:lnTo>
                  <a:lnTo>
                    <a:pt x="615" y="171"/>
                  </a:lnTo>
                  <a:lnTo>
                    <a:pt x="612" y="165"/>
                  </a:lnTo>
                  <a:lnTo>
                    <a:pt x="608" y="162"/>
                  </a:lnTo>
                  <a:lnTo>
                    <a:pt x="604" y="156"/>
                  </a:lnTo>
                  <a:lnTo>
                    <a:pt x="600" y="148"/>
                  </a:lnTo>
                  <a:lnTo>
                    <a:pt x="594" y="143"/>
                  </a:lnTo>
                  <a:lnTo>
                    <a:pt x="589" y="141"/>
                  </a:lnTo>
                  <a:lnTo>
                    <a:pt x="583" y="135"/>
                  </a:lnTo>
                  <a:lnTo>
                    <a:pt x="579" y="129"/>
                  </a:lnTo>
                  <a:lnTo>
                    <a:pt x="572" y="125"/>
                  </a:lnTo>
                  <a:lnTo>
                    <a:pt x="566" y="122"/>
                  </a:lnTo>
                  <a:lnTo>
                    <a:pt x="560" y="118"/>
                  </a:lnTo>
                  <a:lnTo>
                    <a:pt x="554" y="114"/>
                  </a:lnTo>
                  <a:lnTo>
                    <a:pt x="547" y="110"/>
                  </a:lnTo>
                  <a:lnTo>
                    <a:pt x="541" y="106"/>
                  </a:lnTo>
                  <a:lnTo>
                    <a:pt x="534" y="103"/>
                  </a:lnTo>
                  <a:lnTo>
                    <a:pt x="526" y="99"/>
                  </a:lnTo>
                  <a:lnTo>
                    <a:pt x="518" y="97"/>
                  </a:lnTo>
                  <a:lnTo>
                    <a:pt x="513" y="93"/>
                  </a:lnTo>
                  <a:lnTo>
                    <a:pt x="503" y="87"/>
                  </a:lnTo>
                  <a:lnTo>
                    <a:pt x="496" y="84"/>
                  </a:lnTo>
                  <a:lnTo>
                    <a:pt x="490" y="84"/>
                  </a:lnTo>
                  <a:lnTo>
                    <a:pt x="480" y="82"/>
                  </a:lnTo>
                  <a:lnTo>
                    <a:pt x="473" y="78"/>
                  </a:lnTo>
                  <a:lnTo>
                    <a:pt x="465" y="74"/>
                  </a:lnTo>
                  <a:lnTo>
                    <a:pt x="456" y="72"/>
                  </a:lnTo>
                  <a:lnTo>
                    <a:pt x="448" y="70"/>
                  </a:lnTo>
                  <a:lnTo>
                    <a:pt x="439" y="68"/>
                  </a:lnTo>
                  <a:lnTo>
                    <a:pt x="431" y="67"/>
                  </a:lnTo>
                  <a:lnTo>
                    <a:pt x="423" y="65"/>
                  </a:lnTo>
                  <a:lnTo>
                    <a:pt x="414" y="63"/>
                  </a:lnTo>
                  <a:lnTo>
                    <a:pt x="404" y="59"/>
                  </a:lnTo>
                  <a:lnTo>
                    <a:pt x="397" y="57"/>
                  </a:lnTo>
                  <a:lnTo>
                    <a:pt x="387" y="55"/>
                  </a:lnTo>
                  <a:lnTo>
                    <a:pt x="380" y="53"/>
                  </a:lnTo>
                  <a:lnTo>
                    <a:pt x="370" y="53"/>
                  </a:lnTo>
                  <a:lnTo>
                    <a:pt x="363" y="51"/>
                  </a:lnTo>
                  <a:lnTo>
                    <a:pt x="355" y="49"/>
                  </a:lnTo>
                  <a:lnTo>
                    <a:pt x="345" y="48"/>
                  </a:lnTo>
                  <a:lnTo>
                    <a:pt x="336" y="48"/>
                  </a:lnTo>
                  <a:lnTo>
                    <a:pt x="328" y="46"/>
                  </a:lnTo>
                  <a:lnTo>
                    <a:pt x="319" y="44"/>
                  </a:lnTo>
                  <a:lnTo>
                    <a:pt x="311" y="44"/>
                  </a:lnTo>
                  <a:lnTo>
                    <a:pt x="304" y="42"/>
                  </a:lnTo>
                  <a:lnTo>
                    <a:pt x="296" y="42"/>
                  </a:lnTo>
                  <a:lnTo>
                    <a:pt x="288" y="40"/>
                  </a:lnTo>
                  <a:lnTo>
                    <a:pt x="283" y="40"/>
                  </a:lnTo>
                  <a:lnTo>
                    <a:pt x="273" y="38"/>
                  </a:lnTo>
                  <a:lnTo>
                    <a:pt x="266" y="38"/>
                  </a:lnTo>
                  <a:lnTo>
                    <a:pt x="258" y="36"/>
                  </a:lnTo>
                  <a:lnTo>
                    <a:pt x="252" y="36"/>
                  </a:lnTo>
                  <a:lnTo>
                    <a:pt x="245" y="36"/>
                  </a:lnTo>
                  <a:lnTo>
                    <a:pt x="237" y="34"/>
                  </a:lnTo>
                  <a:lnTo>
                    <a:pt x="231" y="34"/>
                  </a:lnTo>
                  <a:lnTo>
                    <a:pt x="226" y="34"/>
                  </a:lnTo>
                  <a:lnTo>
                    <a:pt x="218" y="34"/>
                  </a:lnTo>
                  <a:lnTo>
                    <a:pt x="212" y="34"/>
                  </a:lnTo>
                  <a:lnTo>
                    <a:pt x="207" y="34"/>
                  </a:lnTo>
                  <a:lnTo>
                    <a:pt x="201" y="34"/>
                  </a:lnTo>
                  <a:lnTo>
                    <a:pt x="197" y="34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2" y="34"/>
                  </a:lnTo>
                  <a:lnTo>
                    <a:pt x="178" y="32"/>
                  </a:lnTo>
                  <a:lnTo>
                    <a:pt x="173" y="32"/>
                  </a:lnTo>
                  <a:lnTo>
                    <a:pt x="171" y="32"/>
                  </a:lnTo>
                  <a:lnTo>
                    <a:pt x="165" y="32"/>
                  </a:lnTo>
                  <a:lnTo>
                    <a:pt x="159" y="30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35" y="28"/>
                  </a:lnTo>
                  <a:lnTo>
                    <a:pt x="131" y="28"/>
                  </a:lnTo>
                  <a:lnTo>
                    <a:pt x="123" y="28"/>
                  </a:lnTo>
                  <a:lnTo>
                    <a:pt x="116" y="27"/>
                  </a:lnTo>
                  <a:lnTo>
                    <a:pt x="106" y="25"/>
                  </a:lnTo>
                  <a:lnTo>
                    <a:pt x="100" y="25"/>
                  </a:lnTo>
                  <a:lnTo>
                    <a:pt x="91" y="23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49" y="11"/>
                  </a:lnTo>
                  <a:lnTo>
                    <a:pt x="43" y="11"/>
                  </a:lnTo>
                  <a:lnTo>
                    <a:pt x="36" y="9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3" y="76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3" y="97"/>
                  </a:lnTo>
                  <a:lnTo>
                    <a:pt x="5" y="103"/>
                  </a:lnTo>
                  <a:lnTo>
                    <a:pt x="5" y="108"/>
                  </a:lnTo>
                  <a:lnTo>
                    <a:pt x="5" y="116"/>
                  </a:lnTo>
                  <a:lnTo>
                    <a:pt x="5" y="124"/>
                  </a:lnTo>
                  <a:lnTo>
                    <a:pt x="7" y="129"/>
                  </a:lnTo>
                  <a:lnTo>
                    <a:pt x="7" y="139"/>
                  </a:lnTo>
                  <a:lnTo>
                    <a:pt x="7" y="143"/>
                  </a:lnTo>
                  <a:lnTo>
                    <a:pt x="7" y="152"/>
                  </a:lnTo>
                  <a:lnTo>
                    <a:pt x="9" y="160"/>
                  </a:lnTo>
                  <a:lnTo>
                    <a:pt x="9" y="165"/>
                  </a:lnTo>
                  <a:lnTo>
                    <a:pt x="9" y="175"/>
                  </a:lnTo>
                  <a:lnTo>
                    <a:pt x="11" y="181"/>
                  </a:lnTo>
                  <a:lnTo>
                    <a:pt x="11" y="188"/>
                  </a:lnTo>
                  <a:lnTo>
                    <a:pt x="13" y="198"/>
                  </a:lnTo>
                  <a:lnTo>
                    <a:pt x="13" y="205"/>
                  </a:lnTo>
                  <a:lnTo>
                    <a:pt x="13" y="213"/>
                  </a:lnTo>
                  <a:lnTo>
                    <a:pt x="13" y="219"/>
                  </a:lnTo>
                  <a:lnTo>
                    <a:pt x="15" y="228"/>
                  </a:lnTo>
                  <a:lnTo>
                    <a:pt x="15" y="236"/>
                  </a:lnTo>
                  <a:lnTo>
                    <a:pt x="17" y="243"/>
                  </a:lnTo>
                  <a:lnTo>
                    <a:pt x="19" y="251"/>
                  </a:lnTo>
                  <a:lnTo>
                    <a:pt x="19" y="257"/>
                  </a:lnTo>
                  <a:lnTo>
                    <a:pt x="20" y="266"/>
                  </a:lnTo>
                  <a:lnTo>
                    <a:pt x="22" y="272"/>
                  </a:lnTo>
                  <a:lnTo>
                    <a:pt x="22" y="279"/>
                  </a:lnTo>
                  <a:lnTo>
                    <a:pt x="24" y="287"/>
                  </a:lnTo>
                  <a:lnTo>
                    <a:pt x="26" y="295"/>
                  </a:lnTo>
                  <a:lnTo>
                    <a:pt x="28" y="302"/>
                  </a:lnTo>
                  <a:lnTo>
                    <a:pt x="28" y="310"/>
                  </a:lnTo>
                  <a:lnTo>
                    <a:pt x="30" y="316"/>
                  </a:lnTo>
                  <a:lnTo>
                    <a:pt x="30" y="323"/>
                  </a:lnTo>
                  <a:lnTo>
                    <a:pt x="32" y="329"/>
                  </a:lnTo>
                  <a:lnTo>
                    <a:pt x="34" y="336"/>
                  </a:lnTo>
                  <a:lnTo>
                    <a:pt x="36" y="344"/>
                  </a:lnTo>
                  <a:lnTo>
                    <a:pt x="36" y="350"/>
                  </a:lnTo>
                  <a:lnTo>
                    <a:pt x="36" y="355"/>
                  </a:lnTo>
                  <a:lnTo>
                    <a:pt x="38" y="363"/>
                  </a:lnTo>
                  <a:lnTo>
                    <a:pt x="41" y="367"/>
                  </a:lnTo>
                  <a:lnTo>
                    <a:pt x="41" y="371"/>
                  </a:lnTo>
                  <a:lnTo>
                    <a:pt x="43" y="378"/>
                  </a:lnTo>
                  <a:lnTo>
                    <a:pt x="45" y="384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51" y="401"/>
                  </a:lnTo>
                  <a:lnTo>
                    <a:pt x="55" y="405"/>
                  </a:lnTo>
                  <a:lnTo>
                    <a:pt x="57" y="413"/>
                  </a:lnTo>
                  <a:lnTo>
                    <a:pt x="58" y="416"/>
                  </a:lnTo>
                  <a:lnTo>
                    <a:pt x="60" y="424"/>
                  </a:lnTo>
                  <a:lnTo>
                    <a:pt x="64" y="426"/>
                  </a:lnTo>
                  <a:lnTo>
                    <a:pt x="66" y="433"/>
                  </a:lnTo>
                  <a:lnTo>
                    <a:pt x="66" y="437"/>
                  </a:lnTo>
                  <a:lnTo>
                    <a:pt x="70" y="445"/>
                  </a:lnTo>
                  <a:lnTo>
                    <a:pt x="74" y="449"/>
                  </a:lnTo>
                  <a:lnTo>
                    <a:pt x="77" y="454"/>
                  </a:lnTo>
                  <a:lnTo>
                    <a:pt x="81" y="458"/>
                  </a:lnTo>
                  <a:lnTo>
                    <a:pt x="81" y="464"/>
                  </a:lnTo>
                  <a:lnTo>
                    <a:pt x="85" y="468"/>
                  </a:lnTo>
                  <a:lnTo>
                    <a:pt x="89" y="475"/>
                  </a:lnTo>
                  <a:lnTo>
                    <a:pt x="89" y="479"/>
                  </a:lnTo>
                  <a:lnTo>
                    <a:pt x="93" y="485"/>
                  </a:lnTo>
                  <a:lnTo>
                    <a:pt x="96" y="489"/>
                  </a:lnTo>
                  <a:lnTo>
                    <a:pt x="100" y="494"/>
                  </a:lnTo>
                  <a:lnTo>
                    <a:pt x="102" y="498"/>
                  </a:lnTo>
                  <a:lnTo>
                    <a:pt x="104" y="504"/>
                  </a:lnTo>
                  <a:lnTo>
                    <a:pt x="106" y="508"/>
                  </a:lnTo>
                  <a:lnTo>
                    <a:pt x="110" y="513"/>
                  </a:lnTo>
                  <a:lnTo>
                    <a:pt x="112" y="517"/>
                  </a:lnTo>
                  <a:lnTo>
                    <a:pt x="117" y="521"/>
                  </a:lnTo>
                  <a:lnTo>
                    <a:pt x="119" y="527"/>
                  </a:lnTo>
                  <a:lnTo>
                    <a:pt x="123" y="530"/>
                  </a:lnTo>
                  <a:lnTo>
                    <a:pt x="127" y="536"/>
                  </a:lnTo>
                  <a:lnTo>
                    <a:pt x="133" y="546"/>
                  </a:lnTo>
                  <a:lnTo>
                    <a:pt x="140" y="551"/>
                  </a:lnTo>
                  <a:lnTo>
                    <a:pt x="144" y="559"/>
                  </a:lnTo>
                  <a:lnTo>
                    <a:pt x="150" y="565"/>
                  </a:lnTo>
                  <a:lnTo>
                    <a:pt x="154" y="570"/>
                  </a:lnTo>
                  <a:lnTo>
                    <a:pt x="157" y="576"/>
                  </a:lnTo>
                  <a:lnTo>
                    <a:pt x="161" y="582"/>
                  </a:lnTo>
                  <a:lnTo>
                    <a:pt x="165" y="585"/>
                  </a:lnTo>
                  <a:lnTo>
                    <a:pt x="169" y="589"/>
                  </a:lnTo>
                  <a:lnTo>
                    <a:pt x="171" y="593"/>
                  </a:lnTo>
                  <a:lnTo>
                    <a:pt x="173" y="597"/>
                  </a:lnTo>
                  <a:lnTo>
                    <a:pt x="178" y="599"/>
                  </a:lnTo>
                  <a:lnTo>
                    <a:pt x="178" y="603"/>
                  </a:lnTo>
                  <a:lnTo>
                    <a:pt x="285" y="568"/>
                  </a:lnTo>
                  <a:lnTo>
                    <a:pt x="283" y="565"/>
                  </a:lnTo>
                  <a:lnTo>
                    <a:pt x="277" y="559"/>
                  </a:lnTo>
                  <a:lnTo>
                    <a:pt x="273" y="555"/>
                  </a:lnTo>
                  <a:lnTo>
                    <a:pt x="271" y="551"/>
                  </a:lnTo>
                  <a:lnTo>
                    <a:pt x="266" y="547"/>
                  </a:lnTo>
                  <a:lnTo>
                    <a:pt x="262" y="540"/>
                  </a:lnTo>
                  <a:lnTo>
                    <a:pt x="254" y="534"/>
                  </a:lnTo>
                  <a:lnTo>
                    <a:pt x="250" y="528"/>
                  </a:lnTo>
                  <a:lnTo>
                    <a:pt x="243" y="519"/>
                  </a:lnTo>
                  <a:lnTo>
                    <a:pt x="239" y="511"/>
                  </a:lnTo>
                  <a:lnTo>
                    <a:pt x="233" y="508"/>
                  </a:lnTo>
                  <a:lnTo>
                    <a:pt x="231" y="502"/>
                  </a:lnTo>
                  <a:lnTo>
                    <a:pt x="228" y="498"/>
                  </a:lnTo>
                  <a:lnTo>
                    <a:pt x="224" y="494"/>
                  </a:lnTo>
                  <a:lnTo>
                    <a:pt x="220" y="489"/>
                  </a:lnTo>
                  <a:lnTo>
                    <a:pt x="218" y="485"/>
                  </a:lnTo>
                  <a:lnTo>
                    <a:pt x="214" y="481"/>
                  </a:lnTo>
                  <a:lnTo>
                    <a:pt x="212" y="477"/>
                  </a:lnTo>
                  <a:lnTo>
                    <a:pt x="207" y="471"/>
                  </a:lnTo>
                  <a:lnTo>
                    <a:pt x="203" y="466"/>
                  </a:lnTo>
                  <a:lnTo>
                    <a:pt x="199" y="462"/>
                  </a:lnTo>
                  <a:lnTo>
                    <a:pt x="195" y="458"/>
                  </a:lnTo>
                  <a:lnTo>
                    <a:pt x="193" y="452"/>
                  </a:lnTo>
                  <a:lnTo>
                    <a:pt x="190" y="447"/>
                  </a:lnTo>
                  <a:lnTo>
                    <a:pt x="184" y="441"/>
                  </a:lnTo>
                  <a:lnTo>
                    <a:pt x="182" y="437"/>
                  </a:lnTo>
                  <a:lnTo>
                    <a:pt x="178" y="432"/>
                  </a:lnTo>
                  <a:lnTo>
                    <a:pt x="174" y="426"/>
                  </a:lnTo>
                  <a:lnTo>
                    <a:pt x="173" y="422"/>
                  </a:lnTo>
                  <a:lnTo>
                    <a:pt x="169" y="416"/>
                  </a:lnTo>
                  <a:lnTo>
                    <a:pt x="165" y="411"/>
                  </a:lnTo>
                  <a:lnTo>
                    <a:pt x="161" y="405"/>
                  </a:lnTo>
                  <a:lnTo>
                    <a:pt x="159" y="401"/>
                  </a:lnTo>
                  <a:lnTo>
                    <a:pt x="155" y="395"/>
                  </a:lnTo>
                  <a:lnTo>
                    <a:pt x="152" y="390"/>
                  </a:lnTo>
                  <a:lnTo>
                    <a:pt x="150" y="386"/>
                  </a:lnTo>
                  <a:lnTo>
                    <a:pt x="146" y="380"/>
                  </a:lnTo>
                  <a:lnTo>
                    <a:pt x="144" y="374"/>
                  </a:lnTo>
                  <a:lnTo>
                    <a:pt x="142" y="371"/>
                  </a:lnTo>
                  <a:lnTo>
                    <a:pt x="140" y="363"/>
                  </a:lnTo>
                  <a:lnTo>
                    <a:pt x="136" y="359"/>
                  </a:lnTo>
                  <a:lnTo>
                    <a:pt x="135" y="355"/>
                  </a:lnTo>
                  <a:lnTo>
                    <a:pt x="131" y="350"/>
                  </a:lnTo>
                  <a:lnTo>
                    <a:pt x="129" y="344"/>
                  </a:lnTo>
                  <a:lnTo>
                    <a:pt x="127" y="342"/>
                  </a:lnTo>
                  <a:lnTo>
                    <a:pt x="127" y="336"/>
                  </a:lnTo>
                  <a:lnTo>
                    <a:pt x="123" y="333"/>
                  </a:lnTo>
                  <a:lnTo>
                    <a:pt x="123" y="327"/>
                  </a:lnTo>
                  <a:lnTo>
                    <a:pt x="121" y="325"/>
                  </a:lnTo>
                  <a:lnTo>
                    <a:pt x="121" y="319"/>
                  </a:lnTo>
                  <a:lnTo>
                    <a:pt x="119" y="314"/>
                  </a:lnTo>
                  <a:lnTo>
                    <a:pt x="119" y="310"/>
                  </a:lnTo>
                  <a:lnTo>
                    <a:pt x="119" y="306"/>
                  </a:lnTo>
                  <a:lnTo>
                    <a:pt x="117" y="302"/>
                  </a:lnTo>
                  <a:lnTo>
                    <a:pt x="116" y="298"/>
                  </a:lnTo>
                  <a:lnTo>
                    <a:pt x="116" y="293"/>
                  </a:lnTo>
                  <a:lnTo>
                    <a:pt x="114" y="289"/>
                  </a:lnTo>
                  <a:lnTo>
                    <a:pt x="114" y="283"/>
                  </a:lnTo>
                  <a:lnTo>
                    <a:pt x="114" y="279"/>
                  </a:lnTo>
                  <a:lnTo>
                    <a:pt x="112" y="276"/>
                  </a:lnTo>
                  <a:lnTo>
                    <a:pt x="112" y="272"/>
                  </a:lnTo>
                  <a:lnTo>
                    <a:pt x="112" y="268"/>
                  </a:lnTo>
                  <a:lnTo>
                    <a:pt x="110" y="257"/>
                  </a:lnTo>
                  <a:lnTo>
                    <a:pt x="110" y="251"/>
                  </a:lnTo>
                  <a:lnTo>
                    <a:pt x="108" y="247"/>
                  </a:lnTo>
                  <a:lnTo>
                    <a:pt x="108" y="241"/>
                  </a:lnTo>
                  <a:lnTo>
                    <a:pt x="106" y="238"/>
                  </a:lnTo>
                  <a:lnTo>
                    <a:pt x="106" y="234"/>
                  </a:lnTo>
                  <a:lnTo>
                    <a:pt x="106" y="226"/>
                  </a:lnTo>
                  <a:lnTo>
                    <a:pt x="106" y="219"/>
                  </a:lnTo>
                  <a:lnTo>
                    <a:pt x="106" y="211"/>
                  </a:lnTo>
                  <a:lnTo>
                    <a:pt x="104" y="203"/>
                  </a:lnTo>
                  <a:lnTo>
                    <a:pt x="104" y="196"/>
                  </a:lnTo>
                  <a:lnTo>
                    <a:pt x="104" y="188"/>
                  </a:lnTo>
                  <a:lnTo>
                    <a:pt x="104" y="181"/>
                  </a:lnTo>
                  <a:lnTo>
                    <a:pt x="102" y="175"/>
                  </a:lnTo>
                  <a:lnTo>
                    <a:pt x="102" y="167"/>
                  </a:lnTo>
                  <a:lnTo>
                    <a:pt x="102" y="163"/>
                  </a:lnTo>
                  <a:lnTo>
                    <a:pt x="102" y="158"/>
                  </a:lnTo>
                  <a:lnTo>
                    <a:pt x="102" y="152"/>
                  </a:lnTo>
                  <a:lnTo>
                    <a:pt x="102" y="146"/>
                  </a:lnTo>
                  <a:lnTo>
                    <a:pt x="102" y="143"/>
                  </a:lnTo>
                  <a:lnTo>
                    <a:pt x="102" y="137"/>
                  </a:lnTo>
                  <a:lnTo>
                    <a:pt x="102" y="129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8" y="125"/>
                  </a:lnTo>
                  <a:lnTo>
                    <a:pt x="112" y="125"/>
                  </a:lnTo>
                  <a:lnTo>
                    <a:pt x="117" y="125"/>
                  </a:lnTo>
                  <a:lnTo>
                    <a:pt x="123" y="125"/>
                  </a:lnTo>
                  <a:lnTo>
                    <a:pt x="129" y="127"/>
                  </a:lnTo>
                  <a:lnTo>
                    <a:pt x="136" y="127"/>
                  </a:lnTo>
                  <a:lnTo>
                    <a:pt x="142" y="127"/>
                  </a:lnTo>
                  <a:lnTo>
                    <a:pt x="146" y="127"/>
                  </a:lnTo>
                  <a:lnTo>
                    <a:pt x="150" y="127"/>
                  </a:lnTo>
                  <a:lnTo>
                    <a:pt x="154" y="127"/>
                  </a:lnTo>
                  <a:lnTo>
                    <a:pt x="159" y="129"/>
                  </a:lnTo>
                  <a:lnTo>
                    <a:pt x="163" y="129"/>
                  </a:lnTo>
                  <a:lnTo>
                    <a:pt x="169" y="129"/>
                  </a:lnTo>
                  <a:lnTo>
                    <a:pt x="173" y="129"/>
                  </a:lnTo>
                  <a:lnTo>
                    <a:pt x="178" y="131"/>
                  </a:lnTo>
                  <a:lnTo>
                    <a:pt x="182" y="131"/>
                  </a:lnTo>
                  <a:lnTo>
                    <a:pt x="188" y="131"/>
                  </a:lnTo>
                  <a:lnTo>
                    <a:pt x="193" y="133"/>
                  </a:lnTo>
                  <a:lnTo>
                    <a:pt x="199" y="133"/>
                  </a:lnTo>
                  <a:lnTo>
                    <a:pt x="201" y="133"/>
                  </a:lnTo>
                  <a:lnTo>
                    <a:pt x="209" y="135"/>
                  </a:lnTo>
                  <a:lnTo>
                    <a:pt x="212" y="135"/>
                  </a:lnTo>
                  <a:lnTo>
                    <a:pt x="218" y="137"/>
                  </a:lnTo>
                  <a:lnTo>
                    <a:pt x="224" y="137"/>
                  </a:lnTo>
                  <a:lnTo>
                    <a:pt x="230" y="137"/>
                  </a:lnTo>
                  <a:lnTo>
                    <a:pt x="233" y="139"/>
                  </a:lnTo>
                  <a:lnTo>
                    <a:pt x="241" y="139"/>
                  </a:lnTo>
                  <a:lnTo>
                    <a:pt x="245" y="139"/>
                  </a:lnTo>
                  <a:lnTo>
                    <a:pt x="252" y="139"/>
                  </a:lnTo>
                  <a:lnTo>
                    <a:pt x="256" y="141"/>
                  </a:lnTo>
                  <a:lnTo>
                    <a:pt x="264" y="143"/>
                  </a:lnTo>
                  <a:lnTo>
                    <a:pt x="268" y="143"/>
                  </a:lnTo>
                  <a:lnTo>
                    <a:pt x="273" y="143"/>
                  </a:lnTo>
                  <a:lnTo>
                    <a:pt x="279" y="143"/>
                  </a:lnTo>
                  <a:lnTo>
                    <a:pt x="285" y="144"/>
                  </a:lnTo>
                  <a:lnTo>
                    <a:pt x="290" y="146"/>
                  </a:lnTo>
                  <a:lnTo>
                    <a:pt x="296" y="148"/>
                  </a:lnTo>
                  <a:lnTo>
                    <a:pt x="302" y="148"/>
                  </a:lnTo>
                  <a:lnTo>
                    <a:pt x="307" y="150"/>
                  </a:lnTo>
                  <a:lnTo>
                    <a:pt x="311" y="152"/>
                  </a:lnTo>
                  <a:lnTo>
                    <a:pt x="319" y="154"/>
                  </a:lnTo>
                  <a:lnTo>
                    <a:pt x="325" y="154"/>
                  </a:lnTo>
                  <a:lnTo>
                    <a:pt x="330" y="158"/>
                  </a:lnTo>
                  <a:lnTo>
                    <a:pt x="334" y="158"/>
                  </a:lnTo>
                  <a:lnTo>
                    <a:pt x="340" y="160"/>
                  </a:lnTo>
                  <a:lnTo>
                    <a:pt x="344" y="160"/>
                  </a:lnTo>
                  <a:lnTo>
                    <a:pt x="351" y="162"/>
                  </a:lnTo>
                  <a:lnTo>
                    <a:pt x="355" y="163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72" y="169"/>
                  </a:lnTo>
                  <a:lnTo>
                    <a:pt x="378" y="171"/>
                  </a:lnTo>
                  <a:lnTo>
                    <a:pt x="380" y="173"/>
                  </a:lnTo>
                  <a:lnTo>
                    <a:pt x="383" y="175"/>
                  </a:lnTo>
                  <a:lnTo>
                    <a:pt x="389" y="179"/>
                  </a:lnTo>
                  <a:lnTo>
                    <a:pt x="395" y="179"/>
                  </a:lnTo>
                  <a:lnTo>
                    <a:pt x="399" y="182"/>
                  </a:lnTo>
                  <a:lnTo>
                    <a:pt x="402" y="186"/>
                  </a:lnTo>
                  <a:lnTo>
                    <a:pt x="408" y="188"/>
                  </a:lnTo>
                  <a:lnTo>
                    <a:pt x="414" y="190"/>
                  </a:lnTo>
                  <a:lnTo>
                    <a:pt x="418" y="192"/>
                  </a:lnTo>
                  <a:lnTo>
                    <a:pt x="423" y="196"/>
                  </a:lnTo>
                  <a:lnTo>
                    <a:pt x="425" y="198"/>
                  </a:lnTo>
                  <a:lnTo>
                    <a:pt x="431" y="201"/>
                  </a:lnTo>
                  <a:lnTo>
                    <a:pt x="437" y="207"/>
                  </a:lnTo>
                  <a:lnTo>
                    <a:pt x="440" y="209"/>
                  </a:lnTo>
                  <a:lnTo>
                    <a:pt x="446" y="213"/>
                  </a:lnTo>
                  <a:lnTo>
                    <a:pt x="450" y="215"/>
                  </a:lnTo>
                  <a:lnTo>
                    <a:pt x="456" y="219"/>
                  </a:lnTo>
                  <a:lnTo>
                    <a:pt x="458" y="220"/>
                  </a:lnTo>
                  <a:lnTo>
                    <a:pt x="463" y="224"/>
                  </a:lnTo>
                  <a:lnTo>
                    <a:pt x="467" y="228"/>
                  </a:lnTo>
                  <a:lnTo>
                    <a:pt x="471" y="232"/>
                  </a:lnTo>
                  <a:lnTo>
                    <a:pt x="475" y="236"/>
                  </a:lnTo>
                  <a:lnTo>
                    <a:pt x="480" y="238"/>
                  </a:lnTo>
                  <a:lnTo>
                    <a:pt x="490" y="245"/>
                  </a:lnTo>
                  <a:lnTo>
                    <a:pt x="496" y="253"/>
                  </a:lnTo>
                  <a:lnTo>
                    <a:pt x="503" y="259"/>
                  </a:lnTo>
                  <a:lnTo>
                    <a:pt x="513" y="268"/>
                  </a:lnTo>
                  <a:lnTo>
                    <a:pt x="516" y="272"/>
                  </a:lnTo>
                  <a:lnTo>
                    <a:pt x="526" y="279"/>
                  </a:lnTo>
                  <a:lnTo>
                    <a:pt x="530" y="285"/>
                  </a:lnTo>
                  <a:lnTo>
                    <a:pt x="537" y="291"/>
                  </a:lnTo>
                  <a:lnTo>
                    <a:pt x="543" y="297"/>
                  </a:lnTo>
                  <a:lnTo>
                    <a:pt x="547" y="302"/>
                  </a:lnTo>
                  <a:lnTo>
                    <a:pt x="553" y="308"/>
                  </a:lnTo>
                  <a:lnTo>
                    <a:pt x="560" y="312"/>
                  </a:lnTo>
                  <a:lnTo>
                    <a:pt x="560" y="316"/>
                  </a:lnTo>
                  <a:lnTo>
                    <a:pt x="566" y="321"/>
                  </a:lnTo>
                  <a:lnTo>
                    <a:pt x="568" y="325"/>
                  </a:lnTo>
                  <a:lnTo>
                    <a:pt x="572" y="327"/>
                  </a:lnTo>
                  <a:lnTo>
                    <a:pt x="575" y="331"/>
                  </a:lnTo>
                  <a:lnTo>
                    <a:pt x="577" y="333"/>
                  </a:lnTo>
                  <a:lnTo>
                    <a:pt x="621" y="184"/>
                  </a:lnTo>
                  <a:lnTo>
                    <a:pt x="621" y="18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7" name="Freeform 106"/>
            <p:cNvSpPr>
              <a:spLocks/>
            </p:cNvSpPr>
            <p:nvPr/>
          </p:nvSpPr>
          <p:spPr bwMode="auto">
            <a:xfrm>
              <a:off x="4788" y="2000"/>
              <a:ext cx="301" cy="311"/>
            </a:xfrm>
            <a:custGeom>
              <a:avLst/>
              <a:gdLst>
                <a:gd name="T0" fmla="*/ 9 w 600"/>
                <a:gd name="T1" fmla="*/ 373 h 622"/>
                <a:gd name="T2" fmla="*/ 26 w 600"/>
                <a:gd name="T3" fmla="*/ 323 h 622"/>
                <a:gd name="T4" fmla="*/ 43 w 600"/>
                <a:gd name="T5" fmla="*/ 279 h 622"/>
                <a:gd name="T6" fmla="*/ 66 w 600"/>
                <a:gd name="T7" fmla="*/ 241 h 622"/>
                <a:gd name="T8" fmla="*/ 93 w 600"/>
                <a:gd name="T9" fmla="*/ 209 h 622"/>
                <a:gd name="T10" fmla="*/ 125 w 600"/>
                <a:gd name="T11" fmla="*/ 181 h 622"/>
                <a:gd name="T12" fmla="*/ 161 w 600"/>
                <a:gd name="T13" fmla="*/ 158 h 622"/>
                <a:gd name="T14" fmla="*/ 201 w 600"/>
                <a:gd name="T15" fmla="*/ 135 h 622"/>
                <a:gd name="T16" fmla="*/ 249 w 600"/>
                <a:gd name="T17" fmla="*/ 114 h 622"/>
                <a:gd name="T18" fmla="*/ 302 w 600"/>
                <a:gd name="T19" fmla="*/ 95 h 622"/>
                <a:gd name="T20" fmla="*/ 353 w 600"/>
                <a:gd name="T21" fmla="*/ 76 h 622"/>
                <a:gd name="T22" fmla="*/ 405 w 600"/>
                <a:gd name="T23" fmla="*/ 61 h 622"/>
                <a:gd name="T24" fmla="*/ 450 w 600"/>
                <a:gd name="T25" fmla="*/ 46 h 622"/>
                <a:gd name="T26" fmla="*/ 492 w 600"/>
                <a:gd name="T27" fmla="*/ 30 h 622"/>
                <a:gd name="T28" fmla="*/ 528 w 600"/>
                <a:gd name="T29" fmla="*/ 19 h 622"/>
                <a:gd name="T30" fmla="*/ 566 w 600"/>
                <a:gd name="T31" fmla="*/ 6 h 622"/>
                <a:gd name="T32" fmla="*/ 587 w 600"/>
                <a:gd name="T33" fmla="*/ 6 h 622"/>
                <a:gd name="T34" fmla="*/ 587 w 600"/>
                <a:gd name="T35" fmla="*/ 40 h 622"/>
                <a:gd name="T36" fmla="*/ 585 w 600"/>
                <a:gd name="T37" fmla="*/ 72 h 622"/>
                <a:gd name="T38" fmla="*/ 585 w 600"/>
                <a:gd name="T39" fmla="*/ 106 h 622"/>
                <a:gd name="T40" fmla="*/ 585 w 600"/>
                <a:gd name="T41" fmla="*/ 146 h 622"/>
                <a:gd name="T42" fmla="*/ 587 w 600"/>
                <a:gd name="T43" fmla="*/ 188 h 622"/>
                <a:gd name="T44" fmla="*/ 591 w 600"/>
                <a:gd name="T45" fmla="*/ 238 h 622"/>
                <a:gd name="T46" fmla="*/ 598 w 600"/>
                <a:gd name="T47" fmla="*/ 285 h 622"/>
                <a:gd name="T48" fmla="*/ 600 w 600"/>
                <a:gd name="T49" fmla="*/ 335 h 622"/>
                <a:gd name="T50" fmla="*/ 598 w 600"/>
                <a:gd name="T51" fmla="*/ 384 h 622"/>
                <a:gd name="T52" fmla="*/ 593 w 600"/>
                <a:gd name="T53" fmla="*/ 432 h 622"/>
                <a:gd name="T54" fmla="*/ 585 w 600"/>
                <a:gd name="T55" fmla="*/ 477 h 622"/>
                <a:gd name="T56" fmla="*/ 577 w 600"/>
                <a:gd name="T57" fmla="*/ 517 h 622"/>
                <a:gd name="T58" fmla="*/ 566 w 600"/>
                <a:gd name="T59" fmla="*/ 549 h 622"/>
                <a:gd name="T60" fmla="*/ 557 w 600"/>
                <a:gd name="T61" fmla="*/ 582 h 622"/>
                <a:gd name="T62" fmla="*/ 543 w 600"/>
                <a:gd name="T63" fmla="*/ 601 h 622"/>
                <a:gd name="T64" fmla="*/ 509 w 600"/>
                <a:gd name="T65" fmla="*/ 610 h 622"/>
                <a:gd name="T66" fmla="*/ 463 w 600"/>
                <a:gd name="T67" fmla="*/ 618 h 622"/>
                <a:gd name="T68" fmla="*/ 427 w 600"/>
                <a:gd name="T69" fmla="*/ 620 h 622"/>
                <a:gd name="T70" fmla="*/ 424 w 600"/>
                <a:gd name="T71" fmla="*/ 599 h 622"/>
                <a:gd name="T72" fmla="*/ 444 w 600"/>
                <a:gd name="T73" fmla="*/ 551 h 622"/>
                <a:gd name="T74" fmla="*/ 454 w 600"/>
                <a:gd name="T75" fmla="*/ 521 h 622"/>
                <a:gd name="T76" fmla="*/ 467 w 600"/>
                <a:gd name="T77" fmla="*/ 489 h 622"/>
                <a:gd name="T78" fmla="*/ 477 w 600"/>
                <a:gd name="T79" fmla="*/ 454 h 622"/>
                <a:gd name="T80" fmla="*/ 486 w 600"/>
                <a:gd name="T81" fmla="*/ 422 h 622"/>
                <a:gd name="T82" fmla="*/ 490 w 600"/>
                <a:gd name="T83" fmla="*/ 388 h 622"/>
                <a:gd name="T84" fmla="*/ 492 w 600"/>
                <a:gd name="T85" fmla="*/ 357 h 622"/>
                <a:gd name="T86" fmla="*/ 488 w 600"/>
                <a:gd name="T87" fmla="*/ 325 h 622"/>
                <a:gd name="T88" fmla="*/ 488 w 600"/>
                <a:gd name="T89" fmla="*/ 293 h 622"/>
                <a:gd name="T90" fmla="*/ 488 w 600"/>
                <a:gd name="T91" fmla="*/ 260 h 622"/>
                <a:gd name="T92" fmla="*/ 488 w 600"/>
                <a:gd name="T93" fmla="*/ 224 h 622"/>
                <a:gd name="T94" fmla="*/ 488 w 600"/>
                <a:gd name="T95" fmla="*/ 179 h 622"/>
                <a:gd name="T96" fmla="*/ 490 w 600"/>
                <a:gd name="T97" fmla="*/ 154 h 622"/>
                <a:gd name="T98" fmla="*/ 463 w 600"/>
                <a:gd name="T99" fmla="*/ 160 h 622"/>
                <a:gd name="T100" fmla="*/ 414 w 600"/>
                <a:gd name="T101" fmla="*/ 177 h 622"/>
                <a:gd name="T102" fmla="*/ 382 w 600"/>
                <a:gd name="T103" fmla="*/ 184 h 622"/>
                <a:gd name="T104" fmla="*/ 344 w 600"/>
                <a:gd name="T105" fmla="*/ 202 h 622"/>
                <a:gd name="T106" fmla="*/ 306 w 600"/>
                <a:gd name="T107" fmla="*/ 217 h 622"/>
                <a:gd name="T108" fmla="*/ 266 w 600"/>
                <a:gd name="T109" fmla="*/ 238 h 622"/>
                <a:gd name="T110" fmla="*/ 224 w 600"/>
                <a:gd name="T111" fmla="*/ 260 h 622"/>
                <a:gd name="T112" fmla="*/ 188 w 600"/>
                <a:gd name="T113" fmla="*/ 289 h 622"/>
                <a:gd name="T114" fmla="*/ 156 w 600"/>
                <a:gd name="T115" fmla="*/ 321 h 622"/>
                <a:gd name="T116" fmla="*/ 131 w 600"/>
                <a:gd name="T117" fmla="*/ 357 h 622"/>
                <a:gd name="T118" fmla="*/ 108 w 600"/>
                <a:gd name="T119" fmla="*/ 392 h 622"/>
                <a:gd name="T120" fmla="*/ 89 w 600"/>
                <a:gd name="T121" fmla="*/ 426 h 622"/>
                <a:gd name="T122" fmla="*/ 70 w 600"/>
                <a:gd name="T123" fmla="*/ 471 h 622"/>
                <a:gd name="T124" fmla="*/ 0 w 600"/>
                <a:gd name="T125" fmla="*/ 42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" h="622">
                  <a:moveTo>
                    <a:pt x="0" y="424"/>
                  </a:moveTo>
                  <a:lnTo>
                    <a:pt x="0" y="413"/>
                  </a:lnTo>
                  <a:lnTo>
                    <a:pt x="2" y="405"/>
                  </a:lnTo>
                  <a:lnTo>
                    <a:pt x="4" y="397"/>
                  </a:lnTo>
                  <a:lnTo>
                    <a:pt x="7" y="390"/>
                  </a:lnTo>
                  <a:lnTo>
                    <a:pt x="7" y="382"/>
                  </a:lnTo>
                  <a:lnTo>
                    <a:pt x="9" y="373"/>
                  </a:lnTo>
                  <a:lnTo>
                    <a:pt x="13" y="365"/>
                  </a:lnTo>
                  <a:lnTo>
                    <a:pt x="15" y="359"/>
                  </a:lnTo>
                  <a:lnTo>
                    <a:pt x="17" y="352"/>
                  </a:lnTo>
                  <a:lnTo>
                    <a:pt x="17" y="344"/>
                  </a:lnTo>
                  <a:lnTo>
                    <a:pt x="21" y="336"/>
                  </a:lnTo>
                  <a:lnTo>
                    <a:pt x="23" y="331"/>
                  </a:lnTo>
                  <a:lnTo>
                    <a:pt x="26" y="323"/>
                  </a:lnTo>
                  <a:lnTo>
                    <a:pt x="28" y="317"/>
                  </a:lnTo>
                  <a:lnTo>
                    <a:pt x="30" y="312"/>
                  </a:lnTo>
                  <a:lnTo>
                    <a:pt x="34" y="304"/>
                  </a:lnTo>
                  <a:lnTo>
                    <a:pt x="36" y="297"/>
                  </a:lnTo>
                  <a:lnTo>
                    <a:pt x="40" y="293"/>
                  </a:lnTo>
                  <a:lnTo>
                    <a:pt x="42" y="285"/>
                  </a:lnTo>
                  <a:lnTo>
                    <a:pt x="43" y="279"/>
                  </a:lnTo>
                  <a:lnTo>
                    <a:pt x="45" y="274"/>
                  </a:lnTo>
                  <a:lnTo>
                    <a:pt x="49" y="270"/>
                  </a:lnTo>
                  <a:lnTo>
                    <a:pt x="53" y="262"/>
                  </a:lnTo>
                  <a:lnTo>
                    <a:pt x="57" y="259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66" y="241"/>
                  </a:lnTo>
                  <a:lnTo>
                    <a:pt x="70" y="238"/>
                  </a:lnTo>
                  <a:lnTo>
                    <a:pt x="74" y="234"/>
                  </a:lnTo>
                  <a:lnTo>
                    <a:pt x="78" y="228"/>
                  </a:lnTo>
                  <a:lnTo>
                    <a:pt x="81" y="224"/>
                  </a:lnTo>
                  <a:lnTo>
                    <a:pt x="85" y="221"/>
                  </a:lnTo>
                  <a:lnTo>
                    <a:pt x="89" y="215"/>
                  </a:lnTo>
                  <a:lnTo>
                    <a:pt x="93" y="209"/>
                  </a:lnTo>
                  <a:lnTo>
                    <a:pt x="97" y="207"/>
                  </a:lnTo>
                  <a:lnTo>
                    <a:pt x="102" y="202"/>
                  </a:lnTo>
                  <a:lnTo>
                    <a:pt x="106" y="198"/>
                  </a:lnTo>
                  <a:lnTo>
                    <a:pt x="110" y="192"/>
                  </a:lnTo>
                  <a:lnTo>
                    <a:pt x="116" y="188"/>
                  </a:lnTo>
                  <a:lnTo>
                    <a:pt x="119" y="184"/>
                  </a:lnTo>
                  <a:lnTo>
                    <a:pt x="125" y="181"/>
                  </a:lnTo>
                  <a:lnTo>
                    <a:pt x="131" y="179"/>
                  </a:lnTo>
                  <a:lnTo>
                    <a:pt x="133" y="175"/>
                  </a:lnTo>
                  <a:lnTo>
                    <a:pt x="138" y="171"/>
                  </a:lnTo>
                  <a:lnTo>
                    <a:pt x="144" y="165"/>
                  </a:lnTo>
                  <a:lnTo>
                    <a:pt x="150" y="163"/>
                  </a:lnTo>
                  <a:lnTo>
                    <a:pt x="156" y="160"/>
                  </a:lnTo>
                  <a:lnTo>
                    <a:pt x="161" y="158"/>
                  </a:lnTo>
                  <a:lnTo>
                    <a:pt x="165" y="154"/>
                  </a:lnTo>
                  <a:lnTo>
                    <a:pt x="171" y="150"/>
                  </a:lnTo>
                  <a:lnTo>
                    <a:pt x="178" y="146"/>
                  </a:lnTo>
                  <a:lnTo>
                    <a:pt x="184" y="144"/>
                  </a:lnTo>
                  <a:lnTo>
                    <a:pt x="190" y="141"/>
                  </a:lnTo>
                  <a:lnTo>
                    <a:pt x="195" y="137"/>
                  </a:lnTo>
                  <a:lnTo>
                    <a:pt x="201" y="135"/>
                  </a:lnTo>
                  <a:lnTo>
                    <a:pt x="209" y="131"/>
                  </a:lnTo>
                  <a:lnTo>
                    <a:pt x="215" y="127"/>
                  </a:lnTo>
                  <a:lnTo>
                    <a:pt x="222" y="125"/>
                  </a:lnTo>
                  <a:lnTo>
                    <a:pt x="228" y="124"/>
                  </a:lnTo>
                  <a:lnTo>
                    <a:pt x="235" y="120"/>
                  </a:lnTo>
                  <a:lnTo>
                    <a:pt x="243" y="116"/>
                  </a:lnTo>
                  <a:lnTo>
                    <a:pt x="249" y="114"/>
                  </a:lnTo>
                  <a:lnTo>
                    <a:pt x="256" y="112"/>
                  </a:lnTo>
                  <a:lnTo>
                    <a:pt x="264" y="110"/>
                  </a:lnTo>
                  <a:lnTo>
                    <a:pt x="270" y="106"/>
                  </a:lnTo>
                  <a:lnTo>
                    <a:pt x="279" y="105"/>
                  </a:lnTo>
                  <a:lnTo>
                    <a:pt x="287" y="101"/>
                  </a:lnTo>
                  <a:lnTo>
                    <a:pt x="294" y="97"/>
                  </a:lnTo>
                  <a:lnTo>
                    <a:pt x="302" y="95"/>
                  </a:lnTo>
                  <a:lnTo>
                    <a:pt x="310" y="93"/>
                  </a:lnTo>
                  <a:lnTo>
                    <a:pt x="315" y="89"/>
                  </a:lnTo>
                  <a:lnTo>
                    <a:pt x="323" y="87"/>
                  </a:lnTo>
                  <a:lnTo>
                    <a:pt x="330" y="86"/>
                  </a:lnTo>
                  <a:lnTo>
                    <a:pt x="338" y="84"/>
                  </a:lnTo>
                  <a:lnTo>
                    <a:pt x="344" y="80"/>
                  </a:lnTo>
                  <a:lnTo>
                    <a:pt x="353" y="76"/>
                  </a:lnTo>
                  <a:lnTo>
                    <a:pt x="359" y="74"/>
                  </a:lnTo>
                  <a:lnTo>
                    <a:pt x="367" y="72"/>
                  </a:lnTo>
                  <a:lnTo>
                    <a:pt x="374" y="70"/>
                  </a:lnTo>
                  <a:lnTo>
                    <a:pt x="382" y="67"/>
                  </a:lnTo>
                  <a:lnTo>
                    <a:pt x="389" y="67"/>
                  </a:lnTo>
                  <a:lnTo>
                    <a:pt x="395" y="63"/>
                  </a:lnTo>
                  <a:lnTo>
                    <a:pt x="405" y="61"/>
                  </a:lnTo>
                  <a:lnTo>
                    <a:pt x="410" y="57"/>
                  </a:lnTo>
                  <a:lnTo>
                    <a:pt x="416" y="55"/>
                  </a:lnTo>
                  <a:lnTo>
                    <a:pt x="424" y="53"/>
                  </a:lnTo>
                  <a:lnTo>
                    <a:pt x="431" y="51"/>
                  </a:lnTo>
                  <a:lnTo>
                    <a:pt x="437" y="49"/>
                  </a:lnTo>
                  <a:lnTo>
                    <a:pt x="444" y="46"/>
                  </a:lnTo>
                  <a:lnTo>
                    <a:pt x="450" y="46"/>
                  </a:lnTo>
                  <a:lnTo>
                    <a:pt x="454" y="42"/>
                  </a:lnTo>
                  <a:lnTo>
                    <a:pt x="463" y="40"/>
                  </a:lnTo>
                  <a:lnTo>
                    <a:pt x="467" y="36"/>
                  </a:lnTo>
                  <a:lnTo>
                    <a:pt x="473" y="36"/>
                  </a:lnTo>
                  <a:lnTo>
                    <a:pt x="481" y="34"/>
                  </a:lnTo>
                  <a:lnTo>
                    <a:pt x="486" y="34"/>
                  </a:lnTo>
                  <a:lnTo>
                    <a:pt x="492" y="30"/>
                  </a:lnTo>
                  <a:lnTo>
                    <a:pt x="496" y="29"/>
                  </a:lnTo>
                  <a:lnTo>
                    <a:pt x="503" y="27"/>
                  </a:lnTo>
                  <a:lnTo>
                    <a:pt x="507" y="25"/>
                  </a:lnTo>
                  <a:lnTo>
                    <a:pt x="513" y="23"/>
                  </a:lnTo>
                  <a:lnTo>
                    <a:pt x="517" y="23"/>
                  </a:lnTo>
                  <a:lnTo>
                    <a:pt x="524" y="21"/>
                  </a:lnTo>
                  <a:lnTo>
                    <a:pt x="528" y="19"/>
                  </a:lnTo>
                  <a:lnTo>
                    <a:pt x="532" y="17"/>
                  </a:lnTo>
                  <a:lnTo>
                    <a:pt x="538" y="15"/>
                  </a:lnTo>
                  <a:lnTo>
                    <a:pt x="541" y="13"/>
                  </a:lnTo>
                  <a:lnTo>
                    <a:pt x="545" y="13"/>
                  </a:lnTo>
                  <a:lnTo>
                    <a:pt x="555" y="11"/>
                  </a:lnTo>
                  <a:lnTo>
                    <a:pt x="560" y="8"/>
                  </a:lnTo>
                  <a:lnTo>
                    <a:pt x="566" y="6"/>
                  </a:lnTo>
                  <a:lnTo>
                    <a:pt x="572" y="4"/>
                  </a:lnTo>
                  <a:lnTo>
                    <a:pt x="577" y="2"/>
                  </a:lnTo>
                  <a:lnTo>
                    <a:pt x="583" y="0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87" y="6"/>
                  </a:lnTo>
                  <a:lnTo>
                    <a:pt x="587" y="8"/>
                  </a:lnTo>
                  <a:lnTo>
                    <a:pt x="587" y="13"/>
                  </a:lnTo>
                  <a:lnTo>
                    <a:pt x="587" y="15"/>
                  </a:lnTo>
                  <a:lnTo>
                    <a:pt x="587" y="23"/>
                  </a:lnTo>
                  <a:lnTo>
                    <a:pt x="587" y="27"/>
                  </a:lnTo>
                  <a:lnTo>
                    <a:pt x="587" y="34"/>
                  </a:lnTo>
                  <a:lnTo>
                    <a:pt x="587" y="40"/>
                  </a:lnTo>
                  <a:lnTo>
                    <a:pt x="587" y="48"/>
                  </a:lnTo>
                  <a:lnTo>
                    <a:pt x="585" y="51"/>
                  </a:lnTo>
                  <a:lnTo>
                    <a:pt x="585" y="53"/>
                  </a:lnTo>
                  <a:lnTo>
                    <a:pt x="585" y="59"/>
                  </a:lnTo>
                  <a:lnTo>
                    <a:pt x="585" y="65"/>
                  </a:lnTo>
                  <a:lnTo>
                    <a:pt x="585" y="68"/>
                  </a:lnTo>
                  <a:lnTo>
                    <a:pt x="585" y="72"/>
                  </a:lnTo>
                  <a:lnTo>
                    <a:pt x="585" y="78"/>
                  </a:lnTo>
                  <a:lnTo>
                    <a:pt x="585" y="84"/>
                  </a:lnTo>
                  <a:lnTo>
                    <a:pt x="585" y="87"/>
                  </a:lnTo>
                  <a:lnTo>
                    <a:pt x="585" y="93"/>
                  </a:lnTo>
                  <a:lnTo>
                    <a:pt x="585" y="97"/>
                  </a:lnTo>
                  <a:lnTo>
                    <a:pt x="585" y="103"/>
                  </a:lnTo>
                  <a:lnTo>
                    <a:pt x="585" y="106"/>
                  </a:lnTo>
                  <a:lnTo>
                    <a:pt x="585" y="114"/>
                  </a:lnTo>
                  <a:lnTo>
                    <a:pt x="585" y="118"/>
                  </a:lnTo>
                  <a:lnTo>
                    <a:pt x="585" y="125"/>
                  </a:lnTo>
                  <a:lnTo>
                    <a:pt x="585" y="127"/>
                  </a:lnTo>
                  <a:lnTo>
                    <a:pt x="585" y="135"/>
                  </a:lnTo>
                  <a:lnTo>
                    <a:pt x="585" y="141"/>
                  </a:lnTo>
                  <a:lnTo>
                    <a:pt x="585" y="146"/>
                  </a:lnTo>
                  <a:lnTo>
                    <a:pt x="585" y="152"/>
                  </a:lnTo>
                  <a:lnTo>
                    <a:pt x="587" y="160"/>
                  </a:lnTo>
                  <a:lnTo>
                    <a:pt x="587" y="165"/>
                  </a:lnTo>
                  <a:lnTo>
                    <a:pt x="587" y="171"/>
                  </a:lnTo>
                  <a:lnTo>
                    <a:pt x="587" y="177"/>
                  </a:lnTo>
                  <a:lnTo>
                    <a:pt x="587" y="182"/>
                  </a:lnTo>
                  <a:lnTo>
                    <a:pt x="587" y="188"/>
                  </a:lnTo>
                  <a:lnTo>
                    <a:pt x="587" y="196"/>
                  </a:lnTo>
                  <a:lnTo>
                    <a:pt x="587" y="202"/>
                  </a:lnTo>
                  <a:lnTo>
                    <a:pt x="587" y="207"/>
                  </a:lnTo>
                  <a:lnTo>
                    <a:pt x="589" y="217"/>
                  </a:lnTo>
                  <a:lnTo>
                    <a:pt x="589" y="222"/>
                  </a:lnTo>
                  <a:lnTo>
                    <a:pt x="589" y="228"/>
                  </a:lnTo>
                  <a:lnTo>
                    <a:pt x="591" y="238"/>
                  </a:lnTo>
                  <a:lnTo>
                    <a:pt x="591" y="243"/>
                  </a:lnTo>
                  <a:lnTo>
                    <a:pt x="593" y="251"/>
                  </a:lnTo>
                  <a:lnTo>
                    <a:pt x="593" y="257"/>
                  </a:lnTo>
                  <a:lnTo>
                    <a:pt x="595" y="264"/>
                  </a:lnTo>
                  <a:lnTo>
                    <a:pt x="596" y="272"/>
                  </a:lnTo>
                  <a:lnTo>
                    <a:pt x="598" y="279"/>
                  </a:lnTo>
                  <a:lnTo>
                    <a:pt x="598" y="285"/>
                  </a:lnTo>
                  <a:lnTo>
                    <a:pt x="598" y="293"/>
                  </a:lnTo>
                  <a:lnTo>
                    <a:pt x="598" y="297"/>
                  </a:lnTo>
                  <a:lnTo>
                    <a:pt x="598" y="306"/>
                  </a:lnTo>
                  <a:lnTo>
                    <a:pt x="598" y="314"/>
                  </a:lnTo>
                  <a:lnTo>
                    <a:pt x="598" y="319"/>
                  </a:lnTo>
                  <a:lnTo>
                    <a:pt x="598" y="327"/>
                  </a:lnTo>
                  <a:lnTo>
                    <a:pt x="600" y="335"/>
                  </a:lnTo>
                  <a:lnTo>
                    <a:pt x="598" y="342"/>
                  </a:lnTo>
                  <a:lnTo>
                    <a:pt x="598" y="348"/>
                  </a:lnTo>
                  <a:lnTo>
                    <a:pt x="598" y="355"/>
                  </a:lnTo>
                  <a:lnTo>
                    <a:pt x="598" y="363"/>
                  </a:lnTo>
                  <a:lnTo>
                    <a:pt x="598" y="369"/>
                  </a:lnTo>
                  <a:lnTo>
                    <a:pt x="598" y="376"/>
                  </a:lnTo>
                  <a:lnTo>
                    <a:pt x="598" y="384"/>
                  </a:lnTo>
                  <a:lnTo>
                    <a:pt x="598" y="392"/>
                  </a:lnTo>
                  <a:lnTo>
                    <a:pt x="596" y="397"/>
                  </a:lnTo>
                  <a:lnTo>
                    <a:pt x="596" y="405"/>
                  </a:lnTo>
                  <a:lnTo>
                    <a:pt x="595" y="411"/>
                  </a:lnTo>
                  <a:lnTo>
                    <a:pt x="595" y="418"/>
                  </a:lnTo>
                  <a:lnTo>
                    <a:pt x="593" y="426"/>
                  </a:lnTo>
                  <a:lnTo>
                    <a:pt x="593" y="432"/>
                  </a:lnTo>
                  <a:lnTo>
                    <a:pt x="591" y="437"/>
                  </a:lnTo>
                  <a:lnTo>
                    <a:pt x="591" y="445"/>
                  </a:lnTo>
                  <a:lnTo>
                    <a:pt x="589" y="452"/>
                  </a:lnTo>
                  <a:lnTo>
                    <a:pt x="587" y="456"/>
                  </a:lnTo>
                  <a:lnTo>
                    <a:pt x="587" y="464"/>
                  </a:lnTo>
                  <a:lnTo>
                    <a:pt x="587" y="470"/>
                  </a:lnTo>
                  <a:lnTo>
                    <a:pt x="585" y="477"/>
                  </a:lnTo>
                  <a:lnTo>
                    <a:pt x="585" y="483"/>
                  </a:lnTo>
                  <a:lnTo>
                    <a:pt x="583" y="489"/>
                  </a:lnTo>
                  <a:lnTo>
                    <a:pt x="583" y="496"/>
                  </a:lnTo>
                  <a:lnTo>
                    <a:pt x="579" y="500"/>
                  </a:lnTo>
                  <a:lnTo>
                    <a:pt x="579" y="506"/>
                  </a:lnTo>
                  <a:lnTo>
                    <a:pt x="577" y="511"/>
                  </a:lnTo>
                  <a:lnTo>
                    <a:pt x="577" y="517"/>
                  </a:lnTo>
                  <a:lnTo>
                    <a:pt x="576" y="521"/>
                  </a:lnTo>
                  <a:lnTo>
                    <a:pt x="574" y="527"/>
                  </a:lnTo>
                  <a:lnTo>
                    <a:pt x="572" y="532"/>
                  </a:lnTo>
                  <a:lnTo>
                    <a:pt x="572" y="538"/>
                  </a:lnTo>
                  <a:lnTo>
                    <a:pt x="570" y="542"/>
                  </a:lnTo>
                  <a:lnTo>
                    <a:pt x="568" y="547"/>
                  </a:lnTo>
                  <a:lnTo>
                    <a:pt x="566" y="549"/>
                  </a:lnTo>
                  <a:lnTo>
                    <a:pt x="566" y="555"/>
                  </a:lnTo>
                  <a:lnTo>
                    <a:pt x="564" y="559"/>
                  </a:lnTo>
                  <a:lnTo>
                    <a:pt x="564" y="563"/>
                  </a:lnTo>
                  <a:lnTo>
                    <a:pt x="562" y="568"/>
                  </a:lnTo>
                  <a:lnTo>
                    <a:pt x="562" y="570"/>
                  </a:lnTo>
                  <a:lnTo>
                    <a:pt x="560" y="578"/>
                  </a:lnTo>
                  <a:lnTo>
                    <a:pt x="557" y="582"/>
                  </a:lnTo>
                  <a:lnTo>
                    <a:pt x="557" y="587"/>
                  </a:lnTo>
                  <a:lnTo>
                    <a:pt x="557" y="591"/>
                  </a:lnTo>
                  <a:lnTo>
                    <a:pt x="555" y="599"/>
                  </a:lnTo>
                  <a:lnTo>
                    <a:pt x="555" y="601"/>
                  </a:lnTo>
                  <a:lnTo>
                    <a:pt x="551" y="601"/>
                  </a:lnTo>
                  <a:lnTo>
                    <a:pt x="545" y="601"/>
                  </a:lnTo>
                  <a:lnTo>
                    <a:pt x="543" y="601"/>
                  </a:lnTo>
                  <a:lnTo>
                    <a:pt x="539" y="603"/>
                  </a:lnTo>
                  <a:lnTo>
                    <a:pt x="536" y="605"/>
                  </a:lnTo>
                  <a:lnTo>
                    <a:pt x="532" y="606"/>
                  </a:lnTo>
                  <a:lnTo>
                    <a:pt x="526" y="606"/>
                  </a:lnTo>
                  <a:lnTo>
                    <a:pt x="520" y="608"/>
                  </a:lnTo>
                  <a:lnTo>
                    <a:pt x="515" y="608"/>
                  </a:lnTo>
                  <a:lnTo>
                    <a:pt x="509" y="610"/>
                  </a:lnTo>
                  <a:lnTo>
                    <a:pt x="501" y="612"/>
                  </a:lnTo>
                  <a:lnTo>
                    <a:pt x="496" y="612"/>
                  </a:lnTo>
                  <a:lnTo>
                    <a:pt x="490" y="614"/>
                  </a:lnTo>
                  <a:lnTo>
                    <a:pt x="484" y="616"/>
                  </a:lnTo>
                  <a:lnTo>
                    <a:pt x="477" y="616"/>
                  </a:lnTo>
                  <a:lnTo>
                    <a:pt x="469" y="618"/>
                  </a:lnTo>
                  <a:lnTo>
                    <a:pt x="463" y="618"/>
                  </a:lnTo>
                  <a:lnTo>
                    <a:pt x="458" y="618"/>
                  </a:lnTo>
                  <a:lnTo>
                    <a:pt x="450" y="620"/>
                  </a:lnTo>
                  <a:lnTo>
                    <a:pt x="446" y="620"/>
                  </a:lnTo>
                  <a:lnTo>
                    <a:pt x="441" y="620"/>
                  </a:lnTo>
                  <a:lnTo>
                    <a:pt x="435" y="622"/>
                  </a:lnTo>
                  <a:lnTo>
                    <a:pt x="433" y="620"/>
                  </a:lnTo>
                  <a:lnTo>
                    <a:pt x="427" y="620"/>
                  </a:lnTo>
                  <a:lnTo>
                    <a:pt x="424" y="620"/>
                  </a:lnTo>
                  <a:lnTo>
                    <a:pt x="422" y="620"/>
                  </a:lnTo>
                  <a:lnTo>
                    <a:pt x="418" y="618"/>
                  </a:lnTo>
                  <a:lnTo>
                    <a:pt x="418" y="616"/>
                  </a:lnTo>
                  <a:lnTo>
                    <a:pt x="418" y="610"/>
                  </a:lnTo>
                  <a:lnTo>
                    <a:pt x="422" y="603"/>
                  </a:lnTo>
                  <a:lnTo>
                    <a:pt x="424" y="599"/>
                  </a:lnTo>
                  <a:lnTo>
                    <a:pt x="425" y="591"/>
                  </a:lnTo>
                  <a:lnTo>
                    <a:pt x="427" y="587"/>
                  </a:lnTo>
                  <a:lnTo>
                    <a:pt x="431" y="580"/>
                  </a:lnTo>
                  <a:lnTo>
                    <a:pt x="433" y="574"/>
                  </a:lnTo>
                  <a:lnTo>
                    <a:pt x="435" y="568"/>
                  </a:lnTo>
                  <a:lnTo>
                    <a:pt x="439" y="559"/>
                  </a:lnTo>
                  <a:lnTo>
                    <a:pt x="444" y="551"/>
                  </a:lnTo>
                  <a:lnTo>
                    <a:pt x="446" y="547"/>
                  </a:lnTo>
                  <a:lnTo>
                    <a:pt x="446" y="544"/>
                  </a:lnTo>
                  <a:lnTo>
                    <a:pt x="448" y="540"/>
                  </a:lnTo>
                  <a:lnTo>
                    <a:pt x="450" y="536"/>
                  </a:lnTo>
                  <a:lnTo>
                    <a:pt x="450" y="530"/>
                  </a:lnTo>
                  <a:lnTo>
                    <a:pt x="452" y="525"/>
                  </a:lnTo>
                  <a:lnTo>
                    <a:pt x="454" y="521"/>
                  </a:lnTo>
                  <a:lnTo>
                    <a:pt x="458" y="517"/>
                  </a:lnTo>
                  <a:lnTo>
                    <a:pt x="460" y="513"/>
                  </a:lnTo>
                  <a:lnTo>
                    <a:pt x="462" y="508"/>
                  </a:lnTo>
                  <a:lnTo>
                    <a:pt x="463" y="504"/>
                  </a:lnTo>
                  <a:lnTo>
                    <a:pt x="463" y="498"/>
                  </a:lnTo>
                  <a:lnTo>
                    <a:pt x="467" y="494"/>
                  </a:lnTo>
                  <a:lnTo>
                    <a:pt x="467" y="489"/>
                  </a:lnTo>
                  <a:lnTo>
                    <a:pt x="467" y="485"/>
                  </a:lnTo>
                  <a:lnTo>
                    <a:pt x="471" y="479"/>
                  </a:lnTo>
                  <a:lnTo>
                    <a:pt x="471" y="475"/>
                  </a:lnTo>
                  <a:lnTo>
                    <a:pt x="473" y="470"/>
                  </a:lnTo>
                  <a:lnTo>
                    <a:pt x="473" y="464"/>
                  </a:lnTo>
                  <a:lnTo>
                    <a:pt x="477" y="460"/>
                  </a:lnTo>
                  <a:lnTo>
                    <a:pt x="477" y="454"/>
                  </a:lnTo>
                  <a:lnTo>
                    <a:pt x="479" y="451"/>
                  </a:lnTo>
                  <a:lnTo>
                    <a:pt x="481" y="445"/>
                  </a:lnTo>
                  <a:lnTo>
                    <a:pt x="482" y="441"/>
                  </a:lnTo>
                  <a:lnTo>
                    <a:pt x="484" y="435"/>
                  </a:lnTo>
                  <a:lnTo>
                    <a:pt x="484" y="432"/>
                  </a:lnTo>
                  <a:lnTo>
                    <a:pt x="486" y="426"/>
                  </a:lnTo>
                  <a:lnTo>
                    <a:pt x="486" y="422"/>
                  </a:lnTo>
                  <a:lnTo>
                    <a:pt x="486" y="414"/>
                  </a:lnTo>
                  <a:lnTo>
                    <a:pt x="488" y="411"/>
                  </a:lnTo>
                  <a:lnTo>
                    <a:pt x="488" y="407"/>
                  </a:lnTo>
                  <a:lnTo>
                    <a:pt x="490" y="403"/>
                  </a:lnTo>
                  <a:lnTo>
                    <a:pt x="490" y="397"/>
                  </a:lnTo>
                  <a:lnTo>
                    <a:pt x="490" y="392"/>
                  </a:lnTo>
                  <a:lnTo>
                    <a:pt x="490" y="388"/>
                  </a:lnTo>
                  <a:lnTo>
                    <a:pt x="492" y="384"/>
                  </a:lnTo>
                  <a:lnTo>
                    <a:pt x="492" y="378"/>
                  </a:lnTo>
                  <a:lnTo>
                    <a:pt x="492" y="374"/>
                  </a:lnTo>
                  <a:lnTo>
                    <a:pt x="492" y="371"/>
                  </a:lnTo>
                  <a:lnTo>
                    <a:pt x="492" y="365"/>
                  </a:lnTo>
                  <a:lnTo>
                    <a:pt x="492" y="361"/>
                  </a:lnTo>
                  <a:lnTo>
                    <a:pt x="492" y="357"/>
                  </a:lnTo>
                  <a:lnTo>
                    <a:pt x="490" y="352"/>
                  </a:lnTo>
                  <a:lnTo>
                    <a:pt x="490" y="348"/>
                  </a:lnTo>
                  <a:lnTo>
                    <a:pt x="490" y="342"/>
                  </a:lnTo>
                  <a:lnTo>
                    <a:pt x="490" y="338"/>
                  </a:lnTo>
                  <a:lnTo>
                    <a:pt x="490" y="333"/>
                  </a:lnTo>
                  <a:lnTo>
                    <a:pt x="490" y="329"/>
                  </a:lnTo>
                  <a:lnTo>
                    <a:pt x="488" y="325"/>
                  </a:lnTo>
                  <a:lnTo>
                    <a:pt x="488" y="319"/>
                  </a:lnTo>
                  <a:lnTo>
                    <a:pt x="488" y="316"/>
                  </a:lnTo>
                  <a:lnTo>
                    <a:pt x="488" y="312"/>
                  </a:lnTo>
                  <a:lnTo>
                    <a:pt x="488" y="306"/>
                  </a:lnTo>
                  <a:lnTo>
                    <a:pt x="488" y="300"/>
                  </a:lnTo>
                  <a:lnTo>
                    <a:pt x="488" y="297"/>
                  </a:lnTo>
                  <a:lnTo>
                    <a:pt x="488" y="293"/>
                  </a:lnTo>
                  <a:lnTo>
                    <a:pt x="488" y="289"/>
                  </a:lnTo>
                  <a:lnTo>
                    <a:pt x="488" y="283"/>
                  </a:lnTo>
                  <a:lnTo>
                    <a:pt x="488" y="279"/>
                  </a:lnTo>
                  <a:lnTo>
                    <a:pt x="488" y="274"/>
                  </a:lnTo>
                  <a:lnTo>
                    <a:pt x="488" y="270"/>
                  </a:lnTo>
                  <a:lnTo>
                    <a:pt x="488" y="266"/>
                  </a:lnTo>
                  <a:lnTo>
                    <a:pt x="488" y="260"/>
                  </a:lnTo>
                  <a:lnTo>
                    <a:pt x="488" y="259"/>
                  </a:lnTo>
                  <a:lnTo>
                    <a:pt x="488" y="253"/>
                  </a:lnTo>
                  <a:lnTo>
                    <a:pt x="488" y="249"/>
                  </a:lnTo>
                  <a:lnTo>
                    <a:pt x="488" y="243"/>
                  </a:lnTo>
                  <a:lnTo>
                    <a:pt x="488" y="240"/>
                  </a:lnTo>
                  <a:lnTo>
                    <a:pt x="488" y="232"/>
                  </a:lnTo>
                  <a:lnTo>
                    <a:pt x="488" y="224"/>
                  </a:lnTo>
                  <a:lnTo>
                    <a:pt x="488" y="217"/>
                  </a:lnTo>
                  <a:lnTo>
                    <a:pt x="488" y="207"/>
                  </a:lnTo>
                  <a:lnTo>
                    <a:pt x="488" y="202"/>
                  </a:lnTo>
                  <a:lnTo>
                    <a:pt x="488" y="196"/>
                  </a:lnTo>
                  <a:lnTo>
                    <a:pt x="488" y="188"/>
                  </a:lnTo>
                  <a:lnTo>
                    <a:pt x="488" y="182"/>
                  </a:lnTo>
                  <a:lnTo>
                    <a:pt x="488" y="179"/>
                  </a:lnTo>
                  <a:lnTo>
                    <a:pt x="488" y="173"/>
                  </a:lnTo>
                  <a:lnTo>
                    <a:pt x="488" y="167"/>
                  </a:lnTo>
                  <a:lnTo>
                    <a:pt x="488" y="163"/>
                  </a:lnTo>
                  <a:lnTo>
                    <a:pt x="488" y="160"/>
                  </a:lnTo>
                  <a:lnTo>
                    <a:pt x="488" y="160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86" y="154"/>
                  </a:lnTo>
                  <a:lnTo>
                    <a:pt x="484" y="154"/>
                  </a:lnTo>
                  <a:lnTo>
                    <a:pt x="481" y="154"/>
                  </a:lnTo>
                  <a:lnTo>
                    <a:pt x="477" y="156"/>
                  </a:lnTo>
                  <a:lnTo>
                    <a:pt x="473" y="158"/>
                  </a:lnTo>
                  <a:lnTo>
                    <a:pt x="469" y="160"/>
                  </a:lnTo>
                  <a:lnTo>
                    <a:pt x="463" y="160"/>
                  </a:lnTo>
                  <a:lnTo>
                    <a:pt x="458" y="160"/>
                  </a:lnTo>
                  <a:lnTo>
                    <a:pt x="450" y="162"/>
                  </a:lnTo>
                  <a:lnTo>
                    <a:pt x="446" y="165"/>
                  </a:lnTo>
                  <a:lnTo>
                    <a:pt x="437" y="165"/>
                  </a:lnTo>
                  <a:lnTo>
                    <a:pt x="431" y="169"/>
                  </a:lnTo>
                  <a:lnTo>
                    <a:pt x="422" y="171"/>
                  </a:lnTo>
                  <a:lnTo>
                    <a:pt x="414" y="177"/>
                  </a:lnTo>
                  <a:lnTo>
                    <a:pt x="410" y="177"/>
                  </a:lnTo>
                  <a:lnTo>
                    <a:pt x="405" y="179"/>
                  </a:lnTo>
                  <a:lnTo>
                    <a:pt x="401" y="179"/>
                  </a:lnTo>
                  <a:lnTo>
                    <a:pt x="395" y="181"/>
                  </a:lnTo>
                  <a:lnTo>
                    <a:pt x="391" y="182"/>
                  </a:lnTo>
                  <a:lnTo>
                    <a:pt x="386" y="184"/>
                  </a:lnTo>
                  <a:lnTo>
                    <a:pt x="382" y="184"/>
                  </a:lnTo>
                  <a:lnTo>
                    <a:pt x="376" y="188"/>
                  </a:lnTo>
                  <a:lnTo>
                    <a:pt x="372" y="190"/>
                  </a:lnTo>
                  <a:lnTo>
                    <a:pt x="367" y="192"/>
                  </a:lnTo>
                  <a:lnTo>
                    <a:pt x="361" y="194"/>
                  </a:lnTo>
                  <a:lnTo>
                    <a:pt x="355" y="196"/>
                  </a:lnTo>
                  <a:lnTo>
                    <a:pt x="351" y="200"/>
                  </a:lnTo>
                  <a:lnTo>
                    <a:pt x="344" y="202"/>
                  </a:lnTo>
                  <a:lnTo>
                    <a:pt x="340" y="203"/>
                  </a:lnTo>
                  <a:lnTo>
                    <a:pt x="334" y="205"/>
                  </a:lnTo>
                  <a:lnTo>
                    <a:pt x="329" y="207"/>
                  </a:lnTo>
                  <a:lnTo>
                    <a:pt x="323" y="209"/>
                  </a:lnTo>
                  <a:lnTo>
                    <a:pt x="317" y="211"/>
                  </a:lnTo>
                  <a:lnTo>
                    <a:pt x="313" y="215"/>
                  </a:lnTo>
                  <a:lnTo>
                    <a:pt x="306" y="217"/>
                  </a:lnTo>
                  <a:lnTo>
                    <a:pt x="302" y="221"/>
                  </a:lnTo>
                  <a:lnTo>
                    <a:pt x="294" y="222"/>
                  </a:lnTo>
                  <a:lnTo>
                    <a:pt x="291" y="224"/>
                  </a:lnTo>
                  <a:lnTo>
                    <a:pt x="283" y="228"/>
                  </a:lnTo>
                  <a:lnTo>
                    <a:pt x="277" y="230"/>
                  </a:lnTo>
                  <a:lnTo>
                    <a:pt x="270" y="234"/>
                  </a:lnTo>
                  <a:lnTo>
                    <a:pt x="266" y="238"/>
                  </a:lnTo>
                  <a:lnTo>
                    <a:pt x="260" y="238"/>
                  </a:lnTo>
                  <a:lnTo>
                    <a:pt x="254" y="243"/>
                  </a:lnTo>
                  <a:lnTo>
                    <a:pt x="249" y="247"/>
                  </a:lnTo>
                  <a:lnTo>
                    <a:pt x="243" y="251"/>
                  </a:lnTo>
                  <a:lnTo>
                    <a:pt x="235" y="253"/>
                  </a:lnTo>
                  <a:lnTo>
                    <a:pt x="230" y="257"/>
                  </a:lnTo>
                  <a:lnTo>
                    <a:pt x="224" y="260"/>
                  </a:lnTo>
                  <a:lnTo>
                    <a:pt x="220" y="264"/>
                  </a:lnTo>
                  <a:lnTo>
                    <a:pt x="213" y="268"/>
                  </a:lnTo>
                  <a:lnTo>
                    <a:pt x="209" y="272"/>
                  </a:lnTo>
                  <a:lnTo>
                    <a:pt x="203" y="276"/>
                  </a:lnTo>
                  <a:lnTo>
                    <a:pt x="199" y="279"/>
                  </a:lnTo>
                  <a:lnTo>
                    <a:pt x="194" y="283"/>
                  </a:lnTo>
                  <a:lnTo>
                    <a:pt x="188" y="289"/>
                  </a:lnTo>
                  <a:lnTo>
                    <a:pt x="182" y="293"/>
                  </a:lnTo>
                  <a:lnTo>
                    <a:pt x="178" y="297"/>
                  </a:lnTo>
                  <a:lnTo>
                    <a:pt x="175" y="300"/>
                  </a:lnTo>
                  <a:lnTo>
                    <a:pt x="169" y="308"/>
                  </a:lnTo>
                  <a:lnTo>
                    <a:pt x="165" y="314"/>
                  </a:lnTo>
                  <a:lnTo>
                    <a:pt x="161" y="317"/>
                  </a:lnTo>
                  <a:lnTo>
                    <a:pt x="156" y="321"/>
                  </a:lnTo>
                  <a:lnTo>
                    <a:pt x="152" y="327"/>
                  </a:lnTo>
                  <a:lnTo>
                    <a:pt x="150" y="333"/>
                  </a:lnTo>
                  <a:lnTo>
                    <a:pt x="144" y="336"/>
                  </a:lnTo>
                  <a:lnTo>
                    <a:pt x="138" y="342"/>
                  </a:lnTo>
                  <a:lnTo>
                    <a:pt x="137" y="346"/>
                  </a:lnTo>
                  <a:lnTo>
                    <a:pt x="133" y="352"/>
                  </a:lnTo>
                  <a:lnTo>
                    <a:pt x="131" y="357"/>
                  </a:lnTo>
                  <a:lnTo>
                    <a:pt x="127" y="363"/>
                  </a:lnTo>
                  <a:lnTo>
                    <a:pt x="123" y="367"/>
                  </a:lnTo>
                  <a:lnTo>
                    <a:pt x="119" y="373"/>
                  </a:lnTo>
                  <a:lnTo>
                    <a:pt x="116" y="378"/>
                  </a:lnTo>
                  <a:lnTo>
                    <a:pt x="114" y="384"/>
                  </a:lnTo>
                  <a:lnTo>
                    <a:pt x="110" y="388"/>
                  </a:lnTo>
                  <a:lnTo>
                    <a:pt x="108" y="392"/>
                  </a:lnTo>
                  <a:lnTo>
                    <a:pt x="106" y="399"/>
                  </a:lnTo>
                  <a:lnTo>
                    <a:pt x="102" y="405"/>
                  </a:lnTo>
                  <a:lnTo>
                    <a:pt x="99" y="407"/>
                  </a:lnTo>
                  <a:lnTo>
                    <a:pt x="97" y="411"/>
                  </a:lnTo>
                  <a:lnTo>
                    <a:pt x="95" y="416"/>
                  </a:lnTo>
                  <a:lnTo>
                    <a:pt x="93" y="422"/>
                  </a:lnTo>
                  <a:lnTo>
                    <a:pt x="89" y="426"/>
                  </a:lnTo>
                  <a:lnTo>
                    <a:pt x="87" y="432"/>
                  </a:lnTo>
                  <a:lnTo>
                    <a:pt x="85" y="435"/>
                  </a:lnTo>
                  <a:lnTo>
                    <a:pt x="81" y="443"/>
                  </a:lnTo>
                  <a:lnTo>
                    <a:pt x="80" y="452"/>
                  </a:lnTo>
                  <a:lnTo>
                    <a:pt x="76" y="458"/>
                  </a:lnTo>
                  <a:lnTo>
                    <a:pt x="74" y="466"/>
                  </a:lnTo>
                  <a:lnTo>
                    <a:pt x="70" y="471"/>
                  </a:lnTo>
                  <a:lnTo>
                    <a:pt x="68" y="479"/>
                  </a:lnTo>
                  <a:lnTo>
                    <a:pt x="66" y="483"/>
                  </a:lnTo>
                  <a:lnTo>
                    <a:pt x="66" y="487"/>
                  </a:lnTo>
                  <a:lnTo>
                    <a:pt x="64" y="494"/>
                  </a:lnTo>
                  <a:lnTo>
                    <a:pt x="64" y="496"/>
                  </a:lnTo>
                  <a:lnTo>
                    <a:pt x="0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8" name="Freeform 107"/>
            <p:cNvSpPr>
              <a:spLocks/>
            </p:cNvSpPr>
            <p:nvPr/>
          </p:nvSpPr>
          <p:spPr bwMode="auto">
            <a:xfrm>
              <a:off x="5012" y="2483"/>
              <a:ext cx="337" cy="257"/>
            </a:xfrm>
            <a:custGeom>
              <a:avLst/>
              <a:gdLst>
                <a:gd name="T0" fmla="*/ 206 w 675"/>
                <a:gd name="T1" fmla="*/ 0 h 515"/>
                <a:gd name="T2" fmla="*/ 246 w 675"/>
                <a:gd name="T3" fmla="*/ 5 h 515"/>
                <a:gd name="T4" fmla="*/ 282 w 675"/>
                <a:gd name="T5" fmla="*/ 19 h 515"/>
                <a:gd name="T6" fmla="*/ 316 w 675"/>
                <a:gd name="T7" fmla="*/ 34 h 515"/>
                <a:gd name="T8" fmla="*/ 346 w 675"/>
                <a:gd name="T9" fmla="*/ 55 h 515"/>
                <a:gd name="T10" fmla="*/ 377 w 675"/>
                <a:gd name="T11" fmla="*/ 76 h 515"/>
                <a:gd name="T12" fmla="*/ 403 w 675"/>
                <a:gd name="T13" fmla="*/ 102 h 515"/>
                <a:gd name="T14" fmla="*/ 428 w 675"/>
                <a:gd name="T15" fmla="*/ 127 h 515"/>
                <a:gd name="T16" fmla="*/ 470 w 675"/>
                <a:gd name="T17" fmla="*/ 171 h 515"/>
                <a:gd name="T18" fmla="*/ 510 w 675"/>
                <a:gd name="T19" fmla="*/ 211 h 515"/>
                <a:gd name="T20" fmla="*/ 553 w 675"/>
                <a:gd name="T21" fmla="*/ 245 h 515"/>
                <a:gd name="T22" fmla="*/ 599 w 675"/>
                <a:gd name="T23" fmla="*/ 272 h 515"/>
                <a:gd name="T24" fmla="*/ 639 w 675"/>
                <a:gd name="T25" fmla="*/ 289 h 515"/>
                <a:gd name="T26" fmla="*/ 665 w 675"/>
                <a:gd name="T27" fmla="*/ 300 h 515"/>
                <a:gd name="T28" fmla="*/ 667 w 675"/>
                <a:gd name="T29" fmla="*/ 310 h 515"/>
                <a:gd name="T30" fmla="*/ 637 w 675"/>
                <a:gd name="T31" fmla="*/ 332 h 515"/>
                <a:gd name="T32" fmla="*/ 605 w 675"/>
                <a:gd name="T33" fmla="*/ 353 h 515"/>
                <a:gd name="T34" fmla="*/ 576 w 675"/>
                <a:gd name="T35" fmla="*/ 370 h 515"/>
                <a:gd name="T36" fmla="*/ 542 w 675"/>
                <a:gd name="T37" fmla="*/ 391 h 515"/>
                <a:gd name="T38" fmla="*/ 500 w 675"/>
                <a:gd name="T39" fmla="*/ 412 h 515"/>
                <a:gd name="T40" fmla="*/ 455 w 675"/>
                <a:gd name="T41" fmla="*/ 435 h 515"/>
                <a:gd name="T42" fmla="*/ 403 w 675"/>
                <a:gd name="T43" fmla="*/ 460 h 515"/>
                <a:gd name="T44" fmla="*/ 346 w 675"/>
                <a:gd name="T45" fmla="*/ 481 h 515"/>
                <a:gd name="T46" fmla="*/ 291 w 675"/>
                <a:gd name="T47" fmla="*/ 496 h 515"/>
                <a:gd name="T48" fmla="*/ 238 w 675"/>
                <a:gd name="T49" fmla="*/ 507 h 515"/>
                <a:gd name="T50" fmla="*/ 185 w 675"/>
                <a:gd name="T51" fmla="*/ 511 h 515"/>
                <a:gd name="T52" fmla="*/ 139 w 675"/>
                <a:gd name="T53" fmla="*/ 515 h 515"/>
                <a:gd name="T54" fmla="*/ 97 w 675"/>
                <a:gd name="T55" fmla="*/ 513 h 515"/>
                <a:gd name="T56" fmla="*/ 59 w 675"/>
                <a:gd name="T57" fmla="*/ 511 h 515"/>
                <a:gd name="T58" fmla="*/ 33 w 675"/>
                <a:gd name="T59" fmla="*/ 509 h 515"/>
                <a:gd name="T60" fmla="*/ 4 w 675"/>
                <a:gd name="T61" fmla="*/ 505 h 515"/>
                <a:gd name="T62" fmla="*/ 2 w 675"/>
                <a:gd name="T63" fmla="*/ 490 h 515"/>
                <a:gd name="T64" fmla="*/ 8 w 675"/>
                <a:gd name="T65" fmla="*/ 458 h 515"/>
                <a:gd name="T66" fmla="*/ 21 w 675"/>
                <a:gd name="T67" fmla="*/ 426 h 515"/>
                <a:gd name="T68" fmla="*/ 40 w 675"/>
                <a:gd name="T69" fmla="*/ 414 h 515"/>
                <a:gd name="T70" fmla="*/ 73 w 675"/>
                <a:gd name="T71" fmla="*/ 414 h 515"/>
                <a:gd name="T72" fmla="*/ 99 w 675"/>
                <a:gd name="T73" fmla="*/ 412 h 515"/>
                <a:gd name="T74" fmla="*/ 131 w 675"/>
                <a:gd name="T75" fmla="*/ 412 h 515"/>
                <a:gd name="T76" fmla="*/ 166 w 675"/>
                <a:gd name="T77" fmla="*/ 410 h 515"/>
                <a:gd name="T78" fmla="*/ 198 w 675"/>
                <a:gd name="T79" fmla="*/ 405 h 515"/>
                <a:gd name="T80" fmla="*/ 232 w 675"/>
                <a:gd name="T81" fmla="*/ 403 h 515"/>
                <a:gd name="T82" fmla="*/ 263 w 675"/>
                <a:gd name="T83" fmla="*/ 399 h 515"/>
                <a:gd name="T84" fmla="*/ 289 w 675"/>
                <a:gd name="T85" fmla="*/ 395 h 515"/>
                <a:gd name="T86" fmla="*/ 327 w 675"/>
                <a:gd name="T87" fmla="*/ 386 h 515"/>
                <a:gd name="T88" fmla="*/ 363 w 675"/>
                <a:gd name="T89" fmla="*/ 370 h 515"/>
                <a:gd name="T90" fmla="*/ 399 w 675"/>
                <a:gd name="T91" fmla="*/ 351 h 515"/>
                <a:gd name="T92" fmla="*/ 436 w 675"/>
                <a:gd name="T93" fmla="*/ 329 h 515"/>
                <a:gd name="T94" fmla="*/ 466 w 675"/>
                <a:gd name="T95" fmla="*/ 310 h 515"/>
                <a:gd name="T96" fmla="*/ 455 w 675"/>
                <a:gd name="T97" fmla="*/ 302 h 515"/>
                <a:gd name="T98" fmla="*/ 413 w 675"/>
                <a:gd name="T99" fmla="*/ 270 h 515"/>
                <a:gd name="T100" fmla="*/ 384 w 675"/>
                <a:gd name="T101" fmla="*/ 235 h 515"/>
                <a:gd name="T102" fmla="*/ 346 w 675"/>
                <a:gd name="T103" fmla="*/ 190 h 515"/>
                <a:gd name="T104" fmla="*/ 318 w 675"/>
                <a:gd name="T105" fmla="*/ 169 h 515"/>
                <a:gd name="T106" fmla="*/ 285 w 675"/>
                <a:gd name="T107" fmla="*/ 150 h 515"/>
                <a:gd name="T108" fmla="*/ 255 w 675"/>
                <a:gd name="T109" fmla="*/ 129 h 515"/>
                <a:gd name="T110" fmla="*/ 221 w 675"/>
                <a:gd name="T111" fmla="*/ 114 h 515"/>
                <a:gd name="T112" fmla="*/ 187 w 675"/>
                <a:gd name="T113" fmla="*/ 99 h 515"/>
                <a:gd name="T114" fmla="*/ 160 w 675"/>
                <a:gd name="T115" fmla="*/ 87 h 515"/>
                <a:gd name="T116" fmla="*/ 130 w 675"/>
                <a:gd name="T117" fmla="*/ 76 h 515"/>
                <a:gd name="T118" fmla="*/ 171 w 675"/>
                <a:gd name="T119" fmla="*/ 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515">
                  <a:moveTo>
                    <a:pt x="171" y="2"/>
                  </a:move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3" y="2"/>
                  </a:lnTo>
                  <a:lnTo>
                    <a:pt x="221" y="2"/>
                  </a:lnTo>
                  <a:lnTo>
                    <a:pt x="227" y="4"/>
                  </a:lnTo>
                  <a:lnTo>
                    <a:pt x="232" y="4"/>
                  </a:lnTo>
                  <a:lnTo>
                    <a:pt x="240" y="4"/>
                  </a:lnTo>
                  <a:lnTo>
                    <a:pt x="246" y="5"/>
                  </a:lnTo>
                  <a:lnTo>
                    <a:pt x="253" y="7"/>
                  </a:lnTo>
                  <a:lnTo>
                    <a:pt x="259" y="9"/>
                  </a:lnTo>
                  <a:lnTo>
                    <a:pt x="263" y="11"/>
                  </a:lnTo>
                  <a:lnTo>
                    <a:pt x="270" y="15"/>
                  </a:lnTo>
                  <a:lnTo>
                    <a:pt x="276" y="15"/>
                  </a:lnTo>
                  <a:lnTo>
                    <a:pt x="282" y="19"/>
                  </a:lnTo>
                  <a:lnTo>
                    <a:pt x="287" y="21"/>
                  </a:lnTo>
                  <a:lnTo>
                    <a:pt x="293" y="23"/>
                  </a:lnTo>
                  <a:lnTo>
                    <a:pt x="299" y="24"/>
                  </a:lnTo>
                  <a:lnTo>
                    <a:pt x="304" y="26"/>
                  </a:lnTo>
                  <a:lnTo>
                    <a:pt x="310" y="30"/>
                  </a:lnTo>
                  <a:lnTo>
                    <a:pt x="316" y="34"/>
                  </a:lnTo>
                  <a:lnTo>
                    <a:pt x="322" y="38"/>
                  </a:lnTo>
                  <a:lnTo>
                    <a:pt x="325" y="42"/>
                  </a:lnTo>
                  <a:lnTo>
                    <a:pt x="333" y="43"/>
                  </a:lnTo>
                  <a:lnTo>
                    <a:pt x="337" y="47"/>
                  </a:lnTo>
                  <a:lnTo>
                    <a:pt x="342" y="51"/>
                  </a:lnTo>
                  <a:lnTo>
                    <a:pt x="346" y="55"/>
                  </a:lnTo>
                  <a:lnTo>
                    <a:pt x="352" y="57"/>
                  </a:lnTo>
                  <a:lnTo>
                    <a:pt x="358" y="62"/>
                  </a:lnTo>
                  <a:lnTo>
                    <a:pt x="363" y="66"/>
                  </a:lnTo>
                  <a:lnTo>
                    <a:pt x="369" y="70"/>
                  </a:lnTo>
                  <a:lnTo>
                    <a:pt x="373" y="74"/>
                  </a:lnTo>
                  <a:lnTo>
                    <a:pt x="377" y="76"/>
                  </a:lnTo>
                  <a:lnTo>
                    <a:pt x="380" y="81"/>
                  </a:lnTo>
                  <a:lnTo>
                    <a:pt x="386" y="85"/>
                  </a:lnTo>
                  <a:lnTo>
                    <a:pt x="390" y="89"/>
                  </a:lnTo>
                  <a:lnTo>
                    <a:pt x="394" y="93"/>
                  </a:lnTo>
                  <a:lnTo>
                    <a:pt x="399" y="97"/>
                  </a:lnTo>
                  <a:lnTo>
                    <a:pt x="403" y="102"/>
                  </a:lnTo>
                  <a:lnTo>
                    <a:pt x="407" y="106"/>
                  </a:lnTo>
                  <a:lnTo>
                    <a:pt x="411" y="108"/>
                  </a:lnTo>
                  <a:lnTo>
                    <a:pt x="415" y="114"/>
                  </a:lnTo>
                  <a:lnTo>
                    <a:pt x="420" y="118"/>
                  </a:lnTo>
                  <a:lnTo>
                    <a:pt x="424" y="121"/>
                  </a:lnTo>
                  <a:lnTo>
                    <a:pt x="428" y="127"/>
                  </a:lnTo>
                  <a:lnTo>
                    <a:pt x="434" y="131"/>
                  </a:lnTo>
                  <a:lnTo>
                    <a:pt x="439" y="138"/>
                  </a:lnTo>
                  <a:lnTo>
                    <a:pt x="447" y="148"/>
                  </a:lnTo>
                  <a:lnTo>
                    <a:pt x="455" y="156"/>
                  </a:lnTo>
                  <a:lnTo>
                    <a:pt x="462" y="163"/>
                  </a:lnTo>
                  <a:lnTo>
                    <a:pt x="470" y="171"/>
                  </a:lnTo>
                  <a:lnTo>
                    <a:pt x="477" y="178"/>
                  </a:lnTo>
                  <a:lnTo>
                    <a:pt x="483" y="186"/>
                  </a:lnTo>
                  <a:lnTo>
                    <a:pt x="489" y="194"/>
                  </a:lnTo>
                  <a:lnTo>
                    <a:pt x="496" y="199"/>
                  </a:lnTo>
                  <a:lnTo>
                    <a:pt x="502" y="207"/>
                  </a:lnTo>
                  <a:lnTo>
                    <a:pt x="510" y="211"/>
                  </a:lnTo>
                  <a:lnTo>
                    <a:pt x="517" y="218"/>
                  </a:lnTo>
                  <a:lnTo>
                    <a:pt x="523" y="224"/>
                  </a:lnTo>
                  <a:lnTo>
                    <a:pt x="531" y="228"/>
                  </a:lnTo>
                  <a:lnTo>
                    <a:pt x="540" y="235"/>
                  </a:lnTo>
                  <a:lnTo>
                    <a:pt x="548" y="241"/>
                  </a:lnTo>
                  <a:lnTo>
                    <a:pt x="553" y="245"/>
                  </a:lnTo>
                  <a:lnTo>
                    <a:pt x="561" y="249"/>
                  </a:lnTo>
                  <a:lnTo>
                    <a:pt x="570" y="254"/>
                  </a:lnTo>
                  <a:lnTo>
                    <a:pt x="576" y="260"/>
                  </a:lnTo>
                  <a:lnTo>
                    <a:pt x="586" y="264"/>
                  </a:lnTo>
                  <a:lnTo>
                    <a:pt x="593" y="268"/>
                  </a:lnTo>
                  <a:lnTo>
                    <a:pt x="599" y="272"/>
                  </a:lnTo>
                  <a:lnTo>
                    <a:pt x="608" y="275"/>
                  </a:lnTo>
                  <a:lnTo>
                    <a:pt x="614" y="279"/>
                  </a:lnTo>
                  <a:lnTo>
                    <a:pt x="620" y="283"/>
                  </a:lnTo>
                  <a:lnTo>
                    <a:pt x="627" y="283"/>
                  </a:lnTo>
                  <a:lnTo>
                    <a:pt x="633" y="287"/>
                  </a:lnTo>
                  <a:lnTo>
                    <a:pt x="639" y="289"/>
                  </a:lnTo>
                  <a:lnTo>
                    <a:pt x="645" y="291"/>
                  </a:lnTo>
                  <a:lnTo>
                    <a:pt x="650" y="292"/>
                  </a:lnTo>
                  <a:lnTo>
                    <a:pt x="656" y="296"/>
                  </a:lnTo>
                  <a:lnTo>
                    <a:pt x="660" y="296"/>
                  </a:lnTo>
                  <a:lnTo>
                    <a:pt x="664" y="298"/>
                  </a:lnTo>
                  <a:lnTo>
                    <a:pt x="665" y="300"/>
                  </a:lnTo>
                  <a:lnTo>
                    <a:pt x="671" y="302"/>
                  </a:lnTo>
                  <a:lnTo>
                    <a:pt x="673" y="302"/>
                  </a:lnTo>
                  <a:lnTo>
                    <a:pt x="675" y="302"/>
                  </a:lnTo>
                  <a:lnTo>
                    <a:pt x="673" y="302"/>
                  </a:lnTo>
                  <a:lnTo>
                    <a:pt x="671" y="306"/>
                  </a:lnTo>
                  <a:lnTo>
                    <a:pt x="667" y="310"/>
                  </a:lnTo>
                  <a:lnTo>
                    <a:pt x="664" y="313"/>
                  </a:lnTo>
                  <a:lnTo>
                    <a:pt x="658" y="317"/>
                  </a:lnTo>
                  <a:lnTo>
                    <a:pt x="652" y="321"/>
                  </a:lnTo>
                  <a:lnTo>
                    <a:pt x="648" y="323"/>
                  </a:lnTo>
                  <a:lnTo>
                    <a:pt x="643" y="329"/>
                  </a:lnTo>
                  <a:lnTo>
                    <a:pt x="637" y="332"/>
                  </a:lnTo>
                  <a:lnTo>
                    <a:pt x="631" y="336"/>
                  </a:lnTo>
                  <a:lnTo>
                    <a:pt x="624" y="342"/>
                  </a:lnTo>
                  <a:lnTo>
                    <a:pt x="618" y="346"/>
                  </a:lnTo>
                  <a:lnTo>
                    <a:pt x="612" y="349"/>
                  </a:lnTo>
                  <a:lnTo>
                    <a:pt x="610" y="351"/>
                  </a:lnTo>
                  <a:lnTo>
                    <a:pt x="605" y="353"/>
                  </a:lnTo>
                  <a:lnTo>
                    <a:pt x="601" y="355"/>
                  </a:lnTo>
                  <a:lnTo>
                    <a:pt x="595" y="359"/>
                  </a:lnTo>
                  <a:lnTo>
                    <a:pt x="591" y="361"/>
                  </a:lnTo>
                  <a:lnTo>
                    <a:pt x="588" y="365"/>
                  </a:lnTo>
                  <a:lnTo>
                    <a:pt x="582" y="367"/>
                  </a:lnTo>
                  <a:lnTo>
                    <a:pt x="576" y="370"/>
                  </a:lnTo>
                  <a:lnTo>
                    <a:pt x="572" y="374"/>
                  </a:lnTo>
                  <a:lnTo>
                    <a:pt x="565" y="378"/>
                  </a:lnTo>
                  <a:lnTo>
                    <a:pt x="559" y="382"/>
                  </a:lnTo>
                  <a:lnTo>
                    <a:pt x="553" y="382"/>
                  </a:lnTo>
                  <a:lnTo>
                    <a:pt x="548" y="388"/>
                  </a:lnTo>
                  <a:lnTo>
                    <a:pt x="542" y="391"/>
                  </a:lnTo>
                  <a:lnTo>
                    <a:pt x="536" y="395"/>
                  </a:lnTo>
                  <a:lnTo>
                    <a:pt x="529" y="397"/>
                  </a:lnTo>
                  <a:lnTo>
                    <a:pt x="523" y="401"/>
                  </a:lnTo>
                  <a:lnTo>
                    <a:pt x="515" y="403"/>
                  </a:lnTo>
                  <a:lnTo>
                    <a:pt x="508" y="408"/>
                  </a:lnTo>
                  <a:lnTo>
                    <a:pt x="500" y="412"/>
                  </a:lnTo>
                  <a:lnTo>
                    <a:pt x="494" y="414"/>
                  </a:lnTo>
                  <a:lnTo>
                    <a:pt x="487" y="420"/>
                  </a:lnTo>
                  <a:lnTo>
                    <a:pt x="481" y="426"/>
                  </a:lnTo>
                  <a:lnTo>
                    <a:pt x="472" y="427"/>
                  </a:lnTo>
                  <a:lnTo>
                    <a:pt x="464" y="431"/>
                  </a:lnTo>
                  <a:lnTo>
                    <a:pt x="455" y="435"/>
                  </a:lnTo>
                  <a:lnTo>
                    <a:pt x="447" y="439"/>
                  </a:lnTo>
                  <a:lnTo>
                    <a:pt x="439" y="443"/>
                  </a:lnTo>
                  <a:lnTo>
                    <a:pt x="430" y="448"/>
                  </a:lnTo>
                  <a:lnTo>
                    <a:pt x="422" y="452"/>
                  </a:lnTo>
                  <a:lnTo>
                    <a:pt x="413" y="456"/>
                  </a:lnTo>
                  <a:lnTo>
                    <a:pt x="403" y="460"/>
                  </a:lnTo>
                  <a:lnTo>
                    <a:pt x="394" y="465"/>
                  </a:lnTo>
                  <a:lnTo>
                    <a:pt x="384" y="467"/>
                  </a:lnTo>
                  <a:lnTo>
                    <a:pt x="375" y="473"/>
                  </a:lnTo>
                  <a:lnTo>
                    <a:pt x="367" y="473"/>
                  </a:lnTo>
                  <a:lnTo>
                    <a:pt x="356" y="477"/>
                  </a:lnTo>
                  <a:lnTo>
                    <a:pt x="346" y="481"/>
                  </a:lnTo>
                  <a:lnTo>
                    <a:pt x="337" y="486"/>
                  </a:lnTo>
                  <a:lnTo>
                    <a:pt x="327" y="488"/>
                  </a:lnTo>
                  <a:lnTo>
                    <a:pt x="320" y="490"/>
                  </a:lnTo>
                  <a:lnTo>
                    <a:pt x="310" y="492"/>
                  </a:lnTo>
                  <a:lnTo>
                    <a:pt x="301" y="496"/>
                  </a:lnTo>
                  <a:lnTo>
                    <a:pt x="291" y="496"/>
                  </a:lnTo>
                  <a:lnTo>
                    <a:pt x="282" y="498"/>
                  </a:lnTo>
                  <a:lnTo>
                    <a:pt x="274" y="500"/>
                  </a:lnTo>
                  <a:lnTo>
                    <a:pt x="265" y="503"/>
                  </a:lnTo>
                  <a:lnTo>
                    <a:pt x="255" y="503"/>
                  </a:lnTo>
                  <a:lnTo>
                    <a:pt x="246" y="505"/>
                  </a:lnTo>
                  <a:lnTo>
                    <a:pt x="238" y="507"/>
                  </a:lnTo>
                  <a:lnTo>
                    <a:pt x="228" y="509"/>
                  </a:lnTo>
                  <a:lnTo>
                    <a:pt x="219" y="509"/>
                  </a:lnTo>
                  <a:lnTo>
                    <a:pt x="209" y="509"/>
                  </a:lnTo>
                  <a:lnTo>
                    <a:pt x="204" y="509"/>
                  </a:lnTo>
                  <a:lnTo>
                    <a:pt x="194" y="511"/>
                  </a:lnTo>
                  <a:lnTo>
                    <a:pt x="185" y="511"/>
                  </a:lnTo>
                  <a:lnTo>
                    <a:pt x="179" y="513"/>
                  </a:lnTo>
                  <a:lnTo>
                    <a:pt x="169" y="513"/>
                  </a:lnTo>
                  <a:lnTo>
                    <a:pt x="164" y="515"/>
                  </a:lnTo>
                  <a:lnTo>
                    <a:pt x="154" y="515"/>
                  </a:lnTo>
                  <a:lnTo>
                    <a:pt x="147" y="515"/>
                  </a:lnTo>
                  <a:lnTo>
                    <a:pt x="139" y="515"/>
                  </a:lnTo>
                  <a:lnTo>
                    <a:pt x="133" y="515"/>
                  </a:lnTo>
                  <a:lnTo>
                    <a:pt x="124" y="515"/>
                  </a:lnTo>
                  <a:lnTo>
                    <a:pt x="118" y="515"/>
                  </a:lnTo>
                  <a:lnTo>
                    <a:pt x="111" y="515"/>
                  </a:lnTo>
                  <a:lnTo>
                    <a:pt x="103" y="515"/>
                  </a:lnTo>
                  <a:lnTo>
                    <a:pt x="97" y="513"/>
                  </a:lnTo>
                  <a:lnTo>
                    <a:pt x="92" y="513"/>
                  </a:lnTo>
                  <a:lnTo>
                    <a:pt x="84" y="513"/>
                  </a:lnTo>
                  <a:lnTo>
                    <a:pt x="78" y="513"/>
                  </a:lnTo>
                  <a:lnTo>
                    <a:pt x="71" y="513"/>
                  </a:lnTo>
                  <a:lnTo>
                    <a:pt x="67" y="511"/>
                  </a:lnTo>
                  <a:lnTo>
                    <a:pt x="59" y="511"/>
                  </a:lnTo>
                  <a:lnTo>
                    <a:pt x="55" y="511"/>
                  </a:lnTo>
                  <a:lnTo>
                    <a:pt x="50" y="509"/>
                  </a:lnTo>
                  <a:lnTo>
                    <a:pt x="46" y="509"/>
                  </a:lnTo>
                  <a:lnTo>
                    <a:pt x="40" y="509"/>
                  </a:lnTo>
                  <a:lnTo>
                    <a:pt x="36" y="509"/>
                  </a:lnTo>
                  <a:lnTo>
                    <a:pt x="33" y="509"/>
                  </a:lnTo>
                  <a:lnTo>
                    <a:pt x="27" y="509"/>
                  </a:lnTo>
                  <a:lnTo>
                    <a:pt x="23" y="507"/>
                  </a:lnTo>
                  <a:lnTo>
                    <a:pt x="21" y="507"/>
                  </a:lnTo>
                  <a:lnTo>
                    <a:pt x="14" y="507"/>
                  </a:lnTo>
                  <a:lnTo>
                    <a:pt x="8" y="505"/>
                  </a:lnTo>
                  <a:lnTo>
                    <a:pt x="4" y="505"/>
                  </a:lnTo>
                  <a:lnTo>
                    <a:pt x="2" y="505"/>
                  </a:lnTo>
                  <a:lnTo>
                    <a:pt x="0" y="505"/>
                  </a:lnTo>
                  <a:lnTo>
                    <a:pt x="0" y="503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2" y="490"/>
                  </a:lnTo>
                  <a:lnTo>
                    <a:pt x="2" y="483"/>
                  </a:lnTo>
                  <a:lnTo>
                    <a:pt x="4" y="473"/>
                  </a:lnTo>
                  <a:lnTo>
                    <a:pt x="4" y="469"/>
                  </a:lnTo>
                  <a:lnTo>
                    <a:pt x="4" y="467"/>
                  </a:lnTo>
                  <a:lnTo>
                    <a:pt x="6" y="462"/>
                  </a:lnTo>
                  <a:lnTo>
                    <a:pt x="8" y="458"/>
                  </a:lnTo>
                  <a:lnTo>
                    <a:pt x="8" y="454"/>
                  </a:lnTo>
                  <a:lnTo>
                    <a:pt x="10" y="448"/>
                  </a:lnTo>
                  <a:lnTo>
                    <a:pt x="10" y="445"/>
                  </a:lnTo>
                  <a:lnTo>
                    <a:pt x="12" y="441"/>
                  </a:lnTo>
                  <a:lnTo>
                    <a:pt x="16" y="433"/>
                  </a:lnTo>
                  <a:lnTo>
                    <a:pt x="21" y="426"/>
                  </a:lnTo>
                  <a:lnTo>
                    <a:pt x="21" y="420"/>
                  </a:lnTo>
                  <a:lnTo>
                    <a:pt x="27" y="416"/>
                  </a:lnTo>
                  <a:lnTo>
                    <a:pt x="31" y="414"/>
                  </a:lnTo>
                  <a:lnTo>
                    <a:pt x="35" y="414"/>
                  </a:lnTo>
                  <a:lnTo>
                    <a:pt x="36" y="414"/>
                  </a:lnTo>
                  <a:lnTo>
                    <a:pt x="40" y="414"/>
                  </a:lnTo>
                  <a:lnTo>
                    <a:pt x="46" y="414"/>
                  </a:lnTo>
                  <a:lnTo>
                    <a:pt x="50" y="414"/>
                  </a:lnTo>
                  <a:lnTo>
                    <a:pt x="57" y="414"/>
                  </a:lnTo>
                  <a:lnTo>
                    <a:pt x="65" y="414"/>
                  </a:lnTo>
                  <a:lnTo>
                    <a:pt x="69" y="414"/>
                  </a:lnTo>
                  <a:lnTo>
                    <a:pt x="73" y="414"/>
                  </a:lnTo>
                  <a:lnTo>
                    <a:pt x="78" y="414"/>
                  </a:lnTo>
                  <a:lnTo>
                    <a:pt x="80" y="414"/>
                  </a:lnTo>
                  <a:lnTo>
                    <a:pt x="86" y="414"/>
                  </a:lnTo>
                  <a:lnTo>
                    <a:pt x="92" y="414"/>
                  </a:lnTo>
                  <a:lnTo>
                    <a:pt x="93" y="412"/>
                  </a:lnTo>
                  <a:lnTo>
                    <a:pt x="99" y="412"/>
                  </a:lnTo>
                  <a:lnTo>
                    <a:pt x="105" y="412"/>
                  </a:lnTo>
                  <a:lnTo>
                    <a:pt x="111" y="412"/>
                  </a:lnTo>
                  <a:lnTo>
                    <a:pt x="114" y="412"/>
                  </a:lnTo>
                  <a:lnTo>
                    <a:pt x="120" y="412"/>
                  </a:lnTo>
                  <a:lnTo>
                    <a:pt x="124" y="412"/>
                  </a:lnTo>
                  <a:lnTo>
                    <a:pt x="131" y="412"/>
                  </a:lnTo>
                  <a:lnTo>
                    <a:pt x="137" y="410"/>
                  </a:lnTo>
                  <a:lnTo>
                    <a:pt x="141" y="410"/>
                  </a:lnTo>
                  <a:lnTo>
                    <a:pt x="149" y="410"/>
                  </a:lnTo>
                  <a:lnTo>
                    <a:pt x="154" y="410"/>
                  </a:lnTo>
                  <a:lnTo>
                    <a:pt x="160" y="410"/>
                  </a:lnTo>
                  <a:lnTo>
                    <a:pt x="166" y="410"/>
                  </a:lnTo>
                  <a:lnTo>
                    <a:pt x="169" y="408"/>
                  </a:lnTo>
                  <a:lnTo>
                    <a:pt x="175" y="408"/>
                  </a:lnTo>
                  <a:lnTo>
                    <a:pt x="183" y="407"/>
                  </a:lnTo>
                  <a:lnTo>
                    <a:pt x="187" y="407"/>
                  </a:lnTo>
                  <a:lnTo>
                    <a:pt x="192" y="407"/>
                  </a:lnTo>
                  <a:lnTo>
                    <a:pt x="198" y="405"/>
                  </a:lnTo>
                  <a:lnTo>
                    <a:pt x="206" y="405"/>
                  </a:lnTo>
                  <a:lnTo>
                    <a:pt x="209" y="405"/>
                  </a:lnTo>
                  <a:lnTo>
                    <a:pt x="215" y="403"/>
                  </a:lnTo>
                  <a:lnTo>
                    <a:pt x="221" y="403"/>
                  </a:lnTo>
                  <a:lnTo>
                    <a:pt x="227" y="403"/>
                  </a:lnTo>
                  <a:lnTo>
                    <a:pt x="232" y="403"/>
                  </a:lnTo>
                  <a:lnTo>
                    <a:pt x="236" y="403"/>
                  </a:lnTo>
                  <a:lnTo>
                    <a:pt x="242" y="401"/>
                  </a:lnTo>
                  <a:lnTo>
                    <a:pt x="247" y="401"/>
                  </a:lnTo>
                  <a:lnTo>
                    <a:pt x="255" y="401"/>
                  </a:lnTo>
                  <a:lnTo>
                    <a:pt x="259" y="399"/>
                  </a:lnTo>
                  <a:lnTo>
                    <a:pt x="263" y="399"/>
                  </a:lnTo>
                  <a:lnTo>
                    <a:pt x="266" y="397"/>
                  </a:lnTo>
                  <a:lnTo>
                    <a:pt x="274" y="397"/>
                  </a:lnTo>
                  <a:lnTo>
                    <a:pt x="276" y="397"/>
                  </a:lnTo>
                  <a:lnTo>
                    <a:pt x="282" y="397"/>
                  </a:lnTo>
                  <a:lnTo>
                    <a:pt x="285" y="395"/>
                  </a:lnTo>
                  <a:lnTo>
                    <a:pt x="289" y="395"/>
                  </a:lnTo>
                  <a:lnTo>
                    <a:pt x="297" y="395"/>
                  </a:lnTo>
                  <a:lnTo>
                    <a:pt x="304" y="395"/>
                  </a:lnTo>
                  <a:lnTo>
                    <a:pt x="312" y="393"/>
                  </a:lnTo>
                  <a:lnTo>
                    <a:pt x="318" y="391"/>
                  </a:lnTo>
                  <a:lnTo>
                    <a:pt x="322" y="389"/>
                  </a:lnTo>
                  <a:lnTo>
                    <a:pt x="327" y="386"/>
                  </a:lnTo>
                  <a:lnTo>
                    <a:pt x="333" y="384"/>
                  </a:lnTo>
                  <a:lnTo>
                    <a:pt x="339" y="382"/>
                  </a:lnTo>
                  <a:lnTo>
                    <a:pt x="344" y="380"/>
                  </a:lnTo>
                  <a:lnTo>
                    <a:pt x="350" y="378"/>
                  </a:lnTo>
                  <a:lnTo>
                    <a:pt x="356" y="374"/>
                  </a:lnTo>
                  <a:lnTo>
                    <a:pt x="363" y="370"/>
                  </a:lnTo>
                  <a:lnTo>
                    <a:pt x="369" y="367"/>
                  </a:lnTo>
                  <a:lnTo>
                    <a:pt x="375" y="363"/>
                  </a:lnTo>
                  <a:lnTo>
                    <a:pt x="380" y="361"/>
                  </a:lnTo>
                  <a:lnTo>
                    <a:pt x="388" y="357"/>
                  </a:lnTo>
                  <a:lnTo>
                    <a:pt x="394" y="353"/>
                  </a:lnTo>
                  <a:lnTo>
                    <a:pt x="399" y="351"/>
                  </a:lnTo>
                  <a:lnTo>
                    <a:pt x="407" y="346"/>
                  </a:lnTo>
                  <a:lnTo>
                    <a:pt x="413" y="342"/>
                  </a:lnTo>
                  <a:lnTo>
                    <a:pt x="418" y="338"/>
                  </a:lnTo>
                  <a:lnTo>
                    <a:pt x="424" y="336"/>
                  </a:lnTo>
                  <a:lnTo>
                    <a:pt x="428" y="332"/>
                  </a:lnTo>
                  <a:lnTo>
                    <a:pt x="436" y="329"/>
                  </a:lnTo>
                  <a:lnTo>
                    <a:pt x="439" y="325"/>
                  </a:lnTo>
                  <a:lnTo>
                    <a:pt x="445" y="323"/>
                  </a:lnTo>
                  <a:lnTo>
                    <a:pt x="449" y="321"/>
                  </a:lnTo>
                  <a:lnTo>
                    <a:pt x="455" y="319"/>
                  </a:lnTo>
                  <a:lnTo>
                    <a:pt x="460" y="311"/>
                  </a:lnTo>
                  <a:lnTo>
                    <a:pt x="466" y="310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2" y="306"/>
                  </a:lnTo>
                  <a:lnTo>
                    <a:pt x="458" y="302"/>
                  </a:lnTo>
                  <a:lnTo>
                    <a:pt x="455" y="302"/>
                  </a:lnTo>
                  <a:lnTo>
                    <a:pt x="449" y="298"/>
                  </a:lnTo>
                  <a:lnTo>
                    <a:pt x="443" y="294"/>
                  </a:lnTo>
                  <a:lnTo>
                    <a:pt x="437" y="289"/>
                  </a:lnTo>
                  <a:lnTo>
                    <a:pt x="428" y="285"/>
                  </a:lnTo>
                  <a:lnTo>
                    <a:pt x="420" y="277"/>
                  </a:lnTo>
                  <a:lnTo>
                    <a:pt x="413" y="270"/>
                  </a:lnTo>
                  <a:lnTo>
                    <a:pt x="407" y="264"/>
                  </a:lnTo>
                  <a:lnTo>
                    <a:pt x="403" y="260"/>
                  </a:lnTo>
                  <a:lnTo>
                    <a:pt x="398" y="254"/>
                  </a:lnTo>
                  <a:lnTo>
                    <a:pt x="394" y="247"/>
                  </a:lnTo>
                  <a:lnTo>
                    <a:pt x="388" y="241"/>
                  </a:lnTo>
                  <a:lnTo>
                    <a:pt x="384" y="235"/>
                  </a:lnTo>
                  <a:lnTo>
                    <a:pt x="379" y="228"/>
                  </a:lnTo>
                  <a:lnTo>
                    <a:pt x="375" y="222"/>
                  </a:lnTo>
                  <a:lnTo>
                    <a:pt x="367" y="213"/>
                  </a:lnTo>
                  <a:lnTo>
                    <a:pt x="361" y="207"/>
                  </a:lnTo>
                  <a:lnTo>
                    <a:pt x="354" y="197"/>
                  </a:lnTo>
                  <a:lnTo>
                    <a:pt x="346" y="190"/>
                  </a:lnTo>
                  <a:lnTo>
                    <a:pt x="341" y="186"/>
                  </a:lnTo>
                  <a:lnTo>
                    <a:pt x="335" y="182"/>
                  </a:lnTo>
                  <a:lnTo>
                    <a:pt x="333" y="178"/>
                  </a:lnTo>
                  <a:lnTo>
                    <a:pt x="327" y="175"/>
                  </a:lnTo>
                  <a:lnTo>
                    <a:pt x="322" y="173"/>
                  </a:lnTo>
                  <a:lnTo>
                    <a:pt x="318" y="169"/>
                  </a:lnTo>
                  <a:lnTo>
                    <a:pt x="314" y="167"/>
                  </a:lnTo>
                  <a:lnTo>
                    <a:pt x="308" y="163"/>
                  </a:lnTo>
                  <a:lnTo>
                    <a:pt x="303" y="157"/>
                  </a:lnTo>
                  <a:lnTo>
                    <a:pt x="297" y="156"/>
                  </a:lnTo>
                  <a:lnTo>
                    <a:pt x="291" y="152"/>
                  </a:lnTo>
                  <a:lnTo>
                    <a:pt x="285" y="150"/>
                  </a:lnTo>
                  <a:lnTo>
                    <a:pt x="280" y="146"/>
                  </a:lnTo>
                  <a:lnTo>
                    <a:pt x="276" y="142"/>
                  </a:lnTo>
                  <a:lnTo>
                    <a:pt x="270" y="137"/>
                  </a:lnTo>
                  <a:lnTo>
                    <a:pt x="265" y="135"/>
                  </a:lnTo>
                  <a:lnTo>
                    <a:pt x="259" y="133"/>
                  </a:lnTo>
                  <a:lnTo>
                    <a:pt x="255" y="129"/>
                  </a:lnTo>
                  <a:lnTo>
                    <a:pt x="247" y="127"/>
                  </a:lnTo>
                  <a:lnTo>
                    <a:pt x="242" y="125"/>
                  </a:lnTo>
                  <a:lnTo>
                    <a:pt x="236" y="121"/>
                  </a:lnTo>
                  <a:lnTo>
                    <a:pt x="232" y="118"/>
                  </a:lnTo>
                  <a:lnTo>
                    <a:pt x="225" y="116"/>
                  </a:lnTo>
                  <a:lnTo>
                    <a:pt x="221" y="114"/>
                  </a:lnTo>
                  <a:lnTo>
                    <a:pt x="213" y="110"/>
                  </a:lnTo>
                  <a:lnTo>
                    <a:pt x="209" y="108"/>
                  </a:lnTo>
                  <a:lnTo>
                    <a:pt x="204" y="106"/>
                  </a:lnTo>
                  <a:lnTo>
                    <a:pt x="198" y="102"/>
                  </a:lnTo>
                  <a:lnTo>
                    <a:pt x="192" y="100"/>
                  </a:lnTo>
                  <a:lnTo>
                    <a:pt x="187" y="99"/>
                  </a:lnTo>
                  <a:lnTo>
                    <a:pt x="183" y="97"/>
                  </a:lnTo>
                  <a:lnTo>
                    <a:pt x="179" y="95"/>
                  </a:lnTo>
                  <a:lnTo>
                    <a:pt x="171" y="93"/>
                  </a:lnTo>
                  <a:lnTo>
                    <a:pt x="169" y="89"/>
                  </a:lnTo>
                  <a:lnTo>
                    <a:pt x="164" y="87"/>
                  </a:lnTo>
                  <a:lnTo>
                    <a:pt x="160" y="87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47" y="81"/>
                  </a:lnTo>
                  <a:lnTo>
                    <a:pt x="143" y="81"/>
                  </a:lnTo>
                  <a:lnTo>
                    <a:pt x="135" y="76"/>
                  </a:lnTo>
                  <a:lnTo>
                    <a:pt x="130" y="76"/>
                  </a:lnTo>
                  <a:lnTo>
                    <a:pt x="124" y="72"/>
                  </a:lnTo>
                  <a:lnTo>
                    <a:pt x="118" y="72"/>
                  </a:lnTo>
                  <a:lnTo>
                    <a:pt x="112" y="68"/>
                  </a:lnTo>
                  <a:lnTo>
                    <a:pt x="111" y="68"/>
                  </a:lnTo>
                  <a:lnTo>
                    <a:pt x="171" y="2"/>
                  </a:lnTo>
                  <a:lnTo>
                    <a:pt x="171" y="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9" name="Freeform 108"/>
            <p:cNvSpPr>
              <a:spLocks/>
            </p:cNvSpPr>
            <p:nvPr/>
          </p:nvSpPr>
          <p:spPr bwMode="auto">
            <a:xfrm>
              <a:off x="4276" y="2521"/>
              <a:ext cx="269" cy="265"/>
            </a:xfrm>
            <a:custGeom>
              <a:avLst/>
              <a:gdLst>
                <a:gd name="T0" fmla="*/ 202 w 538"/>
                <a:gd name="T1" fmla="*/ 26 h 530"/>
                <a:gd name="T2" fmla="*/ 168 w 538"/>
                <a:gd name="T3" fmla="*/ 59 h 530"/>
                <a:gd name="T4" fmla="*/ 143 w 538"/>
                <a:gd name="T5" fmla="*/ 95 h 530"/>
                <a:gd name="T6" fmla="*/ 122 w 538"/>
                <a:gd name="T7" fmla="*/ 131 h 530"/>
                <a:gd name="T8" fmla="*/ 105 w 538"/>
                <a:gd name="T9" fmla="*/ 167 h 530"/>
                <a:gd name="T10" fmla="*/ 94 w 538"/>
                <a:gd name="T11" fmla="*/ 205 h 530"/>
                <a:gd name="T12" fmla="*/ 86 w 538"/>
                <a:gd name="T13" fmla="*/ 239 h 530"/>
                <a:gd name="T14" fmla="*/ 82 w 538"/>
                <a:gd name="T15" fmla="*/ 272 h 530"/>
                <a:gd name="T16" fmla="*/ 78 w 538"/>
                <a:gd name="T17" fmla="*/ 302 h 530"/>
                <a:gd name="T18" fmla="*/ 76 w 538"/>
                <a:gd name="T19" fmla="*/ 338 h 530"/>
                <a:gd name="T20" fmla="*/ 65 w 538"/>
                <a:gd name="T21" fmla="*/ 378 h 530"/>
                <a:gd name="T22" fmla="*/ 46 w 538"/>
                <a:gd name="T23" fmla="*/ 418 h 530"/>
                <a:gd name="T24" fmla="*/ 25 w 538"/>
                <a:gd name="T25" fmla="*/ 456 h 530"/>
                <a:gd name="T26" fmla="*/ 8 w 538"/>
                <a:gd name="T27" fmla="*/ 486 h 530"/>
                <a:gd name="T28" fmla="*/ 4 w 538"/>
                <a:gd name="T29" fmla="*/ 509 h 530"/>
                <a:gd name="T30" fmla="*/ 33 w 538"/>
                <a:gd name="T31" fmla="*/ 519 h 530"/>
                <a:gd name="T32" fmla="*/ 73 w 538"/>
                <a:gd name="T33" fmla="*/ 523 h 530"/>
                <a:gd name="T34" fmla="*/ 97 w 538"/>
                <a:gd name="T35" fmla="*/ 524 h 530"/>
                <a:gd name="T36" fmla="*/ 126 w 538"/>
                <a:gd name="T37" fmla="*/ 528 h 530"/>
                <a:gd name="T38" fmla="*/ 152 w 538"/>
                <a:gd name="T39" fmla="*/ 528 h 530"/>
                <a:gd name="T40" fmla="*/ 183 w 538"/>
                <a:gd name="T41" fmla="*/ 528 h 530"/>
                <a:gd name="T42" fmla="*/ 211 w 538"/>
                <a:gd name="T43" fmla="*/ 526 h 530"/>
                <a:gd name="T44" fmla="*/ 240 w 538"/>
                <a:gd name="T45" fmla="*/ 523 h 530"/>
                <a:gd name="T46" fmla="*/ 268 w 538"/>
                <a:gd name="T47" fmla="*/ 521 h 530"/>
                <a:gd name="T48" fmla="*/ 303 w 538"/>
                <a:gd name="T49" fmla="*/ 513 h 530"/>
                <a:gd name="T50" fmla="*/ 335 w 538"/>
                <a:gd name="T51" fmla="*/ 505 h 530"/>
                <a:gd name="T52" fmla="*/ 371 w 538"/>
                <a:gd name="T53" fmla="*/ 498 h 530"/>
                <a:gd name="T54" fmla="*/ 407 w 538"/>
                <a:gd name="T55" fmla="*/ 490 h 530"/>
                <a:gd name="T56" fmla="*/ 438 w 538"/>
                <a:gd name="T57" fmla="*/ 483 h 530"/>
                <a:gd name="T58" fmla="*/ 466 w 538"/>
                <a:gd name="T59" fmla="*/ 475 h 530"/>
                <a:gd name="T60" fmla="*/ 504 w 538"/>
                <a:gd name="T61" fmla="*/ 464 h 530"/>
                <a:gd name="T62" fmla="*/ 523 w 538"/>
                <a:gd name="T63" fmla="*/ 452 h 530"/>
                <a:gd name="T64" fmla="*/ 533 w 538"/>
                <a:gd name="T65" fmla="*/ 414 h 530"/>
                <a:gd name="T66" fmla="*/ 536 w 538"/>
                <a:gd name="T67" fmla="*/ 376 h 530"/>
                <a:gd name="T68" fmla="*/ 519 w 538"/>
                <a:gd name="T69" fmla="*/ 374 h 530"/>
                <a:gd name="T70" fmla="*/ 485 w 538"/>
                <a:gd name="T71" fmla="*/ 384 h 530"/>
                <a:gd name="T72" fmla="*/ 447 w 538"/>
                <a:gd name="T73" fmla="*/ 395 h 530"/>
                <a:gd name="T74" fmla="*/ 409 w 538"/>
                <a:gd name="T75" fmla="*/ 403 h 530"/>
                <a:gd name="T76" fmla="*/ 365 w 538"/>
                <a:gd name="T77" fmla="*/ 414 h 530"/>
                <a:gd name="T78" fmla="*/ 327 w 538"/>
                <a:gd name="T79" fmla="*/ 420 h 530"/>
                <a:gd name="T80" fmla="*/ 285 w 538"/>
                <a:gd name="T81" fmla="*/ 424 h 530"/>
                <a:gd name="T82" fmla="*/ 255 w 538"/>
                <a:gd name="T83" fmla="*/ 427 h 530"/>
                <a:gd name="T84" fmla="*/ 228 w 538"/>
                <a:gd name="T85" fmla="*/ 431 h 530"/>
                <a:gd name="T86" fmla="*/ 198 w 538"/>
                <a:gd name="T87" fmla="*/ 435 h 530"/>
                <a:gd name="T88" fmla="*/ 156 w 538"/>
                <a:gd name="T89" fmla="*/ 441 h 530"/>
                <a:gd name="T90" fmla="*/ 130 w 538"/>
                <a:gd name="T91" fmla="*/ 443 h 530"/>
                <a:gd name="T92" fmla="*/ 135 w 538"/>
                <a:gd name="T93" fmla="*/ 426 h 530"/>
                <a:gd name="T94" fmla="*/ 149 w 538"/>
                <a:gd name="T95" fmla="*/ 393 h 530"/>
                <a:gd name="T96" fmla="*/ 160 w 538"/>
                <a:gd name="T97" fmla="*/ 359 h 530"/>
                <a:gd name="T98" fmla="*/ 170 w 538"/>
                <a:gd name="T99" fmla="*/ 319 h 530"/>
                <a:gd name="T100" fmla="*/ 177 w 538"/>
                <a:gd name="T101" fmla="*/ 275 h 530"/>
                <a:gd name="T102" fmla="*/ 185 w 538"/>
                <a:gd name="T103" fmla="*/ 237 h 530"/>
                <a:gd name="T104" fmla="*/ 196 w 538"/>
                <a:gd name="T105" fmla="*/ 207 h 530"/>
                <a:gd name="T106" fmla="*/ 206 w 538"/>
                <a:gd name="T107" fmla="*/ 177 h 530"/>
                <a:gd name="T108" fmla="*/ 221 w 538"/>
                <a:gd name="T109" fmla="*/ 152 h 530"/>
                <a:gd name="T110" fmla="*/ 240 w 538"/>
                <a:gd name="T111" fmla="*/ 125 h 530"/>
                <a:gd name="T112" fmla="*/ 270 w 538"/>
                <a:gd name="T113" fmla="*/ 93 h 530"/>
                <a:gd name="T114" fmla="*/ 297 w 538"/>
                <a:gd name="T115" fmla="*/ 76 h 530"/>
                <a:gd name="T116" fmla="*/ 333 w 538"/>
                <a:gd name="T117" fmla="*/ 51 h 530"/>
                <a:gd name="T118" fmla="*/ 329 w 538"/>
                <a:gd name="T119" fmla="*/ 32 h 530"/>
                <a:gd name="T120" fmla="*/ 303 w 538"/>
                <a:gd name="T121" fmla="*/ 21 h 530"/>
                <a:gd name="T122" fmla="*/ 274 w 538"/>
                <a:gd name="T123" fmla="*/ 11 h 530"/>
                <a:gd name="T124" fmla="*/ 246 w 538"/>
                <a:gd name="T125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" h="530">
                  <a:moveTo>
                    <a:pt x="238" y="0"/>
                  </a:moveTo>
                  <a:lnTo>
                    <a:pt x="230" y="5"/>
                  </a:lnTo>
                  <a:lnTo>
                    <a:pt x="221" y="9"/>
                  </a:lnTo>
                  <a:lnTo>
                    <a:pt x="215" y="15"/>
                  </a:lnTo>
                  <a:lnTo>
                    <a:pt x="209" y="21"/>
                  </a:lnTo>
                  <a:lnTo>
                    <a:pt x="202" y="26"/>
                  </a:lnTo>
                  <a:lnTo>
                    <a:pt x="198" y="30"/>
                  </a:lnTo>
                  <a:lnTo>
                    <a:pt x="190" y="38"/>
                  </a:lnTo>
                  <a:lnTo>
                    <a:pt x="185" y="43"/>
                  </a:lnTo>
                  <a:lnTo>
                    <a:pt x="179" y="47"/>
                  </a:lnTo>
                  <a:lnTo>
                    <a:pt x="175" y="53"/>
                  </a:lnTo>
                  <a:lnTo>
                    <a:pt x="168" y="59"/>
                  </a:lnTo>
                  <a:lnTo>
                    <a:pt x="164" y="64"/>
                  </a:lnTo>
                  <a:lnTo>
                    <a:pt x="158" y="72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7" y="91"/>
                  </a:lnTo>
                  <a:lnTo>
                    <a:pt x="143" y="95"/>
                  </a:lnTo>
                  <a:lnTo>
                    <a:pt x="137" y="101"/>
                  </a:lnTo>
                  <a:lnTo>
                    <a:pt x="133" y="106"/>
                  </a:lnTo>
                  <a:lnTo>
                    <a:pt x="132" y="112"/>
                  </a:lnTo>
                  <a:lnTo>
                    <a:pt x="126" y="120"/>
                  </a:lnTo>
                  <a:lnTo>
                    <a:pt x="124" y="123"/>
                  </a:lnTo>
                  <a:lnTo>
                    <a:pt x="122" y="131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13" y="150"/>
                  </a:lnTo>
                  <a:lnTo>
                    <a:pt x="109" y="154"/>
                  </a:lnTo>
                  <a:lnTo>
                    <a:pt x="107" y="163"/>
                  </a:lnTo>
                  <a:lnTo>
                    <a:pt x="105" y="167"/>
                  </a:lnTo>
                  <a:lnTo>
                    <a:pt x="105" y="173"/>
                  </a:lnTo>
                  <a:lnTo>
                    <a:pt x="103" y="180"/>
                  </a:lnTo>
                  <a:lnTo>
                    <a:pt x="101" y="188"/>
                  </a:lnTo>
                  <a:lnTo>
                    <a:pt x="97" y="194"/>
                  </a:lnTo>
                  <a:lnTo>
                    <a:pt x="95" y="199"/>
                  </a:lnTo>
                  <a:lnTo>
                    <a:pt x="94" y="205"/>
                  </a:lnTo>
                  <a:lnTo>
                    <a:pt x="92" y="211"/>
                  </a:lnTo>
                  <a:lnTo>
                    <a:pt x="92" y="215"/>
                  </a:lnTo>
                  <a:lnTo>
                    <a:pt x="92" y="222"/>
                  </a:lnTo>
                  <a:lnTo>
                    <a:pt x="90" y="226"/>
                  </a:lnTo>
                  <a:lnTo>
                    <a:pt x="88" y="234"/>
                  </a:lnTo>
                  <a:lnTo>
                    <a:pt x="86" y="239"/>
                  </a:lnTo>
                  <a:lnTo>
                    <a:pt x="86" y="245"/>
                  </a:lnTo>
                  <a:lnTo>
                    <a:pt x="84" y="249"/>
                  </a:lnTo>
                  <a:lnTo>
                    <a:pt x="84" y="256"/>
                  </a:lnTo>
                  <a:lnTo>
                    <a:pt x="84" y="260"/>
                  </a:lnTo>
                  <a:lnTo>
                    <a:pt x="82" y="266"/>
                  </a:lnTo>
                  <a:lnTo>
                    <a:pt x="82" y="272"/>
                  </a:lnTo>
                  <a:lnTo>
                    <a:pt x="82" y="279"/>
                  </a:lnTo>
                  <a:lnTo>
                    <a:pt x="80" y="283"/>
                  </a:lnTo>
                  <a:lnTo>
                    <a:pt x="80" y="287"/>
                  </a:lnTo>
                  <a:lnTo>
                    <a:pt x="78" y="291"/>
                  </a:lnTo>
                  <a:lnTo>
                    <a:pt x="78" y="298"/>
                  </a:lnTo>
                  <a:lnTo>
                    <a:pt x="78" y="302"/>
                  </a:lnTo>
                  <a:lnTo>
                    <a:pt x="76" y="306"/>
                  </a:lnTo>
                  <a:lnTo>
                    <a:pt x="76" y="310"/>
                  </a:lnTo>
                  <a:lnTo>
                    <a:pt x="76" y="315"/>
                  </a:lnTo>
                  <a:lnTo>
                    <a:pt x="76" y="323"/>
                  </a:lnTo>
                  <a:lnTo>
                    <a:pt x="76" y="331"/>
                  </a:lnTo>
                  <a:lnTo>
                    <a:pt x="76" y="338"/>
                  </a:lnTo>
                  <a:lnTo>
                    <a:pt x="76" y="346"/>
                  </a:lnTo>
                  <a:lnTo>
                    <a:pt x="75" y="351"/>
                  </a:lnTo>
                  <a:lnTo>
                    <a:pt x="73" y="359"/>
                  </a:lnTo>
                  <a:lnTo>
                    <a:pt x="71" y="365"/>
                  </a:lnTo>
                  <a:lnTo>
                    <a:pt x="69" y="372"/>
                  </a:lnTo>
                  <a:lnTo>
                    <a:pt x="65" y="378"/>
                  </a:lnTo>
                  <a:lnTo>
                    <a:pt x="63" y="384"/>
                  </a:lnTo>
                  <a:lnTo>
                    <a:pt x="61" y="391"/>
                  </a:lnTo>
                  <a:lnTo>
                    <a:pt x="59" y="397"/>
                  </a:lnTo>
                  <a:lnTo>
                    <a:pt x="54" y="405"/>
                  </a:lnTo>
                  <a:lnTo>
                    <a:pt x="52" y="412"/>
                  </a:lnTo>
                  <a:lnTo>
                    <a:pt x="46" y="418"/>
                  </a:lnTo>
                  <a:lnTo>
                    <a:pt x="44" y="426"/>
                  </a:lnTo>
                  <a:lnTo>
                    <a:pt x="38" y="431"/>
                  </a:lnTo>
                  <a:lnTo>
                    <a:pt x="37" y="437"/>
                  </a:lnTo>
                  <a:lnTo>
                    <a:pt x="33" y="443"/>
                  </a:lnTo>
                  <a:lnTo>
                    <a:pt x="31" y="450"/>
                  </a:lnTo>
                  <a:lnTo>
                    <a:pt x="25" y="456"/>
                  </a:lnTo>
                  <a:lnTo>
                    <a:pt x="21" y="462"/>
                  </a:lnTo>
                  <a:lnTo>
                    <a:pt x="19" y="465"/>
                  </a:lnTo>
                  <a:lnTo>
                    <a:pt x="16" y="473"/>
                  </a:lnTo>
                  <a:lnTo>
                    <a:pt x="14" y="477"/>
                  </a:lnTo>
                  <a:lnTo>
                    <a:pt x="12" y="483"/>
                  </a:lnTo>
                  <a:lnTo>
                    <a:pt x="8" y="486"/>
                  </a:lnTo>
                  <a:lnTo>
                    <a:pt x="6" y="490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0" y="507"/>
                  </a:lnTo>
                  <a:lnTo>
                    <a:pt x="0" y="509"/>
                  </a:lnTo>
                  <a:lnTo>
                    <a:pt x="4" y="509"/>
                  </a:lnTo>
                  <a:lnTo>
                    <a:pt x="12" y="511"/>
                  </a:lnTo>
                  <a:lnTo>
                    <a:pt x="14" y="513"/>
                  </a:lnTo>
                  <a:lnTo>
                    <a:pt x="18" y="515"/>
                  </a:lnTo>
                  <a:lnTo>
                    <a:pt x="21" y="515"/>
                  </a:lnTo>
                  <a:lnTo>
                    <a:pt x="29" y="517"/>
                  </a:lnTo>
                  <a:lnTo>
                    <a:pt x="33" y="519"/>
                  </a:lnTo>
                  <a:lnTo>
                    <a:pt x="38" y="519"/>
                  </a:lnTo>
                  <a:lnTo>
                    <a:pt x="46" y="521"/>
                  </a:lnTo>
                  <a:lnTo>
                    <a:pt x="54" y="521"/>
                  </a:lnTo>
                  <a:lnTo>
                    <a:pt x="61" y="523"/>
                  </a:lnTo>
                  <a:lnTo>
                    <a:pt x="69" y="523"/>
                  </a:lnTo>
                  <a:lnTo>
                    <a:pt x="73" y="523"/>
                  </a:lnTo>
                  <a:lnTo>
                    <a:pt x="76" y="523"/>
                  </a:lnTo>
                  <a:lnTo>
                    <a:pt x="82" y="524"/>
                  </a:lnTo>
                  <a:lnTo>
                    <a:pt x="86" y="524"/>
                  </a:lnTo>
                  <a:lnTo>
                    <a:pt x="90" y="524"/>
                  </a:lnTo>
                  <a:lnTo>
                    <a:pt x="92" y="524"/>
                  </a:lnTo>
                  <a:lnTo>
                    <a:pt x="97" y="524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13" y="526"/>
                  </a:lnTo>
                  <a:lnTo>
                    <a:pt x="116" y="526"/>
                  </a:lnTo>
                  <a:lnTo>
                    <a:pt x="122" y="528"/>
                  </a:lnTo>
                  <a:lnTo>
                    <a:pt x="126" y="528"/>
                  </a:lnTo>
                  <a:lnTo>
                    <a:pt x="130" y="528"/>
                  </a:lnTo>
                  <a:lnTo>
                    <a:pt x="133" y="528"/>
                  </a:lnTo>
                  <a:lnTo>
                    <a:pt x="139" y="528"/>
                  </a:lnTo>
                  <a:lnTo>
                    <a:pt x="145" y="528"/>
                  </a:lnTo>
                  <a:lnTo>
                    <a:pt x="149" y="528"/>
                  </a:lnTo>
                  <a:lnTo>
                    <a:pt x="152" y="528"/>
                  </a:lnTo>
                  <a:lnTo>
                    <a:pt x="158" y="530"/>
                  </a:lnTo>
                  <a:lnTo>
                    <a:pt x="162" y="528"/>
                  </a:lnTo>
                  <a:lnTo>
                    <a:pt x="168" y="528"/>
                  </a:lnTo>
                  <a:lnTo>
                    <a:pt x="173" y="528"/>
                  </a:lnTo>
                  <a:lnTo>
                    <a:pt x="177" y="528"/>
                  </a:lnTo>
                  <a:lnTo>
                    <a:pt x="183" y="528"/>
                  </a:lnTo>
                  <a:lnTo>
                    <a:pt x="187" y="528"/>
                  </a:lnTo>
                  <a:lnTo>
                    <a:pt x="192" y="528"/>
                  </a:lnTo>
                  <a:lnTo>
                    <a:pt x="198" y="528"/>
                  </a:lnTo>
                  <a:lnTo>
                    <a:pt x="202" y="528"/>
                  </a:lnTo>
                  <a:lnTo>
                    <a:pt x="206" y="528"/>
                  </a:lnTo>
                  <a:lnTo>
                    <a:pt x="211" y="526"/>
                  </a:lnTo>
                  <a:lnTo>
                    <a:pt x="215" y="526"/>
                  </a:lnTo>
                  <a:lnTo>
                    <a:pt x="221" y="526"/>
                  </a:lnTo>
                  <a:lnTo>
                    <a:pt x="225" y="526"/>
                  </a:lnTo>
                  <a:lnTo>
                    <a:pt x="230" y="524"/>
                  </a:lnTo>
                  <a:lnTo>
                    <a:pt x="236" y="524"/>
                  </a:lnTo>
                  <a:lnTo>
                    <a:pt x="240" y="523"/>
                  </a:lnTo>
                  <a:lnTo>
                    <a:pt x="244" y="523"/>
                  </a:lnTo>
                  <a:lnTo>
                    <a:pt x="249" y="523"/>
                  </a:lnTo>
                  <a:lnTo>
                    <a:pt x="255" y="523"/>
                  </a:lnTo>
                  <a:lnTo>
                    <a:pt x="257" y="521"/>
                  </a:lnTo>
                  <a:lnTo>
                    <a:pt x="265" y="521"/>
                  </a:lnTo>
                  <a:lnTo>
                    <a:pt x="268" y="521"/>
                  </a:lnTo>
                  <a:lnTo>
                    <a:pt x="274" y="521"/>
                  </a:lnTo>
                  <a:lnTo>
                    <a:pt x="280" y="519"/>
                  </a:lnTo>
                  <a:lnTo>
                    <a:pt x="287" y="517"/>
                  </a:lnTo>
                  <a:lnTo>
                    <a:pt x="291" y="515"/>
                  </a:lnTo>
                  <a:lnTo>
                    <a:pt x="297" y="515"/>
                  </a:lnTo>
                  <a:lnTo>
                    <a:pt x="303" y="513"/>
                  </a:lnTo>
                  <a:lnTo>
                    <a:pt x="310" y="511"/>
                  </a:lnTo>
                  <a:lnTo>
                    <a:pt x="314" y="511"/>
                  </a:lnTo>
                  <a:lnTo>
                    <a:pt x="320" y="509"/>
                  </a:lnTo>
                  <a:lnTo>
                    <a:pt x="325" y="509"/>
                  </a:lnTo>
                  <a:lnTo>
                    <a:pt x="331" y="507"/>
                  </a:lnTo>
                  <a:lnTo>
                    <a:pt x="335" y="505"/>
                  </a:lnTo>
                  <a:lnTo>
                    <a:pt x="343" y="505"/>
                  </a:lnTo>
                  <a:lnTo>
                    <a:pt x="348" y="505"/>
                  </a:lnTo>
                  <a:lnTo>
                    <a:pt x="354" y="504"/>
                  </a:lnTo>
                  <a:lnTo>
                    <a:pt x="360" y="502"/>
                  </a:lnTo>
                  <a:lnTo>
                    <a:pt x="365" y="502"/>
                  </a:lnTo>
                  <a:lnTo>
                    <a:pt x="371" y="498"/>
                  </a:lnTo>
                  <a:lnTo>
                    <a:pt x="379" y="498"/>
                  </a:lnTo>
                  <a:lnTo>
                    <a:pt x="382" y="496"/>
                  </a:lnTo>
                  <a:lnTo>
                    <a:pt x="388" y="494"/>
                  </a:lnTo>
                  <a:lnTo>
                    <a:pt x="394" y="492"/>
                  </a:lnTo>
                  <a:lnTo>
                    <a:pt x="401" y="492"/>
                  </a:lnTo>
                  <a:lnTo>
                    <a:pt x="407" y="490"/>
                  </a:lnTo>
                  <a:lnTo>
                    <a:pt x="411" y="490"/>
                  </a:lnTo>
                  <a:lnTo>
                    <a:pt x="417" y="488"/>
                  </a:lnTo>
                  <a:lnTo>
                    <a:pt x="422" y="486"/>
                  </a:lnTo>
                  <a:lnTo>
                    <a:pt x="426" y="486"/>
                  </a:lnTo>
                  <a:lnTo>
                    <a:pt x="432" y="485"/>
                  </a:lnTo>
                  <a:lnTo>
                    <a:pt x="438" y="483"/>
                  </a:lnTo>
                  <a:lnTo>
                    <a:pt x="441" y="481"/>
                  </a:lnTo>
                  <a:lnTo>
                    <a:pt x="447" y="479"/>
                  </a:lnTo>
                  <a:lnTo>
                    <a:pt x="453" y="479"/>
                  </a:lnTo>
                  <a:lnTo>
                    <a:pt x="457" y="477"/>
                  </a:lnTo>
                  <a:lnTo>
                    <a:pt x="460" y="475"/>
                  </a:lnTo>
                  <a:lnTo>
                    <a:pt x="466" y="475"/>
                  </a:lnTo>
                  <a:lnTo>
                    <a:pt x="472" y="473"/>
                  </a:lnTo>
                  <a:lnTo>
                    <a:pt x="479" y="473"/>
                  </a:lnTo>
                  <a:lnTo>
                    <a:pt x="487" y="469"/>
                  </a:lnTo>
                  <a:lnTo>
                    <a:pt x="493" y="467"/>
                  </a:lnTo>
                  <a:lnTo>
                    <a:pt x="498" y="464"/>
                  </a:lnTo>
                  <a:lnTo>
                    <a:pt x="504" y="464"/>
                  </a:lnTo>
                  <a:lnTo>
                    <a:pt x="512" y="462"/>
                  </a:lnTo>
                  <a:lnTo>
                    <a:pt x="514" y="460"/>
                  </a:lnTo>
                  <a:lnTo>
                    <a:pt x="517" y="458"/>
                  </a:lnTo>
                  <a:lnTo>
                    <a:pt x="519" y="456"/>
                  </a:lnTo>
                  <a:lnTo>
                    <a:pt x="521" y="456"/>
                  </a:lnTo>
                  <a:lnTo>
                    <a:pt x="523" y="452"/>
                  </a:lnTo>
                  <a:lnTo>
                    <a:pt x="525" y="448"/>
                  </a:lnTo>
                  <a:lnTo>
                    <a:pt x="527" y="443"/>
                  </a:lnTo>
                  <a:lnTo>
                    <a:pt x="529" y="437"/>
                  </a:lnTo>
                  <a:lnTo>
                    <a:pt x="531" y="429"/>
                  </a:lnTo>
                  <a:lnTo>
                    <a:pt x="533" y="422"/>
                  </a:lnTo>
                  <a:lnTo>
                    <a:pt x="533" y="414"/>
                  </a:lnTo>
                  <a:lnTo>
                    <a:pt x="534" y="408"/>
                  </a:lnTo>
                  <a:lnTo>
                    <a:pt x="536" y="399"/>
                  </a:lnTo>
                  <a:lnTo>
                    <a:pt x="536" y="393"/>
                  </a:lnTo>
                  <a:lnTo>
                    <a:pt x="536" y="388"/>
                  </a:lnTo>
                  <a:lnTo>
                    <a:pt x="538" y="382"/>
                  </a:lnTo>
                  <a:lnTo>
                    <a:pt x="536" y="376"/>
                  </a:lnTo>
                  <a:lnTo>
                    <a:pt x="536" y="372"/>
                  </a:lnTo>
                  <a:lnTo>
                    <a:pt x="534" y="372"/>
                  </a:lnTo>
                  <a:lnTo>
                    <a:pt x="533" y="372"/>
                  </a:lnTo>
                  <a:lnTo>
                    <a:pt x="529" y="372"/>
                  </a:lnTo>
                  <a:lnTo>
                    <a:pt x="523" y="374"/>
                  </a:lnTo>
                  <a:lnTo>
                    <a:pt x="519" y="374"/>
                  </a:lnTo>
                  <a:lnTo>
                    <a:pt x="514" y="376"/>
                  </a:lnTo>
                  <a:lnTo>
                    <a:pt x="510" y="378"/>
                  </a:lnTo>
                  <a:lnTo>
                    <a:pt x="504" y="378"/>
                  </a:lnTo>
                  <a:lnTo>
                    <a:pt x="498" y="380"/>
                  </a:lnTo>
                  <a:lnTo>
                    <a:pt x="493" y="382"/>
                  </a:lnTo>
                  <a:lnTo>
                    <a:pt x="485" y="384"/>
                  </a:lnTo>
                  <a:lnTo>
                    <a:pt x="479" y="386"/>
                  </a:lnTo>
                  <a:lnTo>
                    <a:pt x="472" y="388"/>
                  </a:lnTo>
                  <a:lnTo>
                    <a:pt x="466" y="391"/>
                  </a:lnTo>
                  <a:lnTo>
                    <a:pt x="458" y="391"/>
                  </a:lnTo>
                  <a:lnTo>
                    <a:pt x="451" y="395"/>
                  </a:lnTo>
                  <a:lnTo>
                    <a:pt x="447" y="395"/>
                  </a:lnTo>
                  <a:lnTo>
                    <a:pt x="441" y="397"/>
                  </a:lnTo>
                  <a:lnTo>
                    <a:pt x="439" y="397"/>
                  </a:lnTo>
                  <a:lnTo>
                    <a:pt x="434" y="397"/>
                  </a:lnTo>
                  <a:lnTo>
                    <a:pt x="426" y="399"/>
                  </a:lnTo>
                  <a:lnTo>
                    <a:pt x="419" y="401"/>
                  </a:lnTo>
                  <a:lnTo>
                    <a:pt x="409" y="403"/>
                  </a:lnTo>
                  <a:lnTo>
                    <a:pt x="401" y="407"/>
                  </a:lnTo>
                  <a:lnTo>
                    <a:pt x="394" y="408"/>
                  </a:lnTo>
                  <a:lnTo>
                    <a:pt x="386" y="410"/>
                  </a:lnTo>
                  <a:lnTo>
                    <a:pt x="381" y="412"/>
                  </a:lnTo>
                  <a:lnTo>
                    <a:pt x="371" y="414"/>
                  </a:lnTo>
                  <a:lnTo>
                    <a:pt x="365" y="414"/>
                  </a:lnTo>
                  <a:lnTo>
                    <a:pt x="358" y="416"/>
                  </a:lnTo>
                  <a:lnTo>
                    <a:pt x="350" y="416"/>
                  </a:lnTo>
                  <a:lnTo>
                    <a:pt x="346" y="418"/>
                  </a:lnTo>
                  <a:lnTo>
                    <a:pt x="339" y="420"/>
                  </a:lnTo>
                  <a:lnTo>
                    <a:pt x="335" y="420"/>
                  </a:lnTo>
                  <a:lnTo>
                    <a:pt x="327" y="420"/>
                  </a:lnTo>
                  <a:lnTo>
                    <a:pt x="322" y="420"/>
                  </a:lnTo>
                  <a:lnTo>
                    <a:pt x="314" y="422"/>
                  </a:lnTo>
                  <a:lnTo>
                    <a:pt x="310" y="422"/>
                  </a:lnTo>
                  <a:lnTo>
                    <a:pt x="301" y="422"/>
                  </a:lnTo>
                  <a:lnTo>
                    <a:pt x="293" y="424"/>
                  </a:lnTo>
                  <a:lnTo>
                    <a:pt x="285" y="424"/>
                  </a:lnTo>
                  <a:lnTo>
                    <a:pt x="276" y="426"/>
                  </a:lnTo>
                  <a:lnTo>
                    <a:pt x="274" y="426"/>
                  </a:lnTo>
                  <a:lnTo>
                    <a:pt x="268" y="427"/>
                  </a:lnTo>
                  <a:lnTo>
                    <a:pt x="265" y="427"/>
                  </a:lnTo>
                  <a:lnTo>
                    <a:pt x="259" y="427"/>
                  </a:lnTo>
                  <a:lnTo>
                    <a:pt x="255" y="427"/>
                  </a:lnTo>
                  <a:lnTo>
                    <a:pt x="251" y="429"/>
                  </a:lnTo>
                  <a:lnTo>
                    <a:pt x="246" y="429"/>
                  </a:lnTo>
                  <a:lnTo>
                    <a:pt x="244" y="429"/>
                  </a:lnTo>
                  <a:lnTo>
                    <a:pt x="238" y="429"/>
                  </a:lnTo>
                  <a:lnTo>
                    <a:pt x="234" y="431"/>
                  </a:lnTo>
                  <a:lnTo>
                    <a:pt x="228" y="431"/>
                  </a:lnTo>
                  <a:lnTo>
                    <a:pt x="225" y="433"/>
                  </a:lnTo>
                  <a:lnTo>
                    <a:pt x="217" y="433"/>
                  </a:lnTo>
                  <a:lnTo>
                    <a:pt x="209" y="433"/>
                  </a:lnTo>
                  <a:lnTo>
                    <a:pt x="204" y="433"/>
                  </a:lnTo>
                  <a:lnTo>
                    <a:pt x="200" y="433"/>
                  </a:lnTo>
                  <a:lnTo>
                    <a:pt x="198" y="435"/>
                  </a:lnTo>
                  <a:lnTo>
                    <a:pt x="194" y="435"/>
                  </a:lnTo>
                  <a:lnTo>
                    <a:pt x="185" y="435"/>
                  </a:lnTo>
                  <a:lnTo>
                    <a:pt x="177" y="437"/>
                  </a:lnTo>
                  <a:lnTo>
                    <a:pt x="170" y="439"/>
                  </a:lnTo>
                  <a:lnTo>
                    <a:pt x="162" y="439"/>
                  </a:lnTo>
                  <a:lnTo>
                    <a:pt x="156" y="441"/>
                  </a:lnTo>
                  <a:lnTo>
                    <a:pt x="152" y="441"/>
                  </a:lnTo>
                  <a:lnTo>
                    <a:pt x="145" y="441"/>
                  </a:lnTo>
                  <a:lnTo>
                    <a:pt x="141" y="441"/>
                  </a:lnTo>
                  <a:lnTo>
                    <a:pt x="137" y="441"/>
                  </a:lnTo>
                  <a:lnTo>
                    <a:pt x="133" y="443"/>
                  </a:lnTo>
                  <a:lnTo>
                    <a:pt x="130" y="443"/>
                  </a:lnTo>
                  <a:lnTo>
                    <a:pt x="128" y="445"/>
                  </a:lnTo>
                  <a:lnTo>
                    <a:pt x="128" y="443"/>
                  </a:lnTo>
                  <a:lnTo>
                    <a:pt x="130" y="441"/>
                  </a:lnTo>
                  <a:lnTo>
                    <a:pt x="132" y="437"/>
                  </a:lnTo>
                  <a:lnTo>
                    <a:pt x="133" y="433"/>
                  </a:lnTo>
                  <a:lnTo>
                    <a:pt x="135" y="426"/>
                  </a:lnTo>
                  <a:lnTo>
                    <a:pt x="139" y="418"/>
                  </a:lnTo>
                  <a:lnTo>
                    <a:pt x="141" y="414"/>
                  </a:lnTo>
                  <a:lnTo>
                    <a:pt x="143" y="408"/>
                  </a:lnTo>
                  <a:lnTo>
                    <a:pt x="145" y="403"/>
                  </a:lnTo>
                  <a:lnTo>
                    <a:pt x="147" y="399"/>
                  </a:lnTo>
                  <a:lnTo>
                    <a:pt x="149" y="393"/>
                  </a:lnTo>
                  <a:lnTo>
                    <a:pt x="151" y="389"/>
                  </a:lnTo>
                  <a:lnTo>
                    <a:pt x="152" y="384"/>
                  </a:lnTo>
                  <a:lnTo>
                    <a:pt x="152" y="378"/>
                  </a:lnTo>
                  <a:lnTo>
                    <a:pt x="154" y="372"/>
                  </a:lnTo>
                  <a:lnTo>
                    <a:pt x="156" y="367"/>
                  </a:lnTo>
                  <a:lnTo>
                    <a:pt x="160" y="359"/>
                  </a:lnTo>
                  <a:lnTo>
                    <a:pt x="162" y="353"/>
                  </a:lnTo>
                  <a:lnTo>
                    <a:pt x="162" y="348"/>
                  </a:lnTo>
                  <a:lnTo>
                    <a:pt x="164" y="338"/>
                  </a:lnTo>
                  <a:lnTo>
                    <a:pt x="166" y="332"/>
                  </a:lnTo>
                  <a:lnTo>
                    <a:pt x="168" y="327"/>
                  </a:lnTo>
                  <a:lnTo>
                    <a:pt x="170" y="319"/>
                  </a:lnTo>
                  <a:lnTo>
                    <a:pt x="171" y="312"/>
                  </a:lnTo>
                  <a:lnTo>
                    <a:pt x="173" y="306"/>
                  </a:lnTo>
                  <a:lnTo>
                    <a:pt x="175" y="298"/>
                  </a:lnTo>
                  <a:lnTo>
                    <a:pt x="175" y="291"/>
                  </a:lnTo>
                  <a:lnTo>
                    <a:pt x="175" y="283"/>
                  </a:lnTo>
                  <a:lnTo>
                    <a:pt x="177" y="275"/>
                  </a:lnTo>
                  <a:lnTo>
                    <a:pt x="179" y="270"/>
                  </a:lnTo>
                  <a:lnTo>
                    <a:pt x="179" y="262"/>
                  </a:lnTo>
                  <a:lnTo>
                    <a:pt x="181" y="256"/>
                  </a:lnTo>
                  <a:lnTo>
                    <a:pt x="183" y="249"/>
                  </a:lnTo>
                  <a:lnTo>
                    <a:pt x="185" y="245"/>
                  </a:lnTo>
                  <a:lnTo>
                    <a:pt x="185" y="237"/>
                  </a:lnTo>
                  <a:lnTo>
                    <a:pt x="185" y="232"/>
                  </a:lnTo>
                  <a:lnTo>
                    <a:pt x="187" y="226"/>
                  </a:lnTo>
                  <a:lnTo>
                    <a:pt x="189" y="222"/>
                  </a:lnTo>
                  <a:lnTo>
                    <a:pt x="190" y="215"/>
                  </a:lnTo>
                  <a:lnTo>
                    <a:pt x="192" y="211"/>
                  </a:lnTo>
                  <a:lnTo>
                    <a:pt x="196" y="207"/>
                  </a:lnTo>
                  <a:lnTo>
                    <a:pt x="198" y="201"/>
                  </a:lnTo>
                  <a:lnTo>
                    <a:pt x="198" y="196"/>
                  </a:lnTo>
                  <a:lnTo>
                    <a:pt x="200" y="192"/>
                  </a:lnTo>
                  <a:lnTo>
                    <a:pt x="202" y="188"/>
                  </a:lnTo>
                  <a:lnTo>
                    <a:pt x="204" y="182"/>
                  </a:lnTo>
                  <a:lnTo>
                    <a:pt x="206" y="177"/>
                  </a:lnTo>
                  <a:lnTo>
                    <a:pt x="209" y="171"/>
                  </a:lnTo>
                  <a:lnTo>
                    <a:pt x="211" y="167"/>
                  </a:lnTo>
                  <a:lnTo>
                    <a:pt x="215" y="165"/>
                  </a:lnTo>
                  <a:lnTo>
                    <a:pt x="215" y="159"/>
                  </a:lnTo>
                  <a:lnTo>
                    <a:pt x="219" y="154"/>
                  </a:lnTo>
                  <a:lnTo>
                    <a:pt x="221" y="152"/>
                  </a:lnTo>
                  <a:lnTo>
                    <a:pt x="225" y="148"/>
                  </a:lnTo>
                  <a:lnTo>
                    <a:pt x="227" y="144"/>
                  </a:lnTo>
                  <a:lnTo>
                    <a:pt x="230" y="139"/>
                  </a:lnTo>
                  <a:lnTo>
                    <a:pt x="234" y="135"/>
                  </a:lnTo>
                  <a:lnTo>
                    <a:pt x="238" y="131"/>
                  </a:lnTo>
                  <a:lnTo>
                    <a:pt x="240" y="125"/>
                  </a:lnTo>
                  <a:lnTo>
                    <a:pt x="244" y="121"/>
                  </a:lnTo>
                  <a:lnTo>
                    <a:pt x="246" y="118"/>
                  </a:lnTo>
                  <a:lnTo>
                    <a:pt x="251" y="114"/>
                  </a:lnTo>
                  <a:lnTo>
                    <a:pt x="257" y="104"/>
                  </a:lnTo>
                  <a:lnTo>
                    <a:pt x="266" y="99"/>
                  </a:lnTo>
                  <a:lnTo>
                    <a:pt x="270" y="93"/>
                  </a:lnTo>
                  <a:lnTo>
                    <a:pt x="274" y="91"/>
                  </a:lnTo>
                  <a:lnTo>
                    <a:pt x="278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308" y="68"/>
                  </a:lnTo>
                  <a:lnTo>
                    <a:pt x="314" y="62"/>
                  </a:lnTo>
                  <a:lnTo>
                    <a:pt x="322" y="57"/>
                  </a:lnTo>
                  <a:lnTo>
                    <a:pt x="327" y="55"/>
                  </a:lnTo>
                  <a:lnTo>
                    <a:pt x="333" y="51"/>
                  </a:lnTo>
                  <a:lnTo>
                    <a:pt x="335" y="47"/>
                  </a:lnTo>
                  <a:lnTo>
                    <a:pt x="339" y="43"/>
                  </a:lnTo>
                  <a:lnTo>
                    <a:pt x="341" y="43"/>
                  </a:lnTo>
                  <a:lnTo>
                    <a:pt x="339" y="40"/>
                  </a:lnTo>
                  <a:lnTo>
                    <a:pt x="335" y="36"/>
                  </a:lnTo>
                  <a:lnTo>
                    <a:pt x="329" y="32"/>
                  </a:lnTo>
                  <a:lnTo>
                    <a:pt x="324" y="30"/>
                  </a:lnTo>
                  <a:lnTo>
                    <a:pt x="318" y="28"/>
                  </a:lnTo>
                  <a:lnTo>
                    <a:pt x="314" y="26"/>
                  </a:lnTo>
                  <a:lnTo>
                    <a:pt x="310" y="24"/>
                  </a:lnTo>
                  <a:lnTo>
                    <a:pt x="308" y="23"/>
                  </a:lnTo>
                  <a:lnTo>
                    <a:pt x="303" y="21"/>
                  </a:lnTo>
                  <a:lnTo>
                    <a:pt x="297" y="21"/>
                  </a:lnTo>
                  <a:lnTo>
                    <a:pt x="293" y="19"/>
                  </a:lnTo>
                  <a:lnTo>
                    <a:pt x="289" y="17"/>
                  </a:lnTo>
                  <a:lnTo>
                    <a:pt x="284" y="15"/>
                  </a:lnTo>
                  <a:lnTo>
                    <a:pt x="278" y="13"/>
                  </a:lnTo>
                  <a:lnTo>
                    <a:pt x="274" y="11"/>
                  </a:lnTo>
                  <a:lnTo>
                    <a:pt x="270" y="9"/>
                  </a:lnTo>
                  <a:lnTo>
                    <a:pt x="266" y="7"/>
                  </a:lnTo>
                  <a:lnTo>
                    <a:pt x="261" y="7"/>
                  </a:lnTo>
                  <a:lnTo>
                    <a:pt x="255" y="5"/>
                  </a:lnTo>
                  <a:lnTo>
                    <a:pt x="253" y="5"/>
                  </a:lnTo>
                  <a:lnTo>
                    <a:pt x="246" y="4"/>
                  </a:lnTo>
                  <a:lnTo>
                    <a:pt x="242" y="2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0" name="Freeform 109"/>
            <p:cNvSpPr>
              <a:spLocks/>
            </p:cNvSpPr>
            <p:nvPr/>
          </p:nvSpPr>
          <p:spPr bwMode="auto">
            <a:xfrm>
              <a:off x="4632" y="2744"/>
              <a:ext cx="315" cy="293"/>
            </a:xfrm>
            <a:custGeom>
              <a:avLst/>
              <a:gdLst>
                <a:gd name="T0" fmla="*/ 0 w 631"/>
                <a:gd name="T1" fmla="*/ 122 h 586"/>
                <a:gd name="T2" fmla="*/ 4 w 631"/>
                <a:gd name="T3" fmla="*/ 160 h 586"/>
                <a:gd name="T4" fmla="*/ 12 w 631"/>
                <a:gd name="T5" fmla="*/ 200 h 586"/>
                <a:gd name="T6" fmla="*/ 25 w 631"/>
                <a:gd name="T7" fmla="*/ 238 h 586"/>
                <a:gd name="T8" fmla="*/ 44 w 631"/>
                <a:gd name="T9" fmla="*/ 278 h 586"/>
                <a:gd name="T10" fmla="*/ 63 w 631"/>
                <a:gd name="T11" fmla="*/ 314 h 586"/>
                <a:gd name="T12" fmla="*/ 88 w 631"/>
                <a:gd name="T13" fmla="*/ 352 h 586"/>
                <a:gd name="T14" fmla="*/ 114 w 631"/>
                <a:gd name="T15" fmla="*/ 384 h 586"/>
                <a:gd name="T16" fmla="*/ 143 w 631"/>
                <a:gd name="T17" fmla="*/ 413 h 586"/>
                <a:gd name="T18" fmla="*/ 173 w 631"/>
                <a:gd name="T19" fmla="*/ 438 h 586"/>
                <a:gd name="T20" fmla="*/ 207 w 631"/>
                <a:gd name="T21" fmla="*/ 464 h 586"/>
                <a:gd name="T22" fmla="*/ 240 w 631"/>
                <a:gd name="T23" fmla="*/ 491 h 586"/>
                <a:gd name="T24" fmla="*/ 270 w 631"/>
                <a:gd name="T25" fmla="*/ 514 h 586"/>
                <a:gd name="T26" fmla="*/ 306 w 631"/>
                <a:gd name="T27" fmla="*/ 538 h 586"/>
                <a:gd name="T28" fmla="*/ 354 w 631"/>
                <a:gd name="T29" fmla="*/ 569 h 586"/>
                <a:gd name="T30" fmla="*/ 378 w 631"/>
                <a:gd name="T31" fmla="*/ 584 h 586"/>
                <a:gd name="T32" fmla="*/ 409 w 631"/>
                <a:gd name="T33" fmla="*/ 548 h 586"/>
                <a:gd name="T34" fmla="*/ 445 w 631"/>
                <a:gd name="T35" fmla="*/ 499 h 586"/>
                <a:gd name="T36" fmla="*/ 475 w 631"/>
                <a:gd name="T37" fmla="*/ 459 h 586"/>
                <a:gd name="T38" fmla="*/ 496 w 631"/>
                <a:gd name="T39" fmla="*/ 428 h 586"/>
                <a:gd name="T40" fmla="*/ 519 w 631"/>
                <a:gd name="T41" fmla="*/ 398 h 586"/>
                <a:gd name="T42" fmla="*/ 538 w 631"/>
                <a:gd name="T43" fmla="*/ 362 h 586"/>
                <a:gd name="T44" fmla="*/ 559 w 631"/>
                <a:gd name="T45" fmla="*/ 324 h 586"/>
                <a:gd name="T46" fmla="*/ 574 w 631"/>
                <a:gd name="T47" fmla="*/ 278 h 586"/>
                <a:gd name="T48" fmla="*/ 589 w 631"/>
                <a:gd name="T49" fmla="*/ 231 h 586"/>
                <a:gd name="T50" fmla="*/ 603 w 631"/>
                <a:gd name="T51" fmla="*/ 185 h 586"/>
                <a:gd name="T52" fmla="*/ 612 w 631"/>
                <a:gd name="T53" fmla="*/ 143 h 586"/>
                <a:gd name="T54" fmla="*/ 622 w 631"/>
                <a:gd name="T55" fmla="*/ 109 h 586"/>
                <a:gd name="T56" fmla="*/ 627 w 631"/>
                <a:gd name="T57" fmla="*/ 77 h 586"/>
                <a:gd name="T58" fmla="*/ 542 w 631"/>
                <a:gd name="T59" fmla="*/ 2 h 586"/>
                <a:gd name="T60" fmla="*/ 536 w 631"/>
                <a:gd name="T61" fmla="*/ 40 h 586"/>
                <a:gd name="T62" fmla="*/ 530 w 631"/>
                <a:gd name="T63" fmla="*/ 77 h 586"/>
                <a:gd name="T64" fmla="*/ 521 w 631"/>
                <a:gd name="T65" fmla="*/ 122 h 586"/>
                <a:gd name="T66" fmla="*/ 511 w 631"/>
                <a:gd name="T67" fmla="*/ 173 h 586"/>
                <a:gd name="T68" fmla="*/ 498 w 631"/>
                <a:gd name="T69" fmla="*/ 225 h 586"/>
                <a:gd name="T70" fmla="*/ 485 w 631"/>
                <a:gd name="T71" fmla="*/ 272 h 586"/>
                <a:gd name="T72" fmla="*/ 470 w 631"/>
                <a:gd name="T73" fmla="*/ 314 h 586"/>
                <a:gd name="T74" fmla="*/ 452 w 631"/>
                <a:gd name="T75" fmla="*/ 346 h 586"/>
                <a:gd name="T76" fmla="*/ 420 w 631"/>
                <a:gd name="T77" fmla="*/ 392 h 586"/>
                <a:gd name="T78" fmla="*/ 394 w 631"/>
                <a:gd name="T79" fmla="*/ 430 h 586"/>
                <a:gd name="T80" fmla="*/ 365 w 631"/>
                <a:gd name="T81" fmla="*/ 472 h 586"/>
                <a:gd name="T82" fmla="*/ 346 w 631"/>
                <a:gd name="T83" fmla="*/ 470 h 586"/>
                <a:gd name="T84" fmla="*/ 314 w 631"/>
                <a:gd name="T85" fmla="*/ 453 h 586"/>
                <a:gd name="T86" fmla="*/ 270 w 631"/>
                <a:gd name="T87" fmla="*/ 428 h 586"/>
                <a:gd name="T88" fmla="*/ 228 w 631"/>
                <a:gd name="T89" fmla="*/ 394 h 586"/>
                <a:gd name="T90" fmla="*/ 192 w 631"/>
                <a:gd name="T91" fmla="*/ 356 h 586"/>
                <a:gd name="T92" fmla="*/ 169 w 631"/>
                <a:gd name="T93" fmla="*/ 320 h 586"/>
                <a:gd name="T94" fmla="*/ 148 w 631"/>
                <a:gd name="T95" fmla="*/ 278 h 586"/>
                <a:gd name="T96" fmla="*/ 126 w 631"/>
                <a:gd name="T97" fmla="*/ 232 h 586"/>
                <a:gd name="T98" fmla="*/ 107 w 631"/>
                <a:gd name="T99" fmla="*/ 187 h 586"/>
                <a:gd name="T100" fmla="*/ 90 w 631"/>
                <a:gd name="T101" fmla="*/ 143 h 586"/>
                <a:gd name="T102" fmla="*/ 76 w 631"/>
                <a:gd name="T103" fmla="*/ 107 h 586"/>
                <a:gd name="T104" fmla="*/ 61 w 631"/>
                <a:gd name="T105" fmla="*/ 71 h 586"/>
                <a:gd name="T106" fmla="*/ 34 w 631"/>
                <a:gd name="T107" fmla="*/ 67 h 586"/>
                <a:gd name="T108" fmla="*/ 4 w 631"/>
                <a:gd name="T109" fmla="*/ 9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1" h="586">
                  <a:moveTo>
                    <a:pt x="2" y="92"/>
                  </a:moveTo>
                  <a:lnTo>
                    <a:pt x="0" y="97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4" y="160"/>
                  </a:lnTo>
                  <a:lnTo>
                    <a:pt x="6" y="166"/>
                  </a:lnTo>
                  <a:lnTo>
                    <a:pt x="6" y="172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10" y="189"/>
                  </a:lnTo>
                  <a:lnTo>
                    <a:pt x="12" y="192"/>
                  </a:lnTo>
                  <a:lnTo>
                    <a:pt x="12" y="200"/>
                  </a:lnTo>
                  <a:lnTo>
                    <a:pt x="13" y="204"/>
                  </a:lnTo>
                  <a:lnTo>
                    <a:pt x="15" y="212"/>
                  </a:lnTo>
                  <a:lnTo>
                    <a:pt x="17" y="215"/>
                  </a:lnTo>
                  <a:lnTo>
                    <a:pt x="19" y="223"/>
                  </a:lnTo>
                  <a:lnTo>
                    <a:pt x="21" y="227"/>
                  </a:lnTo>
                  <a:lnTo>
                    <a:pt x="23" y="232"/>
                  </a:lnTo>
                  <a:lnTo>
                    <a:pt x="25" y="238"/>
                  </a:lnTo>
                  <a:lnTo>
                    <a:pt x="27" y="244"/>
                  </a:lnTo>
                  <a:lnTo>
                    <a:pt x="31" y="250"/>
                  </a:lnTo>
                  <a:lnTo>
                    <a:pt x="32" y="255"/>
                  </a:lnTo>
                  <a:lnTo>
                    <a:pt x="34" y="261"/>
                  </a:lnTo>
                  <a:lnTo>
                    <a:pt x="38" y="267"/>
                  </a:lnTo>
                  <a:lnTo>
                    <a:pt x="40" y="272"/>
                  </a:lnTo>
                  <a:lnTo>
                    <a:pt x="44" y="278"/>
                  </a:lnTo>
                  <a:lnTo>
                    <a:pt x="44" y="284"/>
                  </a:lnTo>
                  <a:lnTo>
                    <a:pt x="48" y="289"/>
                  </a:lnTo>
                  <a:lnTo>
                    <a:pt x="51" y="291"/>
                  </a:lnTo>
                  <a:lnTo>
                    <a:pt x="55" y="299"/>
                  </a:lnTo>
                  <a:lnTo>
                    <a:pt x="57" y="303"/>
                  </a:lnTo>
                  <a:lnTo>
                    <a:pt x="59" y="310"/>
                  </a:lnTo>
                  <a:lnTo>
                    <a:pt x="63" y="314"/>
                  </a:lnTo>
                  <a:lnTo>
                    <a:pt x="65" y="320"/>
                  </a:lnTo>
                  <a:lnTo>
                    <a:pt x="69" y="326"/>
                  </a:lnTo>
                  <a:lnTo>
                    <a:pt x="74" y="331"/>
                  </a:lnTo>
                  <a:lnTo>
                    <a:pt x="76" y="337"/>
                  </a:lnTo>
                  <a:lnTo>
                    <a:pt x="80" y="341"/>
                  </a:lnTo>
                  <a:lnTo>
                    <a:pt x="82" y="345"/>
                  </a:lnTo>
                  <a:lnTo>
                    <a:pt x="88" y="352"/>
                  </a:lnTo>
                  <a:lnTo>
                    <a:pt x="90" y="356"/>
                  </a:lnTo>
                  <a:lnTo>
                    <a:pt x="95" y="360"/>
                  </a:lnTo>
                  <a:lnTo>
                    <a:pt x="97" y="364"/>
                  </a:lnTo>
                  <a:lnTo>
                    <a:pt x="101" y="369"/>
                  </a:lnTo>
                  <a:lnTo>
                    <a:pt x="105" y="375"/>
                  </a:lnTo>
                  <a:lnTo>
                    <a:pt x="109" y="379"/>
                  </a:lnTo>
                  <a:lnTo>
                    <a:pt x="114" y="384"/>
                  </a:lnTo>
                  <a:lnTo>
                    <a:pt x="118" y="388"/>
                  </a:lnTo>
                  <a:lnTo>
                    <a:pt x="122" y="392"/>
                  </a:lnTo>
                  <a:lnTo>
                    <a:pt x="126" y="398"/>
                  </a:lnTo>
                  <a:lnTo>
                    <a:pt x="129" y="400"/>
                  </a:lnTo>
                  <a:lnTo>
                    <a:pt x="135" y="405"/>
                  </a:lnTo>
                  <a:lnTo>
                    <a:pt x="137" y="409"/>
                  </a:lnTo>
                  <a:lnTo>
                    <a:pt x="143" y="413"/>
                  </a:lnTo>
                  <a:lnTo>
                    <a:pt x="148" y="417"/>
                  </a:lnTo>
                  <a:lnTo>
                    <a:pt x="152" y="421"/>
                  </a:lnTo>
                  <a:lnTo>
                    <a:pt x="156" y="424"/>
                  </a:lnTo>
                  <a:lnTo>
                    <a:pt x="160" y="428"/>
                  </a:lnTo>
                  <a:lnTo>
                    <a:pt x="164" y="432"/>
                  </a:lnTo>
                  <a:lnTo>
                    <a:pt x="169" y="436"/>
                  </a:lnTo>
                  <a:lnTo>
                    <a:pt x="173" y="438"/>
                  </a:lnTo>
                  <a:lnTo>
                    <a:pt x="177" y="443"/>
                  </a:lnTo>
                  <a:lnTo>
                    <a:pt x="183" y="447"/>
                  </a:lnTo>
                  <a:lnTo>
                    <a:pt x="188" y="451"/>
                  </a:lnTo>
                  <a:lnTo>
                    <a:pt x="192" y="453"/>
                  </a:lnTo>
                  <a:lnTo>
                    <a:pt x="194" y="457"/>
                  </a:lnTo>
                  <a:lnTo>
                    <a:pt x="200" y="461"/>
                  </a:lnTo>
                  <a:lnTo>
                    <a:pt x="207" y="464"/>
                  </a:lnTo>
                  <a:lnTo>
                    <a:pt x="209" y="468"/>
                  </a:lnTo>
                  <a:lnTo>
                    <a:pt x="215" y="472"/>
                  </a:lnTo>
                  <a:lnTo>
                    <a:pt x="219" y="476"/>
                  </a:lnTo>
                  <a:lnTo>
                    <a:pt x="224" y="480"/>
                  </a:lnTo>
                  <a:lnTo>
                    <a:pt x="228" y="483"/>
                  </a:lnTo>
                  <a:lnTo>
                    <a:pt x="234" y="487"/>
                  </a:lnTo>
                  <a:lnTo>
                    <a:pt x="240" y="491"/>
                  </a:lnTo>
                  <a:lnTo>
                    <a:pt x="243" y="493"/>
                  </a:lnTo>
                  <a:lnTo>
                    <a:pt x="247" y="497"/>
                  </a:lnTo>
                  <a:lnTo>
                    <a:pt x="253" y="500"/>
                  </a:lnTo>
                  <a:lnTo>
                    <a:pt x="257" y="504"/>
                  </a:lnTo>
                  <a:lnTo>
                    <a:pt x="262" y="508"/>
                  </a:lnTo>
                  <a:lnTo>
                    <a:pt x="266" y="510"/>
                  </a:lnTo>
                  <a:lnTo>
                    <a:pt x="270" y="514"/>
                  </a:lnTo>
                  <a:lnTo>
                    <a:pt x="276" y="518"/>
                  </a:lnTo>
                  <a:lnTo>
                    <a:pt x="281" y="519"/>
                  </a:lnTo>
                  <a:lnTo>
                    <a:pt x="283" y="523"/>
                  </a:lnTo>
                  <a:lnTo>
                    <a:pt x="287" y="527"/>
                  </a:lnTo>
                  <a:lnTo>
                    <a:pt x="293" y="529"/>
                  </a:lnTo>
                  <a:lnTo>
                    <a:pt x="299" y="533"/>
                  </a:lnTo>
                  <a:lnTo>
                    <a:pt x="306" y="538"/>
                  </a:lnTo>
                  <a:lnTo>
                    <a:pt x="312" y="544"/>
                  </a:lnTo>
                  <a:lnTo>
                    <a:pt x="321" y="550"/>
                  </a:lnTo>
                  <a:lnTo>
                    <a:pt x="329" y="554"/>
                  </a:lnTo>
                  <a:lnTo>
                    <a:pt x="335" y="557"/>
                  </a:lnTo>
                  <a:lnTo>
                    <a:pt x="342" y="563"/>
                  </a:lnTo>
                  <a:lnTo>
                    <a:pt x="348" y="567"/>
                  </a:lnTo>
                  <a:lnTo>
                    <a:pt x="354" y="569"/>
                  </a:lnTo>
                  <a:lnTo>
                    <a:pt x="357" y="573"/>
                  </a:lnTo>
                  <a:lnTo>
                    <a:pt x="361" y="576"/>
                  </a:lnTo>
                  <a:lnTo>
                    <a:pt x="367" y="580"/>
                  </a:lnTo>
                  <a:lnTo>
                    <a:pt x="371" y="582"/>
                  </a:lnTo>
                  <a:lnTo>
                    <a:pt x="375" y="584"/>
                  </a:lnTo>
                  <a:lnTo>
                    <a:pt x="378" y="586"/>
                  </a:lnTo>
                  <a:lnTo>
                    <a:pt x="378" y="584"/>
                  </a:lnTo>
                  <a:lnTo>
                    <a:pt x="380" y="582"/>
                  </a:lnTo>
                  <a:lnTo>
                    <a:pt x="386" y="575"/>
                  </a:lnTo>
                  <a:lnTo>
                    <a:pt x="394" y="569"/>
                  </a:lnTo>
                  <a:lnTo>
                    <a:pt x="395" y="563"/>
                  </a:lnTo>
                  <a:lnTo>
                    <a:pt x="399" y="559"/>
                  </a:lnTo>
                  <a:lnTo>
                    <a:pt x="403" y="554"/>
                  </a:lnTo>
                  <a:lnTo>
                    <a:pt x="409" y="548"/>
                  </a:lnTo>
                  <a:lnTo>
                    <a:pt x="413" y="542"/>
                  </a:lnTo>
                  <a:lnTo>
                    <a:pt x="418" y="537"/>
                  </a:lnTo>
                  <a:lnTo>
                    <a:pt x="422" y="529"/>
                  </a:lnTo>
                  <a:lnTo>
                    <a:pt x="430" y="523"/>
                  </a:lnTo>
                  <a:lnTo>
                    <a:pt x="433" y="516"/>
                  </a:lnTo>
                  <a:lnTo>
                    <a:pt x="439" y="508"/>
                  </a:lnTo>
                  <a:lnTo>
                    <a:pt x="445" y="499"/>
                  </a:lnTo>
                  <a:lnTo>
                    <a:pt x="451" y="491"/>
                  </a:lnTo>
                  <a:lnTo>
                    <a:pt x="452" y="487"/>
                  </a:lnTo>
                  <a:lnTo>
                    <a:pt x="456" y="483"/>
                  </a:lnTo>
                  <a:lnTo>
                    <a:pt x="460" y="478"/>
                  </a:lnTo>
                  <a:lnTo>
                    <a:pt x="464" y="476"/>
                  </a:lnTo>
                  <a:lnTo>
                    <a:pt x="470" y="466"/>
                  </a:lnTo>
                  <a:lnTo>
                    <a:pt x="475" y="459"/>
                  </a:lnTo>
                  <a:lnTo>
                    <a:pt x="477" y="455"/>
                  </a:lnTo>
                  <a:lnTo>
                    <a:pt x="483" y="451"/>
                  </a:lnTo>
                  <a:lnTo>
                    <a:pt x="483" y="445"/>
                  </a:lnTo>
                  <a:lnTo>
                    <a:pt x="489" y="442"/>
                  </a:lnTo>
                  <a:lnTo>
                    <a:pt x="492" y="438"/>
                  </a:lnTo>
                  <a:lnTo>
                    <a:pt x="492" y="432"/>
                  </a:lnTo>
                  <a:lnTo>
                    <a:pt x="496" y="428"/>
                  </a:lnTo>
                  <a:lnTo>
                    <a:pt x="502" y="424"/>
                  </a:lnTo>
                  <a:lnTo>
                    <a:pt x="504" y="419"/>
                  </a:lnTo>
                  <a:lnTo>
                    <a:pt x="508" y="415"/>
                  </a:lnTo>
                  <a:lnTo>
                    <a:pt x="509" y="409"/>
                  </a:lnTo>
                  <a:lnTo>
                    <a:pt x="513" y="405"/>
                  </a:lnTo>
                  <a:lnTo>
                    <a:pt x="515" y="402"/>
                  </a:lnTo>
                  <a:lnTo>
                    <a:pt x="519" y="398"/>
                  </a:lnTo>
                  <a:lnTo>
                    <a:pt x="523" y="392"/>
                  </a:lnTo>
                  <a:lnTo>
                    <a:pt x="525" y="388"/>
                  </a:lnTo>
                  <a:lnTo>
                    <a:pt x="529" y="384"/>
                  </a:lnTo>
                  <a:lnTo>
                    <a:pt x="532" y="379"/>
                  </a:lnTo>
                  <a:lnTo>
                    <a:pt x="534" y="373"/>
                  </a:lnTo>
                  <a:lnTo>
                    <a:pt x="536" y="369"/>
                  </a:lnTo>
                  <a:lnTo>
                    <a:pt x="538" y="362"/>
                  </a:lnTo>
                  <a:lnTo>
                    <a:pt x="542" y="358"/>
                  </a:lnTo>
                  <a:lnTo>
                    <a:pt x="544" y="354"/>
                  </a:lnTo>
                  <a:lnTo>
                    <a:pt x="548" y="346"/>
                  </a:lnTo>
                  <a:lnTo>
                    <a:pt x="549" y="341"/>
                  </a:lnTo>
                  <a:lnTo>
                    <a:pt x="553" y="337"/>
                  </a:lnTo>
                  <a:lnTo>
                    <a:pt x="555" y="329"/>
                  </a:lnTo>
                  <a:lnTo>
                    <a:pt x="559" y="324"/>
                  </a:lnTo>
                  <a:lnTo>
                    <a:pt x="559" y="316"/>
                  </a:lnTo>
                  <a:lnTo>
                    <a:pt x="563" y="310"/>
                  </a:lnTo>
                  <a:lnTo>
                    <a:pt x="565" y="305"/>
                  </a:lnTo>
                  <a:lnTo>
                    <a:pt x="568" y="299"/>
                  </a:lnTo>
                  <a:lnTo>
                    <a:pt x="568" y="291"/>
                  </a:lnTo>
                  <a:lnTo>
                    <a:pt x="572" y="284"/>
                  </a:lnTo>
                  <a:lnTo>
                    <a:pt x="574" y="278"/>
                  </a:lnTo>
                  <a:lnTo>
                    <a:pt x="576" y="272"/>
                  </a:lnTo>
                  <a:lnTo>
                    <a:pt x="578" y="267"/>
                  </a:lnTo>
                  <a:lnTo>
                    <a:pt x="582" y="259"/>
                  </a:lnTo>
                  <a:lnTo>
                    <a:pt x="582" y="250"/>
                  </a:lnTo>
                  <a:lnTo>
                    <a:pt x="584" y="244"/>
                  </a:lnTo>
                  <a:lnTo>
                    <a:pt x="586" y="238"/>
                  </a:lnTo>
                  <a:lnTo>
                    <a:pt x="589" y="231"/>
                  </a:lnTo>
                  <a:lnTo>
                    <a:pt x="591" y="225"/>
                  </a:lnTo>
                  <a:lnTo>
                    <a:pt x="595" y="217"/>
                  </a:lnTo>
                  <a:lnTo>
                    <a:pt x="595" y="212"/>
                  </a:lnTo>
                  <a:lnTo>
                    <a:pt x="597" y="204"/>
                  </a:lnTo>
                  <a:lnTo>
                    <a:pt x="599" y="200"/>
                  </a:lnTo>
                  <a:lnTo>
                    <a:pt x="601" y="192"/>
                  </a:lnTo>
                  <a:lnTo>
                    <a:pt x="603" y="185"/>
                  </a:lnTo>
                  <a:lnTo>
                    <a:pt x="605" y="177"/>
                  </a:lnTo>
                  <a:lnTo>
                    <a:pt x="605" y="172"/>
                  </a:lnTo>
                  <a:lnTo>
                    <a:pt x="606" y="166"/>
                  </a:lnTo>
                  <a:lnTo>
                    <a:pt x="608" y="160"/>
                  </a:lnTo>
                  <a:lnTo>
                    <a:pt x="610" y="154"/>
                  </a:lnTo>
                  <a:lnTo>
                    <a:pt x="612" y="151"/>
                  </a:lnTo>
                  <a:lnTo>
                    <a:pt x="612" y="143"/>
                  </a:lnTo>
                  <a:lnTo>
                    <a:pt x="614" y="139"/>
                  </a:lnTo>
                  <a:lnTo>
                    <a:pt x="616" y="132"/>
                  </a:lnTo>
                  <a:lnTo>
                    <a:pt x="616" y="128"/>
                  </a:lnTo>
                  <a:lnTo>
                    <a:pt x="616" y="122"/>
                  </a:lnTo>
                  <a:lnTo>
                    <a:pt x="618" y="118"/>
                  </a:lnTo>
                  <a:lnTo>
                    <a:pt x="620" y="113"/>
                  </a:lnTo>
                  <a:lnTo>
                    <a:pt x="622" y="109"/>
                  </a:lnTo>
                  <a:lnTo>
                    <a:pt x="624" y="105"/>
                  </a:lnTo>
                  <a:lnTo>
                    <a:pt x="624" y="99"/>
                  </a:lnTo>
                  <a:lnTo>
                    <a:pt x="625" y="96"/>
                  </a:lnTo>
                  <a:lnTo>
                    <a:pt x="625" y="92"/>
                  </a:lnTo>
                  <a:lnTo>
                    <a:pt x="627" y="88"/>
                  </a:lnTo>
                  <a:lnTo>
                    <a:pt x="627" y="82"/>
                  </a:lnTo>
                  <a:lnTo>
                    <a:pt x="627" y="77"/>
                  </a:lnTo>
                  <a:lnTo>
                    <a:pt x="629" y="73"/>
                  </a:lnTo>
                  <a:lnTo>
                    <a:pt x="629" y="71"/>
                  </a:lnTo>
                  <a:lnTo>
                    <a:pt x="629" y="67"/>
                  </a:lnTo>
                  <a:lnTo>
                    <a:pt x="631" y="67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2" y="2"/>
                  </a:lnTo>
                  <a:lnTo>
                    <a:pt x="542" y="6"/>
                  </a:lnTo>
                  <a:lnTo>
                    <a:pt x="542" y="12"/>
                  </a:lnTo>
                  <a:lnTo>
                    <a:pt x="540" y="18"/>
                  </a:lnTo>
                  <a:lnTo>
                    <a:pt x="538" y="27"/>
                  </a:lnTo>
                  <a:lnTo>
                    <a:pt x="538" y="29"/>
                  </a:lnTo>
                  <a:lnTo>
                    <a:pt x="536" y="35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36" y="48"/>
                  </a:lnTo>
                  <a:lnTo>
                    <a:pt x="534" y="54"/>
                  </a:lnTo>
                  <a:lnTo>
                    <a:pt x="534" y="59"/>
                  </a:lnTo>
                  <a:lnTo>
                    <a:pt x="532" y="63"/>
                  </a:lnTo>
                  <a:lnTo>
                    <a:pt x="530" y="71"/>
                  </a:lnTo>
                  <a:lnTo>
                    <a:pt x="530" y="77"/>
                  </a:lnTo>
                  <a:lnTo>
                    <a:pt x="529" y="82"/>
                  </a:lnTo>
                  <a:lnTo>
                    <a:pt x="527" y="90"/>
                  </a:lnTo>
                  <a:lnTo>
                    <a:pt x="525" y="96"/>
                  </a:lnTo>
                  <a:lnTo>
                    <a:pt x="523" y="103"/>
                  </a:lnTo>
                  <a:lnTo>
                    <a:pt x="523" y="109"/>
                  </a:lnTo>
                  <a:lnTo>
                    <a:pt x="523" y="116"/>
                  </a:lnTo>
                  <a:lnTo>
                    <a:pt x="521" y="122"/>
                  </a:lnTo>
                  <a:lnTo>
                    <a:pt x="521" y="132"/>
                  </a:lnTo>
                  <a:lnTo>
                    <a:pt x="519" y="139"/>
                  </a:lnTo>
                  <a:lnTo>
                    <a:pt x="517" y="145"/>
                  </a:lnTo>
                  <a:lnTo>
                    <a:pt x="515" y="153"/>
                  </a:lnTo>
                  <a:lnTo>
                    <a:pt x="513" y="158"/>
                  </a:lnTo>
                  <a:lnTo>
                    <a:pt x="513" y="166"/>
                  </a:lnTo>
                  <a:lnTo>
                    <a:pt x="511" y="173"/>
                  </a:lnTo>
                  <a:lnTo>
                    <a:pt x="509" y="181"/>
                  </a:lnTo>
                  <a:lnTo>
                    <a:pt x="508" y="189"/>
                  </a:lnTo>
                  <a:lnTo>
                    <a:pt x="506" y="196"/>
                  </a:lnTo>
                  <a:lnTo>
                    <a:pt x="506" y="204"/>
                  </a:lnTo>
                  <a:lnTo>
                    <a:pt x="504" y="212"/>
                  </a:lnTo>
                  <a:lnTo>
                    <a:pt x="500" y="217"/>
                  </a:lnTo>
                  <a:lnTo>
                    <a:pt x="498" y="225"/>
                  </a:lnTo>
                  <a:lnTo>
                    <a:pt x="496" y="231"/>
                  </a:lnTo>
                  <a:lnTo>
                    <a:pt x="494" y="240"/>
                  </a:lnTo>
                  <a:lnTo>
                    <a:pt x="492" y="246"/>
                  </a:lnTo>
                  <a:lnTo>
                    <a:pt x="492" y="253"/>
                  </a:lnTo>
                  <a:lnTo>
                    <a:pt x="490" y="261"/>
                  </a:lnTo>
                  <a:lnTo>
                    <a:pt x="487" y="267"/>
                  </a:lnTo>
                  <a:lnTo>
                    <a:pt x="485" y="272"/>
                  </a:lnTo>
                  <a:lnTo>
                    <a:pt x="483" y="280"/>
                  </a:lnTo>
                  <a:lnTo>
                    <a:pt x="481" y="286"/>
                  </a:lnTo>
                  <a:lnTo>
                    <a:pt x="477" y="291"/>
                  </a:lnTo>
                  <a:lnTo>
                    <a:pt x="475" y="297"/>
                  </a:lnTo>
                  <a:lnTo>
                    <a:pt x="473" y="303"/>
                  </a:lnTo>
                  <a:lnTo>
                    <a:pt x="471" y="310"/>
                  </a:lnTo>
                  <a:lnTo>
                    <a:pt x="470" y="314"/>
                  </a:lnTo>
                  <a:lnTo>
                    <a:pt x="468" y="320"/>
                  </a:lnTo>
                  <a:lnTo>
                    <a:pt x="464" y="326"/>
                  </a:lnTo>
                  <a:lnTo>
                    <a:pt x="464" y="329"/>
                  </a:lnTo>
                  <a:lnTo>
                    <a:pt x="462" y="335"/>
                  </a:lnTo>
                  <a:lnTo>
                    <a:pt x="458" y="339"/>
                  </a:lnTo>
                  <a:lnTo>
                    <a:pt x="456" y="343"/>
                  </a:lnTo>
                  <a:lnTo>
                    <a:pt x="452" y="346"/>
                  </a:lnTo>
                  <a:lnTo>
                    <a:pt x="449" y="354"/>
                  </a:lnTo>
                  <a:lnTo>
                    <a:pt x="445" y="360"/>
                  </a:lnTo>
                  <a:lnTo>
                    <a:pt x="439" y="365"/>
                  </a:lnTo>
                  <a:lnTo>
                    <a:pt x="433" y="373"/>
                  </a:lnTo>
                  <a:lnTo>
                    <a:pt x="430" y="379"/>
                  </a:lnTo>
                  <a:lnTo>
                    <a:pt x="424" y="384"/>
                  </a:lnTo>
                  <a:lnTo>
                    <a:pt x="420" y="392"/>
                  </a:lnTo>
                  <a:lnTo>
                    <a:pt x="416" y="398"/>
                  </a:lnTo>
                  <a:lnTo>
                    <a:pt x="411" y="404"/>
                  </a:lnTo>
                  <a:lnTo>
                    <a:pt x="409" y="409"/>
                  </a:lnTo>
                  <a:lnTo>
                    <a:pt x="403" y="415"/>
                  </a:lnTo>
                  <a:lnTo>
                    <a:pt x="399" y="421"/>
                  </a:lnTo>
                  <a:lnTo>
                    <a:pt x="397" y="426"/>
                  </a:lnTo>
                  <a:lnTo>
                    <a:pt x="394" y="430"/>
                  </a:lnTo>
                  <a:lnTo>
                    <a:pt x="390" y="436"/>
                  </a:lnTo>
                  <a:lnTo>
                    <a:pt x="388" y="440"/>
                  </a:lnTo>
                  <a:lnTo>
                    <a:pt x="380" y="449"/>
                  </a:lnTo>
                  <a:lnTo>
                    <a:pt x="376" y="457"/>
                  </a:lnTo>
                  <a:lnTo>
                    <a:pt x="371" y="461"/>
                  </a:lnTo>
                  <a:lnTo>
                    <a:pt x="369" y="468"/>
                  </a:lnTo>
                  <a:lnTo>
                    <a:pt x="365" y="472"/>
                  </a:lnTo>
                  <a:lnTo>
                    <a:pt x="363" y="476"/>
                  </a:lnTo>
                  <a:lnTo>
                    <a:pt x="361" y="476"/>
                  </a:lnTo>
                  <a:lnTo>
                    <a:pt x="361" y="478"/>
                  </a:lnTo>
                  <a:lnTo>
                    <a:pt x="359" y="476"/>
                  </a:lnTo>
                  <a:lnTo>
                    <a:pt x="357" y="476"/>
                  </a:lnTo>
                  <a:lnTo>
                    <a:pt x="354" y="474"/>
                  </a:lnTo>
                  <a:lnTo>
                    <a:pt x="346" y="470"/>
                  </a:lnTo>
                  <a:lnTo>
                    <a:pt x="342" y="470"/>
                  </a:lnTo>
                  <a:lnTo>
                    <a:pt x="338" y="466"/>
                  </a:lnTo>
                  <a:lnTo>
                    <a:pt x="333" y="464"/>
                  </a:lnTo>
                  <a:lnTo>
                    <a:pt x="329" y="461"/>
                  </a:lnTo>
                  <a:lnTo>
                    <a:pt x="323" y="459"/>
                  </a:lnTo>
                  <a:lnTo>
                    <a:pt x="319" y="457"/>
                  </a:lnTo>
                  <a:lnTo>
                    <a:pt x="314" y="453"/>
                  </a:lnTo>
                  <a:lnTo>
                    <a:pt x="308" y="451"/>
                  </a:lnTo>
                  <a:lnTo>
                    <a:pt x="302" y="447"/>
                  </a:lnTo>
                  <a:lnTo>
                    <a:pt x="297" y="443"/>
                  </a:lnTo>
                  <a:lnTo>
                    <a:pt x="289" y="440"/>
                  </a:lnTo>
                  <a:lnTo>
                    <a:pt x="283" y="436"/>
                  </a:lnTo>
                  <a:lnTo>
                    <a:pt x="278" y="430"/>
                  </a:lnTo>
                  <a:lnTo>
                    <a:pt x="270" y="428"/>
                  </a:lnTo>
                  <a:lnTo>
                    <a:pt x="266" y="423"/>
                  </a:lnTo>
                  <a:lnTo>
                    <a:pt x="259" y="419"/>
                  </a:lnTo>
                  <a:lnTo>
                    <a:pt x="253" y="415"/>
                  </a:lnTo>
                  <a:lnTo>
                    <a:pt x="247" y="409"/>
                  </a:lnTo>
                  <a:lnTo>
                    <a:pt x="240" y="404"/>
                  </a:lnTo>
                  <a:lnTo>
                    <a:pt x="234" y="400"/>
                  </a:lnTo>
                  <a:lnTo>
                    <a:pt x="228" y="394"/>
                  </a:lnTo>
                  <a:lnTo>
                    <a:pt x="223" y="388"/>
                  </a:lnTo>
                  <a:lnTo>
                    <a:pt x="217" y="384"/>
                  </a:lnTo>
                  <a:lnTo>
                    <a:pt x="211" y="379"/>
                  </a:lnTo>
                  <a:lnTo>
                    <a:pt x="205" y="371"/>
                  </a:lnTo>
                  <a:lnTo>
                    <a:pt x="198" y="364"/>
                  </a:lnTo>
                  <a:lnTo>
                    <a:pt x="194" y="360"/>
                  </a:lnTo>
                  <a:lnTo>
                    <a:pt x="192" y="356"/>
                  </a:lnTo>
                  <a:lnTo>
                    <a:pt x="188" y="350"/>
                  </a:lnTo>
                  <a:lnTo>
                    <a:pt x="188" y="346"/>
                  </a:lnTo>
                  <a:lnTo>
                    <a:pt x="183" y="341"/>
                  </a:lnTo>
                  <a:lnTo>
                    <a:pt x="179" y="337"/>
                  </a:lnTo>
                  <a:lnTo>
                    <a:pt x="177" y="331"/>
                  </a:lnTo>
                  <a:lnTo>
                    <a:pt x="175" y="326"/>
                  </a:lnTo>
                  <a:lnTo>
                    <a:pt x="169" y="320"/>
                  </a:lnTo>
                  <a:lnTo>
                    <a:pt x="169" y="314"/>
                  </a:lnTo>
                  <a:lnTo>
                    <a:pt x="164" y="308"/>
                  </a:lnTo>
                  <a:lnTo>
                    <a:pt x="162" y="303"/>
                  </a:lnTo>
                  <a:lnTo>
                    <a:pt x="158" y="297"/>
                  </a:lnTo>
                  <a:lnTo>
                    <a:pt x="156" y="291"/>
                  </a:lnTo>
                  <a:lnTo>
                    <a:pt x="152" y="284"/>
                  </a:lnTo>
                  <a:lnTo>
                    <a:pt x="148" y="278"/>
                  </a:lnTo>
                  <a:lnTo>
                    <a:pt x="147" y="272"/>
                  </a:lnTo>
                  <a:lnTo>
                    <a:pt x="143" y="267"/>
                  </a:lnTo>
                  <a:lnTo>
                    <a:pt x="139" y="261"/>
                  </a:lnTo>
                  <a:lnTo>
                    <a:pt x="135" y="253"/>
                  </a:lnTo>
                  <a:lnTo>
                    <a:pt x="133" y="246"/>
                  </a:lnTo>
                  <a:lnTo>
                    <a:pt x="129" y="240"/>
                  </a:lnTo>
                  <a:lnTo>
                    <a:pt x="126" y="232"/>
                  </a:lnTo>
                  <a:lnTo>
                    <a:pt x="126" y="227"/>
                  </a:lnTo>
                  <a:lnTo>
                    <a:pt x="122" y="221"/>
                  </a:lnTo>
                  <a:lnTo>
                    <a:pt x="118" y="213"/>
                  </a:lnTo>
                  <a:lnTo>
                    <a:pt x="116" y="208"/>
                  </a:lnTo>
                  <a:lnTo>
                    <a:pt x="114" y="200"/>
                  </a:lnTo>
                  <a:lnTo>
                    <a:pt x="110" y="194"/>
                  </a:lnTo>
                  <a:lnTo>
                    <a:pt x="107" y="187"/>
                  </a:lnTo>
                  <a:lnTo>
                    <a:pt x="105" y="179"/>
                  </a:lnTo>
                  <a:lnTo>
                    <a:pt x="103" y="173"/>
                  </a:lnTo>
                  <a:lnTo>
                    <a:pt x="99" y="168"/>
                  </a:lnTo>
                  <a:lnTo>
                    <a:pt x="97" y="160"/>
                  </a:lnTo>
                  <a:lnTo>
                    <a:pt x="95" y="154"/>
                  </a:lnTo>
                  <a:lnTo>
                    <a:pt x="93" y="151"/>
                  </a:lnTo>
                  <a:lnTo>
                    <a:pt x="90" y="143"/>
                  </a:lnTo>
                  <a:lnTo>
                    <a:pt x="88" y="139"/>
                  </a:lnTo>
                  <a:lnTo>
                    <a:pt x="86" y="132"/>
                  </a:lnTo>
                  <a:lnTo>
                    <a:pt x="82" y="128"/>
                  </a:lnTo>
                  <a:lnTo>
                    <a:pt x="82" y="120"/>
                  </a:lnTo>
                  <a:lnTo>
                    <a:pt x="78" y="116"/>
                  </a:lnTo>
                  <a:lnTo>
                    <a:pt x="76" y="111"/>
                  </a:lnTo>
                  <a:lnTo>
                    <a:pt x="76" y="107"/>
                  </a:lnTo>
                  <a:lnTo>
                    <a:pt x="74" y="101"/>
                  </a:lnTo>
                  <a:lnTo>
                    <a:pt x="72" y="97"/>
                  </a:lnTo>
                  <a:lnTo>
                    <a:pt x="71" y="92"/>
                  </a:lnTo>
                  <a:lnTo>
                    <a:pt x="69" y="88"/>
                  </a:lnTo>
                  <a:lnTo>
                    <a:pt x="65" y="82"/>
                  </a:lnTo>
                  <a:lnTo>
                    <a:pt x="63" y="77"/>
                  </a:lnTo>
                  <a:lnTo>
                    <a:pt x="61" y="71"/>
                  </a:lnTo>
                  <a:lnTo>
                    <a:pt x="59" y="67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3" y="61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31" y="71"/>
                  </a:lnTo>
                  <a:lnTo>
                    <a:pt x="27" y="75"/>
                  </a:lnTo>
                  <a:lnTo>
                    <a:pt x="21" y="77"/>
                  </a:lnTo>
                  <a:lnTo>
                    <a:pt x="15" y="80"/>
                  </a:lnTo>
                  <a:lnTo>
                    <a:pt x="12" y="82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2" y="92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1" name="Freeform 110"/>
            <p:cNvSpPr>
              <a:spLocks/>
            </p:cNvSpPr>
            <p:nvPr/>
          </p:nvSpPr>
          <p:spPr bwMode="auto">
            <a:xfrm>
              <a:off x="4384" y="2584"/>
              <a:ext cx="148" cy="117"/>
            </a:xfrm>
            <a:custGeom>
              <a:avLst/>
              <a:gdLst>
                <a:gd name="T0" fmla="*/ 135 w 297"/>
                <a:gd name="T1" fmla="*/ 10 h 234"/>
                <a:gd name="T2" fmla="*/ 120 w 297"/>
                <a:gd name="T3" fmla="*/ 23 h 234"/>
                <a:gd name="T4" fmla="*/ 105 w 297"/>
                <a:gd name="T5" fmla="*/ 38 h 234"/>
                <a:gd name="T6" fmla="*/ 91 w 297"/>
                <a:gd name="T7" fmla="*/ 50 h 234"/>
                <a:gd name="T8" fmla="*/ 80 w 297"/>
                <a:gd name="T9" fmla="*/ 67 h 234"/>
                <a:gd name="T10" fmla="*/ 69 w 297"/>
                <a:gd name="T11" fmla="*/ 82 h 234"/>
                <a:gd name="T12" fmla="*/ 57 w 297"/>
                <a:gd name="T13" fmla="*/ 97 h 234"/>
                <a:gd name="T14" fmla="*/ 48 w 297"/>
                <a:gd name="T15" fmla="*/ 110 h 234"/>
                <a:gd name="T16" fmla="*/ 40 w 297"/>
                <a:gd name="T17" fmla="*/ 128 h 234"/>
                <a:gd name="T18" fmla="*/ 31 w 297"/>
                <a:gd name="T19" fmla="*/ 141 h 234"/>
                <a:gd name="T20" fmla="*/ 25 w 297"/>
                <a:gd name="T21" fmla="*/ 156 h 234"/>
                <a:gd name="T22" fmla="*/ 19 w 297"/>
                <a:gd name="T23" fmla="*/ 168 h 234"/>
                <a:gd name="T24" fmla="*/ 10 w 297"/>
                <a:gd name="T25" fmla="*/ 188 h 234"/>
                <a:gd name="T26" fmla="*/ 4 w 297"/>
                <a:gd name="T27" fmla="*/ 209 h 234"/>
                <a:gd name="T28" fmla="*/ 0 w 297"/>
                <a:gd name="T29" fmla="*/ 225 h 234"/>
                <a:gd name="T30" fmla="*/ 6 w 297"/>
                <a:gd name="T31" fmla="*/ 234 h 234"/>
                <a:gd name="T32" fmla="*/ 23 w 297"/>
                <a:gd name="T33" fmla="*/ 228 h 234"/>
                <a:gd name="T34" fmla="*/ 38 w 297"/>
                <a:gd name="T35" fmla="*/ 225 h 234"/>
                <a:gd name="T36" fmla="*/ 57 w 297"/>
                <a:gd name="T37" fmla="*/ 219 h 234"/>
                <a:gd name="T38" fmla="*/ 76 w 297"/>
                <a:gd name="T39" fmla="*/ 213 h 234"/>
                <a:gd name="T40" fmla="*/ 99 w 297"/>
                <a:gd name="T41" fmla="*/ 209 h 234"/>
                <a:gd name="T42" fmla="*/ 120 w 297"/>
                <a:gd name="T43" fmla="*/ 202 h 234"/>
                <a:gd name="T44" fmla="*/ 143 w 297"/>
                <a:gd name="T45" fmla="*/ 196 h 234"/>
                <a:gd name="T46" fmla="*/ 166 w 297"/>
                <a:gd name="T47" fmla="*/ 188 h 234"/>
                <a:gd name="T48" fmla="*/ 186 w 297"/>
                <a:gd name="T49" fmla="*/ 181 h 234"/>
                <a:gd name="T50" fmla="*/ 202 w 297"/>
                <a:gd name="T51" fmla="*/ 173 h 234"/>
                <a:gd name="T52" fmla="*/ 215 w 297"/>
                <a:gd name="T53" fmla="*/ 162 h 234"/>
                <a:gd name="T54" fmla="*/ 226 w 297"/>
                <a:gd name="T55" fmla="*/ 150 h 234"/>
                <a:gd name="T56" fmla="*/ 240 w 297"/>
                <a:gd name="T57" fmla="*/ 137 h 234"/>
                <a:gd name="T58" fmla="*/ 251 w 297"/>
                <a:gd name="T59" fmla="*/ 122 h 234"/>
                <a:gd name="T60" fmla="*/ 264 w 297"/>
                <a:gd name="T61" fmla="*/ 107 h 234"/>
                <a:gd name="T62" fmla="*/ 272 w 297"/>
                <a:gd name="T63" fmla="*/ 91 h 234"/>
                <a:gd name="T64" fmla="*/ 281 w 297"/>
                <a:gd name="T65" fmla="*/ 78 h 234"/>
                <a:gd name="T66" fmla="*/ 293 w 297"/>
                <a:gd name="T67" fmla="*/ 55 h 234"/>
                <a:gd name="T68" fmla="*/ 297 w 297"/>
                <a:gd name="T69" fmla="*/ 46 h 234"/>
                <a:gd name="T70" fmla="*/ 285 w 297"/>
                <a:gd name="T71" fmla="*/ 40 h 234"/>
                <a:gd name="T72" fmla="*/ 276 w 297"/>
                <a:gd name="T73" fmla="*/ 33 h 234"/>
                <a:gd name="T74" fmla="*/ 257 w 297"/>
                <a:gd name="T75" fmla="*/ 23 h 234"/>
                <a:gd name="T76" fmla="*/ 242 w 297"/>
                <a:gd name="T77" fmla="*/ 15 h 234"/>
                <a:gd name="T78" fmla="*/ 226 w 297"/>
                <a:gd name="T79" fmla="*/ 10 h 234"/>
                <a:gd name="T80" fmla="*/ 207 w 297"/>
                <a:gd name="T81" fmla="*/ 8 h 234"/>
                <a:gd name="T82" fmla="*/ 186 w 297"/>
                <a:gd name="T83" fmla="*/ 4 h 234"/>
                <a:gd name="T84" fmla="*/ 166 w 297"/>
                <a:gd name="T85" fmla="*/ 0 h 234"/>
                <a:gd name="T86" fmla="*/ 150 w 297"/>
                <a:gd name="T87" fmla="*/ 0 h 234"/>
                <a:gd name="T88" fmla="*/ 145 w 297"/>
                <a:gd name="T8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34">
                  <a:moveTo>
                    <a:pt x="145" y="0"/>
                  </a:moveTo>
                  <a:lnTo>
                    <a:pt x="139" y="6"/>
                  </a:lnTo>
                  <a:lnTo>
                    <a:pt x="135" y="10"/>
                  </a:lnTo>
                  <a:lnTo>
                    <a:pt x="129" y="14"/>
                  </a:lnTo>
                  <a:lnTo>
                    <a:pt x="124" y="19"/>
                  </a:lnTo>
                  <a:lnTo>
                    <a:pt x="120" y="23"/>
                  </a:lnTo>
                  <a:lnTo>
                    <a:pt x="114" y="27"/>
                  </a:lnTo>
                  <a:lnTo>
                    <a:pt x="110" y="31"/>
                  </a:lnTo>
                  <a:lnTo>
                    <a:pt x="105" y="38"/>
                  </a:lnTo>
                  <a:lnTo>
                    <a:pt x="99" y="40"/>
                  </a:lnTo>
                  <a:lnTo>
                    <a:pt x="95" y="46"/>
                  </a:lnTo>
                  <a:lnTo>
                    <a:pt x="91" y="50"/>
                  </a:lnTo>
                  <a:lnTo>
                    <a:pt x="88" y="57"/>
                  </a:lnTo>
                  <a:lnTo>
                    <a:pt x="82" y="61"/>
                  </a:lnTo>
                  <a:lnTo>
                    <a:pt x="80" y="67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2"/>
                  </a:lnTo>
                  <a:lnTo>
                    <a:pt x="63" y="88"/>
                  </a:lnTo>
                  <a:lnTo>
                    <a:pt x="59" y="90"/>
                  </a:lnTo>
                  <a:lnTo>
                    <a:pt x="57" y="97"/>
                  </a:lnTo>
                  <a:lnTo>
                    <a:pt x="53" y="101"/>
                  </a:lnTo>
                  <a:lnTo>
                    <a:pt x="51" y="107"/>
                  </a:lnTo>
                  <a:lnTo>
                    <a:pt x="48" y="110"/>
                  </a:lnTo>
                  <a:lnTo>
                    <a:pt x="44" y="118"/>
                  </a:lnTo>
                  <a:lnTo>
                    <a:pt x="42" y="122"/>
                  </a:lnTo>
                  <a:lnTo>
                    <a:pt x="40" y="128"/>
                  </a:lnTo>
                  <a:lnTo>
                    <a:pt x="36" y="133"/>
                  </a:lnTo>
                  <a:lnTo>
                    <a:pt x="32" y="137"/>
                  </a:lnTo>
                  <a:lnTo>
                    <a:pt x="31" y="141"/>
                  </a:lnTo>
                  <a:lnTo>
                    <a:pt x="29" y="147"/>
                  </a:lnTo>
                  <a:lnTo>
                    <a:pt x="27" y="150"/>
                  </a:lnTo>
                  <a:lnTo>
                    <a:pt x="25" y="156"/>
                  </a:lnTo>
                  <a:lnTo>
                    <a:pt x="23" y="160"/>
                  </a:lnTo>
                  <a:lnTo>
                    <a:pt x="21" y="164"/>
                  </a:lnTo>
                  <a:lnTo>
                    <a:pt x="19" y="168"/>
                  </a:lnTo>
                  <a:lnTo>
                    <a:pt x="17" y="173"/>
                  </a:lnTo>
                  <a:lnTo>
                    <a:pt x="12" y="181"/>
                  </a:lnTo>
                  <a:lnTo>
                    <a:pt x="10" y="188"/>
                  </a:lnTo>
                  <a:lnTo>
                    <a:pt x="6" y="196"/>
                  </a:lnTo>
                  <a:lnTo>
                    <a:pt x="6" y="202"/>
                  </a:lnTo>
                  <a:lnTo>
                    <a:pt x="4" y="209"/>
                  </a:lnTo>
                  <a:lnTo>
                    <a:pt x="2" y="213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2" y="230"/>
                  </a:lnTo>
                  <a:lnTo>
                    <a:pt x="6" y="234"/>
                  </a:lnTo>
                  <a:lnTo>
                    <a:pt x="10" y="234"/>
                  </a:lnTo>
                  <a:lnTo>
                    <a:pt x="15" y="230"/>
                  </a:lnTo>
                  <a:lnTo>
                    <a:pt x="23" y="228"/>
                  </a:lnTo>
                  <a:lnTo>
                    <a:pt x="29" y="226"/>
                  </a:lnTo>
                  <a:lnTo>
                    <a:pt x="31" y="225"/>
                  </a:lnTo>
                  <a:lnTo>
                    <a:pt x="38" y="225"/>
                  </a:lnTo>
                  <a:lnTo>
                    <a:pt x="44" y="225"/>
                  </a:lnTo>
                  <a:lnTo>
                    <a:pt x="50" y="221"/>
                  </a:lnTo>
                  <a:lnTo>
                    <a:pt x="57" y="219"/>
                  </a:lnTo>
                  <a:lnTo>
                    <a:pt x="63" y="217"/>
                  </a:lnTo>
                  <a:lnTo>
                    <a:pt x="70" y="215"/>
                  </a:lnTo>
                  <a:lnTo>
                    <a:pt x="76" y="213"/>
                  </a:lnTo>
                  <a:lnTo>
                    <a:pt x="84" y="213"/>
                  </a:lnTo>
                  <a:lnTo>
                    <a:pt x="91" y="211"/>
                  </a:lnTo>
                  <a:lnTo>
                    <a:pt x="99" y="209"/>
                  </a:lnTo>
                  <a:lnTo>
                    <a:pt x="107" y="207"/>
                  </a:lnTo>
                  <a:lnTo>
                    <a:pt x="114" y="204"/>
                  </a:lnTo>
                  <a:lnTo>
                    <a:pt x="120" y="202"/>
                  </a:lnTo>
                  <a:lnTo>
                    <a:pt x="129" y="200"/>
                  </a:lnTo>
                  <a:lnTo>
                    <a:pt x="135" y="198"/>
                  </a:lnTo>
                  <a:lnTo>
                    <a:pt x="143" y="196"/>
                  </a:lnTo>
                  <a:lnTo>
                    <a:pt x="152" y="194"/>
                  </a:lnTo>
                  <a:lnTo>
                    <a:pt x="160" y="192"/>
                  </a:lnTo>
                  <a:lnTo>
                    <a:pt x="166" y="188"/>
                  </a:lnTo>
                  <a:lnTo>
                    <a:pt x="171" y="185"/>
                  </a:lnTo>
                  <a:lnTo>
                    <a:pt x="177" y="183"/>
                  </a:lnTo>
                  <a:lnTo>
                    <a:pt x="186" y="181"/>
                  </a:lnTo>
                  <a:lnTo>
                    <a:pt x="190" y="179"/>
                  </a:lnTo>
                  <a:lnTo>
                    <a:pt x="196" y="177"/>
                  </a:lnTo>
                  <a:lnTo>
                    <a:pt x="202" y="173"/>
                  </a:lnTo>
                  <a:lnTo>
                    <a:pt x="207" y="171"/>
                  </a:lnTo>
                  <a:lnTo>
                    <a:pt x="211" y="166"/>
                  </a:lnTo>
                  <a:lnTo>
                    <a:pt x="215" y="162"/>
                  </a:lnTo>
                  <a:lnTo>
                    <a:pt x="219" y="160"/>
                  </a:lnTo>
                  <a:lnTo>
                    <a:pt x="224" y="154"/>
                  </a:lnTo>
                  <a:lnTo>
                    <a:pt x="226" y="150"/>
                  </a:lnTo>
                  <a:lnTo>
                    <a:pt x="232" y="147"/>
                  </a:lnTo>
                  <a:lnTo>
                    <a:pt x="236" y="141"/>
                  </a:lnTo>
                  <a:lnTo>
                    <a:pt x="240" y="137"/>
                  </a:lnTo>
                  <a:lnTo>
                    <a:pt x="245" y="133"/>
                  </a:lnTo>
                  <a:lnTo>
                    <a:pt x="247" y="128"/>
                  </a:lnTo>
                  <a:lnTo>
                    <a:pt x="251" y="122"/>
                  </a:lnTo>
                  <a:lnTo>
                    <a:pt x="257" y="118"/>
                  </a:lnTo>
                  <a:lnTo>
                    <a:pt x="259" y="110"/>
                  </a:lnTo>
                  <a:lnTo>
                    <a:pt x="264" y="107"/>
                  </a:lnTo>
                  <a:lnTo>
                    <a:pt x="266" y="101"/>
                  </a:lnTo>
                  <a:lnTo>
                    <a:pt x="270" y="97"/>
                  </a:lnTo>
                  <a:lnTo>
                    <a:pt x="272" y="91"/>
                  </a:lnTo>
                  <a:lnTo>
                    <a:pt x="276" y="88"/>
                  </a:lnTo>
                  <a:lnTo>
                    <a:pt x="278" y="82"/>
                  </a:lnTo>
                  <a:lnTo>
                    <a:pt x="281" y="78"/>
                  </a:lnTo>
                  <a:lnTo>
                    <a:pt x="283" y="69"/>
                  </a:lnTo>
                  <a:lnTo>
                    <a:pt x="289" y="63"/>
                  </a:lnTo>
                  <a:lnTo>
                    <a:pt x="293" y="55"/>
                  </a:lnTo>
                  <a:lnTo>
                    <a:pt x="297" y="52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6"/>
                  </a:lnTo>
                  <a:lnTo>
                    <a:pt x="291" y="42"/>
                  </a:lnTo>
                  <a:lnTo>
                    <a:pt x="285" y="40"/>
                  </a:lnTo>
                  <a:lnTo>
                    <a:pt x="283" y="38"/>
                  </a:lnTo>
                  <a:lnTo>
                    <a:pt x="278" y="34"/>
                  </a:lnTo>
                  <a:lnTo>
                    <a:pt x="276" y="33"/>
                  </a:lnTo>
                  <a:lnTo>
                    <a:pt x="268" y="27"/>
                  </a:lnTo>
                  <a:lnTo>
                    <a:pt x="264" y="27"/>
                  </a:lnTo>
                  <a:lnTo>
                    <a:pt x="257" y="23"/>
                  </a:lnTo>
                  <a:lnTo>
                    <a:pt x="253" y="19"/>
                  </a:lnTo>
                  <a:lnTo>
                    <a:pt x="247" y="17"/>
                  </a:lnTo>
                  <a:lnTo>
                    <a:pt x="242" y="15"/>
                  </a:lnTo>
                  <a:lnTo>
                    <a:pt x="238" y="14"/>
                  </a:lnTo>
                  <a:lnTo>
                    <a:pt x="234" y="12"/>
                  </a:lnTo>
                  <a:lnTo>
                    <a:pt x="226" y="10"/>
                  </a:lnTo>
                  <a:lnTo>
                    <a:pt x="223" y="10"/>
                  </a:lnTo>
                  <a:lnTo>
                    <a:pt x="213" y="8"/>
                  </a:lnTo>
                  <a:lnTo>
                    <a:pt x="207" y="8"/>
                  </a:lnTo>
                  <a:lnTo>
                    <a:pt x="202" y="6"/>
                  </a:lnTo>
                  <a:lnTo>
                    <a:pt x="192" y="4"/>
                  </a:lnTo>
                  <a:lnTo>
                    <a:pt x="186" y="4"/>
                  </a:lnTo>
                  <a:lnTo>
                    <a:pt x="179" y="4"/>
                  </a:lnTo>
                  <a:lnTo>
                    <a:pt x="171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2" name="Freeform 111"/>
            <p:cNvSpPr>
              <a:spLocks/>
            </p:cNvSpPr>
            <p:nvPr/>
          </p:nvSpPr>
          <p:spPr bwMode="auto">
            <a:xfrm>
              <a:off x="4465" y="2182"/>
              <a:ext cx="147" cy="149"/>
            </a:xfrm>
            <a:custGeom>
              <a:avLst/>
              <a:gdLst>
                <a:gd name="T0" fmla="*/ 2 w 292"/>
                <a:gd name="T1" fmla="*/ 13 h 297"/>
                <a:gd name="T2" fmla="*/ 0 w 292"/>
                <a:gd name="T3" fmla="*/ 34 h 297"/>
                <a:gd name="T4" fmla="*/ 2 w 292"/>
                <a:gd name="T5" fmla="*/ 55 h 297"/>
                <a:gd name="T6" fmla="*/ 3 w 292"/>
                <a:gd name="T7" fmla="*/ 74 h 297"/>
                <a:gd name="T8" fmla="*/ 7 w 292"/>
                <a:gd name="T9" fmla="*/ 93 h 297"/>
                <a:gd name="T10" fmla="*/ 15 w 292"/>
                <a:gd name="T11" fmla="*/ 114 h 297"/>
                <a:gd name="T12" fmla="*/ 22 w 292"/>
                <a:gd name="T13" fmla="*/ 133 h 297"/>
                <a:gd name="T14" fmla="*/ 30 w 292"/>
                <a:gd name="T15" fmla="*/ 152 h 297"/>
                <a:gd name="T16" fmla="*/ 41 w 292"/>
                <a:gd name="T17" fmla="*/ 169 h 297"/>
                <a:gd name="T18" fmla="*/ 49 w 292"/>
                <a:gd name="T19" fmla="*/ 184 h 297"/>
                <a:gd name="T20" fmla="*/ 60 w 292"/>
                <a:gd name="T21" fmla="*/ 203 h 297"/>
                <a:gd name="T22" fmla="*/ 72 w 292"/>
                <a:gd name="T23" fmla="*/ 217 h 297"/>
                <a:gd name="T24" fmla="*/ 81 w 292"/>
                <a:gd name="T25" fmla="*/ 232 h 297"/>
                <a:gd name="T26" fmla="*/ 97 w 292"/>
                <a:gd name="T27" fmla="*/ 247 h 297"/>
                <a:gd name="T28" fmla="*/ 116 w 292"/>
                <a:gd name="T29" fmla="*/ 270 h 297"/>
                <a:gd name="T30" fmla="*/ 129 w 292"/>
                <a:gd name="T31" fmla="*/ 285 h 297"/>
                <a:gd name="T32" fmla="*/ 140 w 292"/>
                <a:gd name="T33" fmla="*/ 297 h 297"/>
                <a:gd name="T34" fmla="*/ 148 w 292"/>
                <a:gd name="T35" fmla="*/ 297 h 297"/>
                <a:gd name="T36" fmla="*/ 163 w 292"/>
                <a:gd name="T37" fmla="*/ 297 h 297"/>
                <a:gd name="T38" fmla="*/ 178 w 292"/>
                <a:gd name="T39" fmla="*/ 295 h 297"/>
                <a:gd name="T40" fmla="*/ 199 w 292"/>
                <a:gd name="T41" fmla="*/ 293 h 297"/>
                <a:gd name="T42" fmla="*/ 218 w 292"/>
                <a:gd name="T43" fmla="*/ 291 h 297"/>
                <a:gd name="T44" fmla="*/ 237 w 292"/>
                <a:gd name="T45" fmla="*/ 289 h 297"/>
                <a:gd name="T46" fmla="*/ 254 w 292"/>
                <a:gd name="T47" fmla="*/ 287 h 297"/>
                <a:gd name="T48" fmla="*/ 268 w 292"/>
                <a:gd name="T49" fmla="*/ 285 h 297"/>
                <a:gd name="T50" fmla="*/ 279 w 292"/>
                <a:gd name="T51" fmla="*/ 281 h 297"/>
                <a:gd name="T52" fmla="*/ 279 w 292"/>
                <a:gd name="T53" fmla="*/ 268 h 297"/>
                <a:gd name="T54" fmla="*/ 281 w 292"/>
                <a:gd name="T55" fmla="*/ 253 h 297"/>
                <a:gd name="T56" fmla="*/ 283 w 292"/>
                <a:gd name="T57" fmla="*/ 236 h 297"/>
                <a:gd name="T58" fmla="*/ 285 w 292"/>
                <a:gd name="T59" fmla="*/ 217 h 297"/>
                <a:gd name="T60" fmla="*/ 285 w 292"/>
                <a:gd name="T61" fmla="*/ 198 h 297"/>
                <a:gd name="T62" fmla="*/ 287 w 292"/>
                <a:gd name="T63" fmla="*/ 177 h 297"/>
                <a:gd name="T64" fmla="*/ 288 w 292"/>
                <a:gd name="T65" fmla="*/ 158 h 297"/>
                <a:gd name="T66" fmla="*/ 290 w 292"/>
                <a:gd name="T67" fmla="*/ 141 h 297"/>
                <a:gd name="T68" fmla="*/ 292 w 292"/>
                <a:gd name="T69" fmla="*/ 131 h 297"/>
                <a:gd name="T70" fmla="*/ 288 w 292"/>
                <a:gd name="T71" fmla="*/ 118 h 297"/>
                <a:gd name="T72" fmla="*/ 279 w 292"/>
                <a:gd name="T73" fmla="*/ 108 h 297"/>
                <a:gd name="T74" fmla="*/ 262 w 292"/>
                <a:gd name="T75" fmla="*/ 93 h 297"/>
                <a:gd name="T76" fmla="*/ 239 w 292"/>
                <a:gd name="T77" fmla="*/ 78 h 297"/>
                <a:gd name="T78" fmla="*/ 226 w 292"/>
                <a:gd name="T79" fmla="*/ 68 h 297"/>
                <a:gd name="T80" fmla="*/ 212 w 292"/>
                <a:gd name="T81" fmla="*/ 61 h 297"/>
                <a:gd name="T82" fmla="*/ 201 w 292"/>
                <a:gd name="T83" fmla="*/ 53 h 297"/>
                <a:gd name="T84" fmla="*/ 186 w 292"/>
                <a:gd name="T85" fmla="*/ 46 h 297"/>
                <a:gd name="T86" fmla="*/ 169 w 292"/>
                <a:gd name="T87" fmla="*/ 40 h 297"/>
                <a:gd name="T88" fmla="*/ 150 w 292"/>
                <a:gd name="T89" fmla="*/ 32 h 297"/>
                <a:gd name="T90" fmla="*/ 129 w 292"/>
                <a:gd name="T91" fmla="*/ 27 h 297"/>
                <a:gd name="T92" fmla="*/ 106 w 292"/>
                <a:gd name="T93" fmla="*/ 21 h 297"/>
                <a:gd name="T94" fmla="*/ 81 w 292"/>
                <a:gd name="T95" fmla="*/ 15 h 297"/>
                <a:gd name="T96" fmla="*/ 60 w 292"/>
                <a:gd name="T97" fmla="*/ 11 h 297"/>
                <a:gd name="T98" fmla="*/ 41 w 292"/>
                <a:gd name="T99" fmla="*/ 8 h 297"/>
                <a:gd name="T100" fmla="*/ 24 w 292"/>
                <a:gd name="T101" fmla="*/ 4 h 297"/>
                <a:gd name="T102" fmla="*/ 11 w 292"/>
                <a:gd name="T103" fmla="*/ 0 h 297"/>
                <a:gd name="T104" fmla="*/ 3 w 292"/>
                <a:gd name="T10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297">
                  <a:moveTo>
                    <a:pt x="3" y="0"/>
                  </a:moveTo>
                  <a:lnTo>
                    <a:pt x="2" y="8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2" y="68"/>
                  </a:lnTo>
                  <a:lnTo>
                    <a:pt x="3" y="74"/>
                  </a:lnTo>
                  <a:lnTo>
                    <a:pt x="5" y="80"/>
                  </a:lnTo>
                  <a:lnTo>
                    <a:pt x="7" y="87"/>
                  </a:lnTo>
                  <a:lnTo>
                    <a:pt x="7" y="93"/>
                  </a:lnTo>
                  <a:lnTo>
                    <a:pt x="11" y="101"/>
                  </a:lnTo>
                  <a:lnTo>
                    <a:pt x="13" y="108"/>
                  </a:lnTo>
                  <a:lnTo>
                    <a:pt x="15" y="114"/>
                  </a:lnTo>
                  <a:lnTo>
                    <a:pt x="17" y="120"/>
                  </a:lnTo>
                  <a:lnTo>
                    <a:pt x="21" y="125"/>
                  </a:lnTo>
                  <a:lnTo>
                    <a:pt x="22" y="133"/>
                  </a:lnTo>
                  <a:lnTo>
                    <a:pt x="24" y="139"/>
                  </a:lnTo>
                  <a:lnTo>
                    <a:pt x="28" y="144"/>
                  </a:lnTo>
                  <a:lnTo>
                    <a:pt x="30" y="152"/>
                  </a:lnTo>
                  <a:lnTo>
                    <a:pt x="34" y="158"/>
                  </a:lnTo>
                  <a:lnTo>
                    <a:pt x="38" y="162"/>
                  </a:lnTo>
                  <a:lnTo>
                    <a:pt x="41" y="169"/>
                  </a:lnTo>
                  <a:lnTo>
                    <a:pt x="43" y="175"/>
                  </a:lnTo>
                  <a:lnTo>
                    <a:pt x="47" y="181"/>
                  </a:lnTo>
                  <a:lnTo>
                    <a:pt x="49" y="184"/>
                  </a:lnTo>
                  <a:lnTo>
                    <a:pt x="55" y="192"/>
                  </a:lnTo>
                  <a:lnTo>
                    <a:pt x="59" y="196"/>
                  </a:lnTo>
                  <a:lnTo>
                    <a:pt x="60" y="203"/>
                  </a:lnTo>
                  <a:lnTo>
                    <a:pt x="64" y="207"/>
                  </a:lnTo>
                  <a:lnTo>
                    <a:pt x="70" y="213"/>
                  </a:lnTo>
                  <a:lnTo>
                    <a:pt x="72" y="217"/>
                  </a:lnTo>
                  <a:lnTo>
                    <a:pt x="76" y="222"/>
                  </a:lnTo>
                  <a:lnTo>
                    <a:pt x="79" y="226"/>
                  </a:lnTo>
                  <a:lnTo>
                    <a:pt x="81" y="232"/>
                  </a:lnTo>
                  <a:lnTo>
                    <a:pt x="87" y="236"/>
                  </a:lnTo>
                  <a:lnTo>
                    <a:pt x="91" y="241"/>
                  </a:lnTo>
                  <a:lnTo>
                    <a:pt x="97" y="247"/>
                  </a:lnTo>
                  <a:lnTo>
                    <a:pt x="102" y="257"/>
                  </a:lnTo>
                  <a:lnTo>
                    <a:pt x="110" y="264"/>
                  </a:lnTo>
                  <a:lnTo>
                    <a:pt x="116" y="270"/>
                  </a:lnTo>
                  <a:lnTo>
                    <a:pt x="119" y="274"/>
                  </a:lnTo>
                  <a:lnTo>
                    <a:pt x="125" y="281"/>
                  </a:lnTo>
                  <a:lnTo>
                    <a:pt x="129" y="285"/>
                  </a:lnTo>
                  <a:lnTo>
                    <a:pt x="133" y="289"/>
                  </a:lnTo>
                  <a:lnTo>
                    <a:pt x="138" y="295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6" y="297"/>
                  </a:lnTo>
                  <a:lnTo>
                    <a:pt x="148" y="297"/>
                  </a:lnTo>
                  <a:lnTo>
                    <a:pt x="154" y="297"/>
                  </a:lnTo>
                  <a:lnTo>
                    <a:pt x="157" y="297"/>
                  </a:lnTo>
                  <a:lnTo>
                    <a:pt x="163" y="297"/>
                  </a:lnTo>
                  <a:lnTo>
                    <a:pt x="167" y="295"/>
                  </a:lnTo>
                  <a:lnTo>
                    <a:pt x="173" y="295"/>
                  </a:lnTo>
                  <a:lnTo>
                    <a:pt x="178" y="295"/>
                  </a:lnTo>
                  <a:lnTo>
                    <a:pt x="186" y="295"/>
                  </a:lnTo>
                  <a:lnTo>
                    <a:pt x="193" y="293"/>
                  </a:lnTo>
                  <a:lnTo>
                    <a:pt x="199" y="293"/>
                  </a:lnTo>
                  <a:lnTo>
                    <a:pt x="207" y="293"/>
                  </a:lnTo>
                  <a:lnTo>
                    <a:pt x="212" y="293"/>
                  </a:lnTo>
                  <a:lnTo>
                    <a:pt x="218" y="291"/>
                  </a:lnTo>
                  <a:lnTo>
                    <a:pt x="224" y="291"/>
                  </a:lnTo>
                  <a:lnTo>
                    <a:pt x="231" y="289"/>
                  </a:lnTo>
                  <a:lnTo>
                    <a:pt x="237" y="289"/>
                  </a:lnTo>
                  <a:lnTo>
                    <a:pt x="243" y="287"/>
                  </a:lnTo>
                  <a:lnTo>
                    <a:pt x="249" y="287"/>
                  </a:lnTo>
                  <a:lnTo>
                    <a:pt x="254" y="287"/>
                  </a:lnTo>
                  <a:lnTo>
                    <a:pt x="260" y="287"/>
                  </a:lnTo>
                  <a:lnTo>
                    <a:pt x="266" y="287"/>
                  </a:lnTo>
                  <a:lnTo>
                    <a:pt x="268" y="285"/>
                  </a:lnTo>
                  <a:lnTo>
                    <a:pt x="271" y="285"/>
                  </a:lnTo>
                  <a:lnTo>
                    <a:pt x="275" y="283"/>
                  </a:lnTo>
                  <a:lnTo>
                    <a:pt x="279" y="281"/>
                  </a:lnTo>
                  <a:lnTo>
                    <a:pt x="281" y="279"/>
                  </a:lnTo>
                  <a:lnTo>
                    <a:pt x="279" y="274"/>
                  </a:lnTo>
                  <a:lnTo>
                    <a:pt x="279" y="268"/>
                  </a:lnTo>
                  <a:lnTo>
                    <a:pt x="279" y="264"/>
                  </a:lnTo>
                  <a:lnTo>
                    <a:pt x="281" y="259"/>
                  </a:lnTo>
                  <a:lnTo>
                    <a:pt x="281" y="253"/>
                  </a:lnTo>
                  <a:lnTo>
                    <a:pt x="281" y="249"/>
                  </a:lnTo>
                  <a:lnTo>
                    <a:pt x="281" y="243"/>
                  </a:lnTo>
                  <a:lnTo>
                    <a:pt x="283" y="236"/>
                  </a:lnTo>
                  <a:lnTo>
                    <a:pt x="283" y="230"/>
                  </a:lnTo>
                  <a:lnTo>
                    <a:pt x="285" y="224"/>
                  </a:lnTo>
                  <a:lnTo>
                    <a:pt x="285" y="217"/>
                  </a:lnTo>
                  <a:lnTo>
                    <a:pt x="285" y="211"/>
                  </a:lnTo>
                  <a:lnTo>
                    <a:pt x="285" y="205"/>
                  </a:lnTo>
                  <a:lnTo>
                    <a:pt x="285" y="198"/>
                  </a:lnTo>
                  <a:lnTo>
                    <a:pt x="285" y="192"/>
                  </a:lnTo>
                  <a:lnTo>
                    <a:pt x="287" y="182"/>
                  </a:lnTo>
                  <a:lnTo>
                    <a:pt x="287" y="177"/>
                  </a:lnTo>
                  <a:lnTo>
                    <a:pt x="288" y="171"/>
                  </a:lnTo>
                  <a:lnTo>
                    <a:pt x="288" y="163"/>
                  </a:lnTo>
                  <a:lnTo>
                    <a:pt x="288" y="158"/>
                  </a:lnTo>
                  <a:lnTo>
                    <a:pt x="290" y="152"/>
                  </a:lnTo>
                  <a:lnTo>
                    <a:pt x="290" y="148"/>
                  </a:lnTo>
                  <a:lnTo>
                    <a:pt x="290" y="141"/>
                  </a:lnTo>
                  <a:lnTo>
                    <a:pt x="290" y="137"/>
                  </a:lnTo>
                  <a:lnTo>
                    <a:pt x="290" y="133"/>
                  </a:lnTo>
                  <a:lnTo>
                    <a:pt x="292" y="131"/>
                  </a:lnTo>
                  <a:lnTo>
                    <a:pt x="292" y="124"/>
                  </a:lnTo>
                  <a:lnTo>
                    <a:pt x="292" y="122"/>
                  </a:lnTo>
                  <a:lnTo>
                    <a:pt x="288" y="118"/>
                  </a:lnTo>
                  <a:lnTo>
                    <a:pt x="287" y="116"/>
                  </a:lnTo>
                  <a:lnTo>
                    <a:pt x="285" y="112"/>
                  </a:lnTo>
                  <a:lnTo>
                    <a:pt x="279" y="108"/>
                  </a:lnTo>
                  <a:lnTo>
                    <a:pt x="275" y="103"/>
                  </a:lnTo>
                  <a:lnTo>
                    <a:pt x="268" y="99"/>
                  </a:lnTo>
                  <a:lnTo>
                    <a:pt x="262" y="93"/>
                  </a:lnTo>
                  <a:lnTo>
                    <a:pt x="254" y="89"/>
                  </a:lnTo>
                  <a:lnTo>
                    <a:pt x="247" y="82"/>
                  </a:lnTo>
                  <a:lnTo>
                    <a:pt x="239" y="78"/>
                  </a:lnTo>
                  <a:lnTo>
                    <a:pt x="235" y="74"/>
                  </a:lnTo>
                  <a:lnTo>
                    <a:pt x="231" y="72"/>
                  </a:lnTo>
                  <a:lnTo>
                    <a:pt x="226" y="68"/>
                  </a:lnTo>
                  <a:lnTo>
                    <a:pt x="224" y="67"/>
                  </a:lnTo>
                  <a:lnTo>
                    <a:pt x="218" y="63"/>
                  </a:lnTo>
                  <a:lnTo>
                    <a:pt x="212" y="61"/>
                  </a:lnTo>
                  <a:lnTo>
                    <a:pt x="209" y="59"/>
                  </a:lnTo>
                  <a:lnTo>
                    <a:pt x="207" y="57"/>
                  </a:lnTo>
                  <a:lnTo>
                    <a:pt x="201" y="53"/>
                  </a:lnTo>
                  <a:lnTo>
                    <a:pt x="195" y="51"/>
                  </a:lnTo>
                  <a:lnTo>
                    <a:pt x="192" y="48"/>
                  </a:lnTo>
                  <a:lnTo>
                    <a:pt x="186" y="46"/>
                  </a:lnTo>
                  <a:lnTo>
                    <a:pt x="180" y="44"/>
                  </a:lnTo>
                  <a:lnTo>
                    <a:pt x="174" y="42"/>
                  </a:lnTo>
                  <a:lnTo>
                    <a:pt x="169" y="40"/>
                  </a:lnTo>
                  <a:lnTo>
                    <a:pt x="163" y="38"/>
                  </a:lnTo>
                  <a:lnTo>
                    <a:pt x="157" y="36"/>
                  </a:lnTo>
                  <a:lnTo>
                    <a:pt x="150" y="32"/>
                  </a:lnTo>
                  <a:lnTo>
                    <a:pt x="142" y="30"/>
                  </a:lnTo>
                  <a:lnTo>
                    <a:pt x="136" y="29"/>
                  </a:lnTo>
                  <a:lnTo>
                    <a:pt x="129" y="27"/>
                  </a:lnTo>
                  <a:lnTo>
                    <a:pt x="119" y="25"/>
                  </a:lnTo>
                  <a:lnTo>
                    <a:pt x="114" y="23"/>
                  </a:lnTo>
                  <a:lnTo>
                    <a:pt x="106" y="21"/>
                  </a:lnTo>
                  <a:lnTo>
                    <a:pt x="98" y="19"/>
                  </a:lnTo>
                  <a:lnTo>
                    <a:pt x="91" y="17"/>
                  </a:lnTo>
                  <a:lnTo>
                    <a:pt x="81" y="15"/>
                  </a:lnTo>
                  <a:lnTo>
                    <a:pt x="76" y="15"/>
                  </a:lnTo>
                  <a:lnTo>
                    <a:pt x="68" y="11"/>
                  </a:lnTo>
                  <a:lnTo>
                    <a:pt x="60" y="11"/>
                  </a:lnTo>
                  <a:lnTo>
                    <a:pt x="53" y="9"/>
                  </a:lnTo>
                  <a:lnTo>
                    <a:pt x="47" y="8"/>
                  </a:lnTo>
                  <a:lnTo>
                    <a:pt x="41" y="8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3" name="Freeform 112"/>
            <p:cNvSpPr>
              <a:spLocks/>
            </p:cNvSpPr>
            <p:nvPr/>
          </p:nvSpPr>
          <p:spPr bwMode="auto">
            <a:xfrm>
              <a:off x="4865" y="2131"/>
              <a:ext cx="132" cy="167"/>
            </a:xfrm>
            <a:custGeom>
              <a:avLst/>
              <a:gdLst>
                <a:gd name="T0" fmla="*/ 34 w 264"/>
                <a:gd name="T1" fmla="*/ 324 h 335"/>
                <a:gd name="T2" fmla="*/ 30 w 264"/>
                <a:gd name="T3" fmla="*/ 306 h 335"/>
                <a:gd name="T4" fmla="*/ 26 w 264"/>
                <a:gd name="T5" fmla="*/ 287 h 335"/>
                <a:gd name="T6" fmla="*/ 24 w 264"/>
                <a:gd name="T7" fmla="*/ 270 h 335"/>
                <a:gd name="T8" fmla="*/ 19 w 264"/>
                <a:gd name="T9" fmla="*/ 255 h 335"/>
                <a:gd name="T10" fmla="*/ 13 w 264"/>
                <a:gd name="T11" fmla="*/ 236 h 335"/>
                <a:gd name="T12" fmla="*/ 9 w 264"/>
                <a:gd name="T13" fmla="*/ 223 h 335"/>
                <a:gd name="T14" fmla="*/ 3 w 264"/>
                <a:gd name="T15" fmla="*/ 208 h 335"/>
                <a:gd name="T16" fmla="*/ 0 w 264"/>
                <a:gd name="T17" fmla="*/ 190 h 335"/>
                <a:gd name="T18" fmla="*/ 2 w 264"/>
                <a:gd name="T19" fmla="*/ 175 h 335"/>
                <a:gd name="T20" fmla="*/ 9 w 264"/>
                <a:gd name="T21" fmla="*/ 162 h 335"/>
                <a:gd name="T22" fmla="*/ 24 w 264"/>
                <a:gd name="T23" fmla="*/ 143 h 335"/>
                <a:gd name="T24" fmla="*/ 45 w 264"/>
                <a:gd name="T25" fmla="*/ 122 h 335"/>
                <a:gd name="T26" fmla="*/ 59 w 264"/>
                <a:gd name="T27" fmla="*/ 107 h 335"/>
                <a:gd name="T28" fmla="*/ 74 w 264"/>
                <a:gd name="T29" fmla="*/ 92 h 335"/>
                <a:gd name="T30" fmla="*/ 93 w 264"/>
                <a:gd name="T31" fmla="*/ 76 h 335"/>
                <a:gd name="T32" fmla="*/ 114 w 264"/>
                <a:gd name="T33" fmla="*/ 59 h 335"/>
                <a:gd name="T34" fmla="*/ 133 w 264"/>
                <a:gd name="T35" fmla="*/ 44 h 335"/>
                <a:gd name="T36" fmla="*/ 154 w 264"/>
                <a:gd name="T37" fmla="*/ 31 h 335"/>
                <a:gd name="T38" fmla="*/ 175 w 264"/>
                <a:gd name="T39" fmla="*/ 19 h 335"/>
                <a:gd name="T40" fmla="*/ 192 w 264"/>
                <a:gd name="T41" fmla="*/ 12 h 335"/>
                <a:gd name="T42" fmla="*/ 209 w 264"/>
                <a:gd name="T43" fmla="*/ 8 h 335"/>
                <a:gd name="T44" fmla="*/ 226 w 264"/>
                <a:gd name="T45" fmla="*/ 4 h 335"/>
                <a:gd name="T46" fmla="*/ 239 w 264"/>
                <a:gd name="T47" fmla="*/ 0 h 335"/>
                <a:gd name="T48" fmla="*/ 251 w 264"/>
                <a:gd name="T49" fmla="*/ 0 h 335"/>
                <a:gd name="T50" fmla="*/ 262 w 264"/>
                <a:gd name="T51" fmla="*/ 0 h 335"/>
                <a:gd name="T52" fmla="*/ 262 w 264"/>
                <a:gd name="T53" fmla="*/ 4 h 335"/>
                <a:gd name="T54" fmla="*/ 262 w 264"/>
                <a:gd name="T55" fmla="*/ 14 h 335"/>
                <a:gd name="T56" fmla="*/ 262 w 264"/>
                <a:gd name="T57" fmla="*/ 35 h 335"/>
                <a:gd name="T58" fmla="*/ 262 w 264"/>
                <a:gd name="T59" fmla="*/ 48 h 335"/>
                <a:gd name="T60" fmla="*/ 262 w 264"/>
                <a:gd name="T61" fmla="*/ 61 h 335"/>
                <a:gd name="T62" fmla="*/ 260 w 264"/>
                <a:gd name="T63" fmla="*/ 76 h 335"/>
                <a:gd name="T64" fmla="*/ 260 w 264"/>
                <a:gd name="T65" fmla="*/ 92 h 335"/>
                <a:gd name="T66" fmla="*/ 260 w 264"/>
                <a:gd name="T67" fmla="*/ 111 h 335"/>
                <a:gd name="T68" fmla="*/ 260 w 264"/>
                <a:gd name="T69" fmla="*/ 126 h 335"/>
                <a:gd name="T70" fmla="*/ 258 w 264"/>
                <a:gd name="T71" fmla="*/ 143 h 335"/>
                <a:gd name="T72" fmla="*/ 258 w 264"/>
                <a:gd name="T73" fmla="*/ 160 h 335"/>
                <a:gd name="T74" fmla="*/ 254 w 264"/>
                <a:gd name="T75" fmla="*/ 175 h 335"/>
                <a:gd name="T76" fmla="*/ 252 w 264"/>
                <a:gd name="T77" fmla="*/ 194 h 335"/>
                <a:gd name="T78" fmla="*/ 251 w 264"/>
                <a:gd name="T79" fmla="*/ 208 h 335"/>
                <a:gd name="T80" fmla="*/ 251 w 264"/>
                <a:gd name="T81" fmla="*/ 223 h 335"/>
                <a:gd name="T82" fmla="*/ 247 w 264"/>
                <a:gd name="T83" fmla="*/ 236 h 335"/>
                <a:gd name="T84" fmla="*/ 241 w 264"/>
                <a:gd name="T85" fmla="*/ 255 h 335"/>
                <a:gd name="T86" fmla="*/ 233 w 264"/>
                <a:gd name="T87" fmla="*/ 270 h 335"/>
                <a:gd name="T88" fmla="*/ 220 w 264"/>
                <a:gd name="T89" fmla="*/ 282 h 335"/>
                <a:gd name="T90" fmla="*/ 201 w 264"/>
                <a:gd name="T91" fmla="*/ 293 h 335"/>
                <a:gd name="T92" fmla="*/ 186 w 264"/>
                <a:gd name="T93" fmla="*/ 299 h 335"/>
                <a:gd name="T94" fmla="*/ 173 w 264"/>
                <a:gd name="T95" fmla="*/ 303 h 335"/>
                <a:gd name="T96" fmla="*/ 159 w 264"/>
                <a:gd name="T97" fmla="*/ 308 h 335"/>
                <a:gd name="T98" fmla="*/ 148 w 264"/>
                <a:gd name="T99" fmla="*/ 312 h 335"/>
                <a:gd name="T100" fmla="*/ 133 w 264"/>
                <a:gd name="T101" fmla="*/ 316 h 335"/>
                <a:gd name="T102" fmla="*/ 119 w 264"/>
                <a:gd name="T103" fmla="*/ 318 h 335"/>
                <a:gd name="T104" fmla="*/ 106 w 264"/>
                <a:gd name="T105" fmla="*/ 322 h 335"/>
                <a:gd name="T106" fmla="*/ 81 w 264"/>
                <a:gd name="T107" fmla="*/ 327 h 335"/>
                <a:gd name="T108" fmla="*/ 61 w 264"/>
                <a:gd name="T109" fmla="*/ 329 h 335"/>
                <a:gd name="T110" fmla="*/ 45 w 264"/>
                <a:gd name="T111" fmla="*/ 331 h 335"/>
                <a:gd name="T112" fmla="*/ 34 w 264"/>
                <a:gd name="T11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335">
                  <a:moveTo>
                    <a:pt x="34" y="335"/>
                  </a:moveTo>
                  <a:lnTo>
                    <a:pt x="34" y="327"/>
                  </a:lnTo>
                  <a:lnTo>
                    <a:pt x="34" y="324"/>
                  </a:lnTo>
                  <a:lnTo>
                    <a:pt x="32" y="316"/>
                  </a:lnTo>
                  <a:lnTo>
                    <a:pt x="32" y="312"/>
                  </a:lnTo>
                  <a:lnTo>
                    <a:pt x="30" y="306"/>
                  </a:lnTo>
                  <a:lnTo>
                    <a:pt x="28" y="299"/>
                  </a:lnTo>
                  <a:lnTo>
                    <a:pt x="28" y="295"/>
                  </a:lnTo>
                  <a:lnTo>
                    <a:pt x="26" y="287"/>
                  </a:lnTo>
                  <a:lnTo>
                    <a:pt x="24" y="282"/>
                  </a:lnTo>
                  <a:lnTo>
                    <a:pt x="24" y="278"/>
                  </a:lnTo>
                  <a:lnTo>
                    <a:pt x="24" y="270"/>
                  </a:lnTo>
                  <a:lnTo>
                    <a:pt x="22" y="265"/>
                  </a:lnTo>
                  <a:lnTo>
                    <a:pt x="21" y="259"/>
                  </a:lnTo>
                  <a:lnTo>
                    <a:pt x="19" y="255"/>
                  </a:lnTo>
                  <a:lnTo>
                    <a:pt x="17" y="247"/>
                  </a:lnTo>
                  <a:lnTo>
                    <a:pt x="15" y="244"/>
                  </a:lnTo>
                  <a:lnTo>
                    <a:pt x="13" y="236"/>
                  </a:lnTo>
                  <a:lnTo>
                    <a:pt x="11" y="232"/>
                  </a:lnTo>
                  <a:lnTo>
                    <a:pt x="9" y="227"/>
                  </a:lnTo>
                  <a:lnTo>
                    <a:pt x="9" y="223"/>
                  </a:lnTo>
                  <a:lnTo>
                    <a:pt x="7" y="217"/>
                  </a:lnTo>
                  <a:lnTo>
                    <a:pt x="5" y="213"/>
                  </a:lnTo>
                  <a:lnTo>
                    <a:pt x="3" y="208"/>
                  </a:lnTo>
                  <a:lnTo>
                    <a:pt x="3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2" y="181"/>
                  </a:lnTo>
                  <a:lnTo>
                    <a:pt x="2" y="175"/>
                  </a:lnTo>
                  <a:lnTo>
                    <a:pt x="2" y="171"/>
                  </a:lnTo>
                  <a:lnTo>
                    <a:pt x="5" y="166"/>
                  </a:lnTo>
                  <a:lnTo>
                    <a:pt x="9" y="162"/>
                  </a:lnTo>
                  <a:lnTo>
                    <a:pt x="13" y="156"/>
                  </a:lnTo>
                  <a:lnTo>
                    <a:pt x="19" y="149"/>
                  </a:lnTo>
                  <a:lnTo>
                    <a:pt x="24" y="143"/>
                  </a:lnTo>
                  <a:lnTo>
                    <a:pt x="30" y="137"/>
                  </a:lnTo>
                  <a:lnTo>
                    <a:pt x="38" y="130"/>
                  </a:lnTo>
                  <a:lnTo>
                    <a:pt x="45" y="122"/>
                  </a:lnTo>
                  <a:lnTo>
                    <a:pt x="49" y="116"/>
                  </a:lnTo>
                  <a:lnTo>
                    <a:pt x="55" y="111"/>
                  </a:lnTo>
                  <a:lnTo>
                    <a:pt x="59" y="107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74" y="92"/>
                  </a:lnTo>
                  <a:lnTo>
                    <a:pt x="80" y="88"/>
                  </a:lnTo>
                  <a:lnTo>
                    <a:pt x="87" y="82"/>
                  </a:lnTo>
                  <a:lnTo>
                    <a:pt x="93" y="76"/>
                  </a:lnTo>
                  <a:lnTo>
                    <a:pt x="99" y="71"/>
                  </a:lnTo>
                  <a:lnTo>
                    <a:pt x="106" y="67"/>
                  </a:lnTo>
                  <a:lnTo>
                    <a:pt x="114" y="59"/>
                  </a:lnTo>
                  <a:lnTo>
                    <a:pt x="119" y="54"/>
                  </a:lnTo>
                  <a:lnTo>
                    <a:pt x="127" y="50"/>
                  </a:lnTo>
                  <a:lnTo>
                    <a:pt x="133" y="44"/>
                  </a:lnTo>
                  <a:lnTo>
                    <a:pt x="140" y="38"/>
                  </a:lnTo>
                  <a:lnTo>
                    <a:pt x="148" y="35"/>
                  </a:lnTo>
                  <a:lnTo>
                    <a:pt x="154" y="31"/>
                  </a:lnTo>
                  <a:lnTo>
                    <a:pt x="159" y="27"/>
                  </a:lnTo>
                  <a:lnTo>
                    <a:pt x="167" y="23"/>
                  </a:lnTo>
                  <a:lnTo>
                    <a:pt x="175" y="19"/>
                  </a:lnTo>
                  <a:lnTo>
                    <a:pt x="180" y="17"/>
                  </a:lnTo>
                  <a:lnTo>
                    <a:pt x="186" y="16"/>
                  </a:lnTo>
                  <a:lnTo>
                    <a:pt x="192" y="12"/>
                  </a:lnTo>
                  <a:lnTo>
                    <a:pt x="199" y="12"/>
                  </a:lnTo>
                  <a:lnTo>
                    <a:pt x="205" y="10"/>
                  </a:lnTo>
                  <a:lnTo>
                    <a:pt x="209" y="8"/>
                  </a:lnTo>
                  <a:lnTo>
                    <a:pt x="216" y="6"/>
                  </a:lnTo>
                  <a:lnTo>
                    <a:pt x="220" y="4"/>
                  </a:lnTo>
                  <a:lnTo>
                    <a:pt x="226" y="4"/>
                  </a:lnTo>
                  <a:lnTo>
                    <a:pt x="230" y="2"/>
                  </a:lnTo>
                  <a:lnTo>
                    <a:pt x="235" y="2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2" y="0"/>
                  </a:lnTo>
                  <a:lnTo>
                    <a:pt x="262" y="4"/>
                  </a:lnTo>
                  <a:lnTo>
                    <a:pt x="262" y="6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2" y="19"/>
                  </a:lnTo>
                  <a:lnTo>
                    <a:pt x="262" y="27"/>
                  </a:lnTo>
                  <a:lnTo>
                    <a:pt x="262" y="35"/>
                  </a:lnTo>
                  <a:lnTo>
                    <a:pt x="262" y="38"/>
                  </a:lnTo>
                  <a:lnTo>
                    <a:pt x="262" y="42"/>
                  </a:lnTo>
                  <a:lnTo>
                    <a:pt x="262" y="48"/>
                  </a:lnTo>
                  <a:lnTo>
                    <a:pt x="262" y="52"/>
                  </a:lnTo>
                  <a:lnTo>
                    <a:pt x="262" y="57"/>
                  </a:lnTo>
                  <a:lnTo>
                    <a:pt x="262" y="61"/>
                  </a:lnTo>
                  <a:lnTo>
                    <a:pt x="262" y="67"/>
                  </a:lnTo>
                  <a:lnTo>
                    <a:pt x="262" y="71"/>
                  </a:lnTo>
                  <a:lnTo>
                    <a:pt x="260" y="76"/>
                  </a:lnTo>
                  <a:lnTo>
                    <a:pt x="260" y="80"/>
                  </a:lnTo>
                  <a:lnTo>
                    <a:pt x="260" y="86"/>
                  </a:lnTo>
                  <a:lnTo>
                    <a:pt x="260" y="92"/>
                  </a:lnTo>
                  <a:lnTo>
                    <a:pt x="260" y="99"/>
                  </a:lnTo>
                  <a:lnTo>
                    <a:pt x="260" y="103"/>
                  </a:lnTo>
                  <a:lnTo>
                    <a:pt x="260" y="111"/>
                  </a:lnTo>
                  <a:lnTo>
                    <a:pt x="260" y="114"/>
                  </a:lnTo>
                  <a:lnTo>
                    <a:pt x="260" y="120"/>
                  </a:lnTo>
                  <a:lnTo>
                    <a:pt x="260" y="126"/>
                  </a:lnTo>
                  <a:lnTo>
                    <a:pt x="260" y="130"/>
                  </a:lnTo>
                  <a:lnTo>
                    <a:pt x="260" y="137"/>
                  </a:lnTo>
                  <a:lnTo>
                    <a:pt x="258" y="143"/>
                  </a:lnTo>
                  <a:lnTo>
                    <a:pt x="258" y="149"/>
                  </a:lnTo>
                  <a:lnTo>
                    <a:pt x="258" y="154"/>
                  </a:lnTo>
                  <a:lnTo>
                    <a:pt x="258" y="160"/>
                  </a:lnTo>
                  <a:lnTo>
                    <a:pt x="256" y="166"/>
                  </a:lnTo>
                  <a:lnTo>
                    <a:pt x="256" y="171"/>
                  </a:lnTo>
                  <a:lnTo>
                    <a:pt x="254" y="175"/>
                  </a:lnTo>
                  <a:lnTo>
                    <a:pt x="254" y="183"/>
                  </a:lnTo>
                  <a:lnTo>
                    <a:pt x="254" y="187"/>
                  </a:lnTo>
                  <a:lnTo>
                    <a:pt x="252" y="194"/>
                  </a:lnTo>
                  <a:lnTo>
                    <a:pt x="252" y="198"/>
                  </a:lnTo>
                  <a:lnTo>
                    <a:pt x="252" y="204"/>
                  </a:lnTo>
                  <a:lnTo>
                    <a:pt x="251" y="208"/>
                  </a:lnTo>
                  <a:lnTo>
                    <a:pt x="251" y="213"/>
                  </a:lnTo>
                  <a:lnTo>
                    <a:pt x="251" y="217"/>
                  </a:lnTo>
                  <a:lnTo>
                    <a:pt x="251" y="223"/>
                  </a:lnTo>
                  <a:lnTo>
                    <a:pt x="249" y="227"/>
                  </a:lnTo>
                  <a:lnTo>
                    <a:pt x="249" y="232"/>
                  </a:lnTo>
                  <a:lnTo>
                    <a:pt x="247" y="236"/>
                  </a:lnTo>
                  <a:lnTo>
                    <a:pt x="247" y="240"/>
                  </a:lnTo>
                  <a:lnTo>
                    <a:pt x="243" y="247"/>
                  </a:lnTo>
                  <a:lnTo>
                    <a:pt x="241" y="255"/>
                  </a:lnTo>
                  <a:lnTo>
                    <a:pt x="239" y="261"/>
                  </a:lnTo>
                  <a:lnTo>
                    <a:pt x="237" y="266"/>
                  </a:lnTo>
                  <a:lnTo>
                    <a:pt x="233" y="270"/>
                  </a:lnTo>
                  <a:lnTo>
                    <a:pt x="230" y="274"/>
                  </a:lnTo>
                  <a:lnTo>
                    <a:pt x="224" y="278"/>
                  </a:lnTo>
                  <a:lnTo>
                    <a:pt x="220" y="282"/>
                  </a:lnTo>
                  <a:lnTo>
                    <a:pt x="213" y="285"/>
                  </a:lnTo>
                  <a:lnTo>
                    <a:pt x="207" y="289"/>
                  </a:lnTo>
                  <a:lnTo>
                    <a:pt x="201" y="293"/>
                  </a:lnTo>
                  <a:lnTo>
                    <a:pt x="194" y="297"/>
                  </a:lnTo>
                  <a:lnTo>
                    <a:pt x="188" y="297"/>
                  </a:lnTo>
                  <a:lnTo>
                    <a:pt x="186" y="299"/>
                  </a:lnTo>
                  <a:lnTo>
                    <a:pt x="180" y="301"/>
                  </a:lnTo>
                  <a:lnTo>
                    <a:pt x="176" y="303"/>
                  </a:lnTo>
                  <a:lnTo>
                    <a:pt x="173" y="303"/>
                  </a:lnTo>
                  <a:lnTo>
                    <a:pt x="167" y="306"/>
                  </a:lnTo>
                  <a:lnTo>
                    <a:pt x="163" y="306"/>
                  </a:lnTo>
                  <a:lnTo>
                    <a:pt x="159" y="308"/>
                  </a:lnTo>
                  <a:lnTo>
                    <a:pt x="156" y="308"/>
                  </a:lnTo>
                  <a:lnTo>
                    <a:pt x="150" y="310"/>
                  </a:lnTo>
                  <a:lnTo>
                    <a:pt x="148" y="312"/>
                  </a:lnTo>
                  <a:lnTo>
                    <a:pt x="142" y="314"/>
                  </a:lnTo>
                  <a:lnTo>
                    <a:pt x="137" y="314"/>
                  </a:lnTo>
                  <a:lnTo>
                    <a:pt x="133" y="316"/>
                  </a:lnTo>
                  <a:lnTo>
                    <a:pt x="127" y="316"/>
                  </a:lnTo>
                  <a:lnTo>
                    <a:pt x="125" y="318"/>
                  </a:lnTo>
                  <a:lnTo>
                    <a:pt x="119" y="318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06" y="322"/>
                  </a:lnTo>
                  <a:lnTo>
                    <a:pt x="97" y="324"/>
                  </a:lnTo>
                  <a:lnTo>
                    <a:pt x="91" y="325"/>
                  </a:lnTo>
                  <a:lnTo>
                    <a:pt x="81" y="327"/>
                  </a:lnTo>
                  <a:lnTo>
                    <a:pt x="74" y="327"/>
                  </a:lnTo>
                  <a:lnTo>
                    <a:pt x="68" y="327"/>
                  </a:lnTo>
                  <a:lnTo>
                    <a:pt x="61" y="329"/>
                  </a:lnTo>
                  <a:lnTo>
                    <a:pt x="55" y="329"/>
                  </a:lnTo>
                  <a:lnTo>
                    <a:pt x="49" y="331"/>
                  </a:lnTo>
                  <a:lnTo>
                    <a:pt x="45" y="331"/>
                  </a:lnTo>
                  <a:lnTo>
                    <a:pt x="40" y="333"/>
                  </a:lnTo>
                  <a:lnTo>
                    <a:pt x="36" y="333"/>
                  </a:lnTo>
                  <a:lnTo>
                    <a:pt x="34" y="335"/>
                  </a:lnTo>
                  <a:lnTo>
                    <a:pt x="34" y="33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4" name="Freeform 113"/>
            <p:cNvSpPr>
              <a:spLocks/>
            </p:cNvSpPr>
            <p:nvPr/>
          </p:nvSpPr>
          <p:spPr bwMode="auto">
            <a:xfrm>
              <a:off x="5023" y="2557"/>
              <a:ext cx="176" cy="98"/>
            </a:xfrm>
            <a:custGeom>
              <a:avLst/>
              <a:gdLst>
                <a:gd name="T0" fmla="*/ 15 w 352"/>
                <a:gd name="T1" fmla="*/ 0 h 196"/>
                <a:gd name="T2" fmla="*/ 38 w 352"/>
                <a:gd name="T3" fmla="*/ 0 h 196"/>
                <a:gd name="T4" fmla="*/ 55 w 352"/>
                <a:gd name="T5" fmla="*/ 0 h 196"/>
                <a:gd name="T6" fmla="*/ 70 w 352"/>
                <a:gd name="T7" fmla="*/ 2 h 196"/>
                <a:gd name="T8" fmla="*/ 88 w 352"/>
                <a:gd name="T9" fmla="*/ 4 h 196"/>
                <a:gd name="T10" fmla="*/ 105 w 352"/>
                <a:gd name="T11" fmla="*/ 4 h 196"/>
                <a:gd name="T12" fmla="*/ 122 w 352"/>
                <a:gd name="T13" fmla="*/ 8 h 196"/>
                <a:gd name="T14" fmla="*/ 139 w 352"/>
                <a:gd name="T15" fmla="*/ 11 h 196"/>
                <a:gd name="T16" fmla="*/ 162 w 352"/>
                <a:gd name="T17" fmla="*/ 19 h 196"/>
                <a:gd name="T18" fmla="*/ 183 w 352"/>
                <a:gd name="T19" fmla="*/ 27 h 196"/>
                <a:gd name="T20" fmla="*/ 204 w 352"/>
                <a:gd name="T21" fmla="*/ 40 h 196"/>
                <a:gd name="T22" fmla="*/ 219 w 352"/>
                <a:gd name="T23" fmla="*/ 51 h 196"/>
                <a:gd name="T24" fmla="*/ 236 w 352"/>
                <a:gd name="T25" fmla="*/ 68 h 196"/>
                <a:gd name="T26" fmla="*/ 247 w 352"/>
                <a:gd name="T27" fmla="*/ 82 h 196"/>
                <a:gd name="T28" fmla="*/ 259 w 352"/>
                <a:gd name="T29" fmla="*/ 97 h 196"/>
                <a:gd name="T30" fmla="*/ 274 w 352"/>
                <a:gd name="T31" fmla="*/ 110 h 196"/>
                <a:gd name="T32" fmla="*/ 289 w 352"/>
                <a:gd name="T33" fmla="*/ 122 h 196"/>
                <a:gd name="T34" fmla="*/ 302 w 352"/>
                <a:gd name="T35" fmla="*/ 131 h 196"/>
                <a:gd name="T36" fmla="*/ 323 w 352"/>
                <a:gd name="T37" fmla="*/ 143 h 196"/>
                <a:gd name="T38" fmla="*/ 344 w 352"/>
                <a:gd name="T39" fmla="*/ 154 h 196"/>
                <a:gd name="T40" fmla="*/ 352 w 352"/>
                <a:gd name="T41" fmla="*/ 158 h 196"/>
                <a:gd name="T42" fmla="*/ 340 w 352"/>
                <a:gd name="T43" fmla="*/ 158 h 196"/>
                <a:gd name="T44" fmla="*/ 327 w 352"/>
                <a:gd name="T45" fmla="*/ 162 h 196"/>
                <a:gd name="T46" fmla="*/ 312 w 352"/>
                <a:gd name="T47" fmla="*/ 165 h 196"/>
                <a:gd name="T48" fmla="*/ 293 w 352"/>
                <a:gd name="T49" fmla="*/ 171 h 196"/>
                <a:gd name="T50" fmla="*/ 270 w 352"/>
                <a:gd name="T51" fmla="*/ 175 h 196"/>
                <a:gd name="T52" fmla="*/ 249 w 352"/>
                <a:gd name="T53" fmla="*/ 179 h 196"/>
                <a:gd name="T54" fmla="*/ 228 w 352"/>
                <a:gd name="T55" fmla="*/ 184 h 196"/>
                <a:gd name="T56" fmla="*/ 209 w 352"/>
                <a:gd name="T57" fmla="*/ 188 h 196"/>
                <a:gd name="T58" fmla="*/ 192 w 352"/>
                <a:gd name="T59" fmla="*/ 190 h 196"/>
                <a:gd name="T60" fmla="*/ 183 w 352"/>
                <a:gd name="T61" fmla="*/ 192 h 196"/>
                <a:gd name="T62" fmla="*/ 164 w 352"/>
                <a:gd name="T63" fmla="*/ 194 h 196"/>
                <a:gd name="T64" fmla="*/ 146 w 352"/>
                <a:gd name="T65" fmla="*/ 196 h 196"/>
                <a:gd name="T66" fmla="*/ 127 w 352"/>
                <a:gd name="T67" fmla="*/ 194 h 196"/>
                <a:gd name="T68" fmla="*/ 112 w 352"/>
                <a:gd name="T69" fmla="*/ 182 h 196"/>
                <a:gd name="T70" fmla="*/ 103 w 352"/>
                <a:gd name="T71" fmla="*/ 163 h 196"/>
                <a:gd name="T72" fmla="*/ 101 w 352"/>
                <a:gd name="T73" fmla="*/ 146 h 196"/>
                <a:gd name="T74" fmla="*/ 97 w 352"/>
                <a:gd name="T75" fmla="*/ 127 h 196"/>
                <a:gd name="T76" fmla="*/ 89 w 352"/>
                <a:gd name="T77" fmla="*/ 108 h 196"/>
                <a:gd name="T78" fmla="*/ 78 w 352"/>
                <a:gd name="T79" fmla="*/ 89 h 196"/>
                <a:gd name="T80" fmla="*/ 69 w 352"/>
                <a:gd name="T81" fmla="*/ 72 h 196"/>
                <a:gd name="T82" fmla="*/ 53 w 352"/>
                <a:gd name="T83" fmla="*/ 53 h 196"/>
                <a:gd name="T84" fmla="*/ 40 w 352"/>
                <a:gd name="T85" fmla="*/ 38 h 196"/>
                <a:gd name="T86" fmla="*/ 23 w 352"/>
                <a:gd name="T87" fmla="*/ 21 h 196"/>
                <a:gd name="T88" fmla="*/ 4 w 352"/>
                <a:gd name="T89" fmla="*/ 4 h 196"/>
                <a:gd name="T90" fmla="*/ 0 w 352"/>
                <a:gd name="T91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196">
                  <a:moveTo>
                    <a:pt x="0" y="4"/>
                  </a:moveTo>
                  <a:lnTo>
                    <a:pt x="8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70" y="2"/>
                  </a:lnTo>
                  <a:lnTo>
                    <a:pt x="80" y="2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1" y="9"/>
                  </a:lnTo>
                  <a:lnTo>
                    <a:pt x="139" y="11"/>
                  </a:lnTo>
                  <a:lnTo>
                    <a:pt x="146" y="13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9" y="21"/>
                  </a:lnTo>
                  <a:lnTo>
                    <a:pt x="177" y="25"/>
                  </a:lnTo>
                  <a:lnTo>
                    <a:pt x="183" y="27"/>
                  </a:lnTo>
                  <a:lnTo>
                    <a:pt x="190" y="32"/>
                  </a:lnTo>
                  <a:lnTo>
                    <a:pt x="198" y="34"/>
                  </a:lnTo>
                  <a:lnTo>
                    <a:pt x="204" y="40"/>
                  </a:lnTo>
                  <a:lnTo>
                    <a:pt x="209" y="42"/>
                  </a:lnTo>
                  <a:lnTo>
                    <a:pt x="215" y="48"/>
                  </a:lnTo>
                  <a:lnTo>
                    <a:pt x="219" y="51"/>
                  </a:lnTo>
                  <a:lnTo>
                    <a:pt x="224" y="57"/>
                  </a:lnTo>
                  <a:lnTo>
                    <a:pt x="230" y="63"/>
                  </a:lnTo>
                  <a:lnTo>
                    <a:pt x="236" y="68"/>
                  </a:lnTo>
                  <a:lnTo>
                    <a:pt x="238" y="72"/>
                  </a:lnTo>
                  <a:lnTo>
                    <a:pt x="242" y="78"/>
                  </a:lnTo>
                  <a:lnTo>
                    <a:pt x="247" y="82"/>
                  </a:lnTo>
                  <a:lnTo>
                    <a:pt x="253" y="87"/>
                  </a:lnTo>
                  <a:lnTo>
                    <a:pt x="255" y="93"/>
                  </a:lnTo>
                  <a:lnTo>
                    <a:pt x="259" y="97"/>
                  </a:lnTo>
                  <a:lnTo>
                    <a:pt x="264" y="101"/>
                  </a:lnTo>
                  <a:lnTo>
                    <a:pt x="270" y="106"/>
                  </a:lnTo>
                  <a:lnTo>
                    <a:pt x="274" y="110"/>
                  </a:lnTo>
                  <a:lnTo>
                    <a:pt x="280" y="114"/>
                  </a:lnTo>
                  <a:lnTo>
                    <a:pt x="283" y="116"/>
                  </a:lnTo>
                  <a:lnTo>
                    <a:pt x="289" y="122"/>
                  </a:lnTo>
                  <a:lnTo>
                    <a:pt x="293" y="124"/>
                  </a:lnTo>
                  <a:lnTo>
                    <a:pt x="299" y="127"/>
                  </a:lnTo>
                  <a:lnTo>
                    <a:pt x="302" y="131"/>
                  </a:lnTo>
                  <a:lnTo>
                    <a:pt x="308" y="135"/>
                  </a:lnTo>
                  <a:lnTo>
                    <a:pt x="316" y="139"/>
                  </a:lnTo>
                  <a:lnTo>
                    <a:pt x="323" y="143"/>
                  </a:lnTo>
                  <a:lnTo>
                    <a:pt x="331" y="146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6" y="154"/>
                  </a:lnTo>
                  <a:lnTo>
                    <a:pt x="350" y="156"/>
                  </a:lnTo>
                  <a:lnTo>
                    <a:pt x="352" y="158"/>
                  </a:lnTo>
                  <a:lnTo>
                    <a:pt x="348" y="158"/>
                  </a:lnTo>
                  <a:lnTo>
                    <a:pt x="344" y="158"/>
                  </a:lnTo>
                  <a:lnTo>
                    <a:pt x="340" y="158"/>
                  </a:lnTo>
                  <a:lnTo>
                    <a:pt x="337" y="160"/>
                  </a:lnTo>
                  <a:lnTo>
                    <a:pt x="331" y="160"/>
                  </a:lnTo>
                  <a:lnTo>
                    <a:pt x="327" y="162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12" y="165"/>
                  </a:lnTo>
                  <a:lnTo>
                    <a:pt x="304" y="167"/>
                  </a:lnTo>
                  <a:lnTo>
                    <a:pt x="299" y="169"/>
                  </a:lnTo>
                  <a:lnTo>
                    <a:pt x="293" y="171"/>
                  </a:lnTo>
                  <a:lnTo>
                    <a:pt x="283" y="173"/>
                  </a:lnTo>
                  <a:lnTo>
                    <a:pt x="278" y="175"/>
                  </a:lnTo>
                  <a:lnTo>
                    <a:pt x="270" y="175"/>
                  </a:lnTo>
                  <a:lnTo>
                    <a:pt x="262" y="175"/>
                  </a:lnTo>
                  <a:lnTo>
                    <a:pt x="255" y="177"/>
                  </a:lnTo>
                  <a:lnTo>
                    <a:pt x="249" y="179"/>
                  </a:lnTo>
                  <a:lnTo>
                    <a:pt x="240" y="181"/>
                  </a:lnTo>
                  <a:lnTo>
                    <a:pt x="234" y="182"/>
                  </a:lnTo>
                  <a:lnTo>
                    <a:pt x="228" y="184"/>
                  </a:lnTo>
                  <a:lnTo>
                    <a:pt x="223" y="186"/>
                  </a:lnTo>
                  <a:lnTo>
                    <a:pt x="215" y="186"/>
                  </a:lnTo>
                  <a:lnTo>
                    <a:pt x="209" y="188"/>
                  </a:lnTo>
                  <a:lnTo>
                    <a:pt x="202" y="188"/>
                  </a:lnTo>
                  <a:lnTo>
                    <a:pt x="198" y="190"/>
                  </a:lnTo>
                  <a:lnTo>
                    <a:pt x="192" y="190"/>
                  </a:lnTo>
                  <a:lnTo>
                    <a:pt x="188" y="190"/>
                  </a:lnTo>
                  <a:lnTo>
                    <a:pt x="184" y="192"/>
                  </a:lnTo>
                  <a:lnTo>
                    <a:pt x="183" y="192"/>
                  </a:lnTo>
                  <a:lnTo>
                    <a:pt x="177" y="192"/>
                  </a:lnTo>
                  <a:lnTo>
                    <a:pt x="169" y="194"/>
                  </a:lnTo>
                  <a:lnTo>
                    <a:pt x="164" y="194"/>
                  </a:lnTo>
                  <a:lnTo>
                    <a:pt x="160" y="194"/>
                  </a:lnTo>
                  <a:lnTo>
                    <a:pt x="150" y="194"/>
                  </a:lnTo>
                  <a:lnTo>
                    <a:pt x="146" y="196"/>
                  </a:lnTo>
                  <a:lnTo>
                    <a:pt x="139" y="194"/>
                  </a:lnTo>
                  <a:lnTo>
                    <a:pt x="133" y="194"/>
                  </a:lnTo>
                  <a:lnTo>
                    <a:pt x="127" y="194"/>
                  </a:lnTo>
                  <a:lnTo>
                    <a:pt x="120" y="190"/>
                  </a:lnTo>
                  <a:lnTo>
                    <a:pt x="116" y="186"/>
                  </a:lnTo>
                  <a:lnTo>
                    <a:pt x="112" y="182"/>
                  </a:lnTo>
                  <a:lnTo>
                    <a:pt x="108" y="175"/>
                  </a:lnTo>
                  <a:lnTo>
                    <a:pt x="105" y="167"/>
                  </a:lnTo>
                  <a:lnTo>
                    <a:pt x="103" y="163"/>
                  </a:lnTo>
                  <a:lnTo>
                    <a:pt x="101" y="158"/>
                  </a:lnTo>
                  <a:lnTo>
                    <a:pt x="101" y="152"/>
                  </a:lnTo>
                  <a:lnTo>
                    <a:pt x="101" y="146"/>
                  </a:lnTo>
                  <a:lnTo>
                    <a:pt x="101" y="141"/>
                  </a:lnTo>
                  <a:lnTo>
                    <a:pt x="99" y="135"/>
                  </a:lnTo>
                  <a:lnTo>
                    <a:pt x="97" y="127"/>
                  </a:lnTo>
                  <a:lnTo>
                    <a:pt x="95" y="122"/>
                  </a:lnTo>
                  <a:lnTo>
                    <a:pt x="93" y="114"/>
                  </a:lnTo>
                  <a:lnTo>
                    <a:pt x="89" y="108"/>
                  </a:lnTo>
                  <a:lnTo>
                    <a:pt x="88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6" y="82"/>
                  </a:lnTo>
                  <a:lnTo>
                    <a:pt x="70" y="76"/>
                  </a:lnTo>
                  <a:lnTo>
                    <a:pt x="69" y="72"/>
                  </a:lnTo>
                  <a:lnTo>
                    <a:pt x="63" y="63"/>
                  </a:lnTo>
                  <a:lnTo>
                    <a:pt x="57" y="59"/>
                  </a:lnTo>
                  <a:lnTo>
                    <a:pt x="53" y="53"/>
                  </a:lnTo>
                  <a:lnTo>
                    <a:pt x="50" y="49"/>
                  </a:lnTo>
                  <a:lnTo>
                    <a:pt x="44" y="44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31" y="29"/>
                  </a:lnTo>
                  <a:lnTo>
                    <a:pt x="23" y="21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5" name="Freeform 114"/>
            <p:cNvSpPr>
              <a:spLocks/>
            </p:cNvSpPr>
            <p:nvPr/>
          </p:nvSpPr>
          <p:spPr bwMode="auto">
            <a:xfrm>
              <a:off x="4716" y="2708"/>
              <a:ext cx="145" cy="238"/>
            </a:xfrm>
            <a:custGeom>
              <a:avLst/>
              <a:gdLst>
                <a:gd name="T0" fmla="*/ 126 w 289"/>
                <a:gd name="T1" fmla="*/ 14 h 476"/>
                <a:gd name="T2" fmla="*/ 114 w 289"/>
                <a:gd name="T3" fmla="*/ 38 h 476"/>
                <a:gd name="T4" fmla="*/ 101 w 289"/>
                <a:gd name="T5" fmla="*/ 61 h 476"/>
                <a:gd name="T6" fmla="*/ 86 w 289"/>
                <a:gd name="T7" fmla="*/ 86 h 476"/>
                <a:gd name="T8" fmla="*/ 71 w 289"/>
                <a:gd name="T9" fmla="*/ 109 h 476"/>
                <a:gd name="T10" fmla="*/ 52 w 289"/>
                <a:gd name="T11" fmla="*/ 131 h 476"/>
                <a:gd name="T12" fmla="*/ 36 w 289"/>
                <a:gd name="T13" fmla="*/ 149 h 476"/>
                <a:gd name="T14" fmla="*/ 21 w 289"/>
                <a:gd name="T15" fmla="*/ 166 h 476"/>
                <a:gd name="T16" fmla="*/ 8 w 289"/>
                <a:gd name="T17" fmla="*/ 179 h 476"/>
                <a:gd name="T18" fmla="*/ 0 w 289"/>
                <a:gd name="T19" fmla="*/ 190 h 476"/>
                <a:gd name="T20" fmla="*/ 0 w 289"/>
                <a:gd name="T21" fmla="*/ 196 h 476"/>
                <a:gd name="T22" fmla="*/ 0 w 289"/>
                <a:gd name="T23" fmla="*/ 207 h 476"/>
                <a:gd name="T24" fmla="*/ 4 w 289"/>
                <a:gd name="T25" fmla="*/ 225 h 476"/>
                <a:gd name="T26" fmla="*/ 8 w 289"/>
                <a:gd name="T27" fmla="*/ 244 h 476"/>
                <a:gd name="T28" fmla="*/ 12 w 289"/>
                <a:gd name="T29" fmla="*/ 259 h 476"/>
                <a:gd name="T30" fmla="*/ 17 w 289"/>
                <a:gd name="T31" fmla="*/ 274 h 476"/>
                <a:gd name="T32" fmla="*/ 21 w 289"/>
                <a:gd name="T33" fmla="*/ 291 h 476"/>
                <a:gd name="T34" fmla="*/ 25 w 289"/>
                <a:gd name="T35" fmla="*/ 303 h 476"/>
                <a:gd name="T36" fmla="*/ 29 w 289"/>
                <a:gd name="T37" fmla="*/ 318 h 476"/>
                <a:gd name="T38" fmla="*/ 36 w 289"/>
                <a:gd name="T39" fmla="*/ 331 h 476"/>
                <a:gd name="T40" fmla="*/ 44 w 289"/>
                <a:gd name="T41" fmla="*/ 352 h 476"/>
                <a:gd name="T42" fmla="*/ 52 w 289"/>
                <a:gd name="T43" fmla="*/ 363 h 476"/>
                <a:gd name="T44" fmla="*/ 63 w 289"/>
                <a:gd name="T45" fmla="*/ 384 h 476"/>
                <a:gd name="T46" fmla="*/ 78 w 289"/>
                <a:gd name="T47" fmla="*/ 405 h 476"/>
                <a:gd name="T48" fmla="*/ 95 w 289"/>
                <a:gd name="T49" fmla="*/ 424 h 476"/>
                <a:gd name="T50" fmla="*/ 109 w 289"/>
                <a:gd name="T51" fmla="*/ 437 h 476"/>
                <a:gd name="T52" fmla="*/ 126 w 289"/>
                <a:gd name="T53" fmla="*/ 456 h 476"/>
                <a:gd name="T54" fmla="*/ 143 w 289"/>
                <a:gd name="T55" fmla="*/ 470 h 476"/>
                <a:gd name="T56" fmla="*/ 158 w 289"/>
                <a:gd name="T57" fmla="*/ 476 h 476"/>
                <a:gd name="T58" fmla="*/ 169 w 289"/>
                <a:gd name="T59" fmla="*/ 474 h 476"/>
                <a:gd name="T60" fmla="*/ 177 w 289"/>
                <a:gd name="T61" fmla="*/ 470 h 476"/>
                <a:gd name="T62" fmla="*/ 188 w 289"/>
                <a:gd name="T63" fmla="*/ 453 h 476"/>
                <a:gd name="T64" fmla="*/ 196 w 289"/>
                <a:gd name="T65" fmla="*/ 437 h 476"/>
                <a:gd name="T66" fmla="*/ 204 w 289"/>
                <a:gd name="T67" fmla="*/ 424 h 476"/>
                <a:gd name="T68" fmla="*/ 211 w 289"/>
                <a:gd name="T69" fmla="*/ 409 h 476"/>
                <a:gd name="T70" fmla="*/ 217 w 289"/>
                <a:gd name="T71" fmla="*/ 394 h 476"/>
                <a:gd name="T72" fmla="*/ 225 w 289"/>
                <a:gd name="T73" fmla="*/ 375 h 476"/>
                <a:gd name="T74" fmla="*/ 232 w 289"/>
                <a:gd name="T75" fmla="*/ 358 h 476"/>
                <a:gd name="T76" fmla="*/ 242 w 289"/>
                <a:gd name="T77" fmla="*/ 342 h 476"/>
                <a:gd name="T78" fmla="*/ 249 w 289"/>
                <a:gd name="T79" fmla="*/ 322 h 476"/>
                <a:gd name="T80" fmla="*/ 255 w 289"/>
                <a:gd name="T81" fmla="*/ 303 h 476"/>
                <a:gd name="T82" fmla="*/ 261 w 289"/>
                <a:gd name="T83" fmla="*/ 285 h 476"/>
                <a:gd name="T84" fmla="*/ 268 w 289"/>
                <a:gd name="T85" fmla="*/ 270 h 476"/>
                <a:gd name="T86" fmla="*/ 276 w 289"/>
                <a:gd name="T87" fmla="*/ 253 h 476"/>
                <a:gd name="T88" fmla="*/ 278 w 289"/>
                <a:gd name="T89" fmla="*/ 238 h 476"/>
                <a:gd name="T90" fmla="*/ 283 w 289"/>
                <a:gd name="T91" fmla="*/ 225 h 476"/>
                <a:gd name="T92" fmla="*/ 285 w 289"/>
                <a:gd name="T93" fmla="*/ 215 h 476"/>
                <a:gd name="T94" fmla="*/ 289 w 289"/>
                <a:gd name="T95" fmla="*/ 198 h 476"/>
                <a:gd name="T96" fmla="*/ 283 w 289"/>
                <a:gd name="T97" fmla="*/ 181 h 476"/>
                <a:gd name="T98" fmla="*/ 274 w 289"/>
                <a:gd name="T99" fmla="*/ 169 h 476"/>
                <a:gd name="T100" fmla="*/ 261 w 289"/>
                <a:gd name="T101" fmla="*/ 156 h 476"/>
                <a:gd name="T102" fmla="*/ 249 w 289"/>
                <a:gd name="T103" fmla="*/ 141 h 476"/>
                <a:gd name="T104" fmla="*/ 234 w 289"/>
                <a:gd name="T105" fmla="*/ 130 h 476"/>
                <a:gd name="T106" fmla="*/ 221 w 289"/>
                <a:gd name="T107" fmla="*/ 114 h 476"/>
                <a:gd name="T108" fmla="*/ 207 w 289"/>
                <a:gd name="T109" fmla="*/ 99 h 476"/>
                <a:gd name="T110" fmla="*/ 190 w 289"/>
                <a:gd name="T111" fmla="*/ 86 h 476"/>
                <a:gd name="T112" fmla="*/ 177 w 289"/>
                <a:gd name="T113" fmla="*/ 72 h 476"/>
                <a:gd name="T114" fmla="*/ 168 w 289"/>
                <a:gd name="T115" fmla="*/ 59 h 476"/>
                <a:gd name="T116" fmla="*/ 156 w 289"/>
                <a:gd name="T117" fmla="*/ 42 h 476"/>
                <a:gd name="T118" fmla="*/ 143 w 289"/>
                <a:gd name="T119" fmla="*/ 23 h 476"/>
                <a:gd name="T120" fmla="*/ 135 w 289"/>
                <a:gd name="T121" fmla="*/ 8 h 476"/>
                <a:gd name="T122" fmla="*/ 131 w 289"/>
                <a:gd name="T12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476">
                  <a:moveTo>
                    <a:pt x="131" y="0"/>
                  </a:moveTo>
                  <a:lnTo>
                    <a:pt x="128" y="6"/>
                  </a:lnTo>
                  <a:lnTo>
                    <a:pt x="126" y="14"/>
                  </a:lnTo>
                  <a:lnTo>
                    <a:pt x="122" y="21"/>
                  </a:lnTo>
                  <a:lnTo>
                    <a:pt x="118" y="29"/>
                  </a:lnTo>
                  <a:lnTo>
                    <a:pt x="114" y="38"/>
                  </a:lnTo>
                  <a:lnTo>
                    <a:pt x="112" y="46"/>
                  </a:lnTo>
                  <a:lnTo>
                    <a:pt x="107" y="53"/>
                  </a:lnTo>
                  <a:lnTo>
                    <a:pt x="101" y="61"/>
                  </a:lnTo>
                  <a:lnTo>
                    <a:pt x="97" y="69"/>
                  </a:lnTo>
                  <a:lnTo>
                    <a:pt x="93" y="76"/>
                  </a:lnTo>
                  <a:lnTo>
                    <a:pt x="86" y="86"/>
                  </a:lnTo>
                  <a:lnTo>
                    <a:pt x="80" y="93"/>
                  </a:lnTo>
                  <a:lnTo>
                    <a:pt x="74" y="101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9" y="124"/>
                  </a:lnTo>
                  <a:lnTo>
                    <a:pt x="52" y="131"/>
                  </a:lnTo>
                  <a:lnTo>
                    <a:pt x="48" y="135"/>
                  </a:lnTo>
                  <a:lnTo>
                    <a:pt x="40" y="143"/>
                  </a:lnTo>
                  <a:lnTo>
                    <a:pt x="36" y="149"/>
                  </a:lnTo>
                  <a:lnTo>
                    <a:pt x="29" y="154"/>
                  </a:lnTo>
                  <a:lnTo>
                    <a:pt x="25" y="160"/>
                  </a:lnTo>
                  <a:lnTo>
                    <a:pt x="21" y="166"/>
                  </a:lnTo>
                  <a:lnTo>
                    <a:pt x="17" y="171"/>
                  </a:lnTo>
                  <a:lnTo>
                    <a:pt x="12" y="175"/>
                  </a:lnTo>
                  <a:lnTo>
                    <a:pt x="8" y="179"/>
                  </a:lnTo>
                  <a:lnTo>
                    <a:pt x="6" y="181"/>
                  </a:lnTo>
                  <a:lnTo>
                    <a:pt x="4" y="185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2" y="211"/>
                  </a:lnTo>
                  <a:lnTo>
                    <a:pt x="2" y="217"/>
                  </a:lnTo>
                  <a:lnTo>
                    <a:pt x="4" y="225"/>
                  </a:lnTo>
                  <a:lnTo>
                    <a:pt x="4" y="230"/>
                  </a:lnTo>
                  <a:lnTo>
                    <a:pt x="6" y="236"/>
                  </a:lnTo>
                  <a:lnTo>
                    <a:pt x="8" y="244"/>
                  </a:lnTo>
                  <a:lnTo>
                    <a:pt x="10" y="249"/>
                  </a:lnTo>
                  <a:lnTo>
                    <a:pt x="10" y="255"/>
                  </a:lnTo>
                  <a:lnTo>
                    <a:pt x="12" y="259"/>
                  </a:lnTo>
                  <a:lnTo>
                    <a:pt x="14" y="263"/>
                  </a:lnTo>
                  <a:lnTo>
                    <a:pt x="16" y="268"/>
                  </a:lnTo>
                  <a:lnTo>
                    <a:pt x="17" y="274"/>
                  </a:lnTo>
                  <a:lnTo>
                    <a:pt x="19" y="285"/>
                  </a:lnTo>
                  <a:lnTo>
                    <a:pt x="19" y="287"/>
                  </a:lnTo>
                  <a:lnTo>
                    <a:pt x="21" y="291"/>
                  </a:lnTo>
                  <a:lnTo>
                    <a:pt x="21" y="295"/>
                  </a:lnTo>
                  <a:lnTo>
                    <a:pt x="23" y="301"/>
                  </a:lnTo>
                  <a:lnTo>
                    <a:pt x="25" y="303"/>
                  </a:lnTo>
                  <a:lnTo>
                    <a:pt x="25" y="308"/>
                  </a:lnTo>
                  <a:lnTo>
                    <a:pt x="27" y="314"/>
                  </a:lnTo>
                  <a:lnTo>
                    <a:pt x="29" y="318"/>
                  </a:lnTo>
                  <a:lnTo>
                    <a:pt x="31" y="322"/>
                  </a:lnTo>
                  <a:lnTo>
                    <a:pt x="33" y="325"/>
                  </a:lnTo>
                  <a:lnTo>
                    <a:pt x="36" y="331"/>
                  </a:lnTo>
                  <a:lnTo>
                    <a:pt x="38" y="337"/>
                  </a:lnTo>
                  <a:lnTo>
                    <a:pt x="40" y="344"/>
                  </a:lnTo>
                  <a:lnTo>
                    <a:pt x="44" y="352"/>
                  </a:lnTo>
                  <a:lnTo>
                    <a:pt x="48" y="356"/>
                  </a:lnTo>
                  <a:lnTo>
                    <a:pt x="48" y="360"/>
                  </a:lnTo>
                  <a:lnTo>
                    <a:pt x="52" y="363"/>
                  </a:lnTo>
                  <a:lnTo>
                    <a:pt x="54" y="367"/>
                  </a:lnTo>
                  <a:lnTo>
                    <a:pt x="59" y="375"/>
                  </a:lnTo>
                  <a:lnTo>
                    <a:pt x="63" y="384"/>
                  </a:lnTo>
                  <a:lnTo>
                    <a:pt x="71" y="392"/>
                  </a:lnTo>
                  <a:lnTo>
                    <a:pt x="74" y="398"/>
                  </a:lnTo>
                  <a:lnTo>
                    <a:pt x="78" y="405"/>
                  </a:lnTo>
                  <a:lnTo>
                    <a:pt x="84" y="411"/>
                  </a:lnTo>
                  <a:lnTo>
                    <a:pt x="90" y="417"/>
                  </a:lnTo>
                  <a:lnTo>
                    <a:pt x="95" y="424"/>
                  </a:lnTo>
                  <a:lnTo>
                    <a:pt x="99" y="428"/>
                  </a:lnTo>
                  <a:lnTo>
                    <a:pt x="103" y="434"/>
                  </a:lnTo>
                  <a:lnTo>
                    <a:pt x="109" y="437"/>
                  </a:lnTo>
                  <a:lnTo>
                    <a:pt x="112" y="443"/>
                  </a:lnTo>
                  <a:lnTo>
                    <a:pt x="118" y="451"/>
                  </a:lnTo>
                  <a:lnTo>
                    <a:pt x="126" y="456"/>
                  </a:lnTo>
                  <a:lnTo>
                    <a:pt x="131" y="462"/>
                  </a:lnTo>
                  <a:lnTo>
                    <a:pt x="139" y="468"/>
                  </a:lnTo>
                  <a:lnTo>
                    <a:pt x="143" y="470"/>
                  </a:lnTo>
                  <a:lnTo>
                    <a:pt x="147" y="472"/>
                  </a:lnTo>
                  <a:lnTo>
                    <a:pt x="152" y="474"/>
                  </a:lnTo>
                  <a:lnTo>
                    <a:pt x="158" y="476"/>
                  </a:lnTo>
                  <a:lnTo>
                    <a:pt x="162" y="476"/>
                  </a:lnTo>
                  <a:lnTo>
                    <a:pt x="164" y="476"/>
                  </a:lnTo>
                  <a:lnTo>
                    <a:pt x="169" y="474"/>
                  </a:lnTo>
                  <a:lnTo>
                    <a:pt x="173" y="474"/>
                  </a:lnTo>
                  <a:lnTo>
                    <a:pt x="175" y="472"/>
                  </a:lnTo>
                  <a:lnTo>
                    <a:pt x="177" y="470"/>
                  </a:lnTo>
                  <a:lnTo>
                    <a:pt x="181" y="464"/>
                  </a:lnTo>
                  <a:lnTo>
                    <a:pt x="185" y="458"/>
                  </a:lnTo>
                  <a:lnTo>
                    <a:pt x="188" y="453"/>
                  </a:lnTo>
                  <a:lnTo>
                    <a:pt x="190" y="445"/>
                  </a:lnTo>
                  <a:lnTo>
                    <a:pt x="194" y="441"/>
                  </a:lnTo>
                  <a:lnTo>
                    <a:pt x="196" y="437"/>
                  </a:lnTo>
                  <a:lnTo>
                    <a:pt x="200" y="434"/>
                  </a:lnTo>
                  <a:lnTo>
                    <a:pt x="202" y="428"/>
                  </a:lnTo>
                  <a:lnTo>
                    <a:pt x="204" y="424"/>
                  </a:lnTo>
                  <a:lnTo>
                    <a:pt x="206" y="418"/>
                  </a:lnTo>
                  <a:lnTo>
                    <a:pt x="207" y="415"/>
                  </a:lnTo>
                  <a:lnTo>
                    <a:pt x="211" y="409"/>
                  </a:lnTo>
                  <a:lnTo>
                    <a:pt x="211" y="403"/>
                  </a:lnTo>
                  <a:lnTo>
                    <a:pt x="215" y="398"/>
                  </a:lnTo>
                  <a:lnTo>
                    <a:pt x="217" y="394"/>
                  </a:lnTo>
                  <a:lnTo>
                    <a:pt x="221" y="388"/>
                  </a:lnTo>
                  <a:lnTo>
                    <a:pt x="223" y="382"/>
                  </a:lnTo>
                  <a:lnTo>
                    <a:pt x="225" y="375"/>
                  </a:lnTo>
                  <a:lnTo>
                    <a:pt x="228" y="369"/>
                  </a:lnTo>
                  <a:lnTo>
                    <a:pt x="230" y="363"/>
                  </a:lnTo>
                  <a:lnTo>
                    <a:pt x="232" y="358"/>
                  </a:lnTo>
                  <a:lnTo>
                    <a:pt x="234" y="354"/>
                  </a:lnTo>
                  <a:lnTo>
                    <a:pt x="238" y="346"/>
                  </a:lnTo>
                  <a:lnTo>
                    <a:pt x="242" y="342"/>
                  </a:lnTo>
                  <a:lnTo>
                    <a:pt x="244" y="335"/>
                  </a:lnTo>
                  <a:lnTo>
                    <a:pt x="245" y="329"/>
                  </a:lnTo>
                  <a:lnTo>
                    <a:pt x="249" y="322"/>
                  </a:lnTo>
                  <a:lnTo>
                    <a:pt x="251" y="316"/>
                  </a:lnTo>
                  <a:lnTo>
                    <a:pt x="253" y="310"/>
                  </a:lnTo>
                  <a:lnTo>
                    <a:pt x="255" y="303"/>
                  </a:lnTo>
                  <a:lnTo>
                    <a:pt x="257" y="299"/>
                  </a:lnTo>
                  <a:lnTo>
                    <a:pt x="261" y="293"/>
                  </a:lnTo>
                  <a:lnTo>
                    <a:pt x="261" y="285"/>
                  </a:lnTo>
                  <a:lnTo>
                    <a:pt x="264" y="282"/>
                  </a:lnTo>
                  <a:lnTo>
                    <a:pt x="266" y="274"/>
                  </a:lnTo>
                  <a:lnTo>
                    <a:pt x="268" y="270"/>
                  </a:lnTo>
                  <a:lnTo>
                    <a:pt x="270" y="263"/>
                  </a:lnTo>
                  <a:lnTo>
                    <a:pt x="274" y="259"/>
                  </a:lnTo>
                  <a:lnTo>
                    <a:pt x="276" y="253"/>
                  </a:lnTo>
                  <a:lnTo>
                    <a:pt x="276" y="249"/>
                  </a:lnTo>
                  <a:lnTo>
                    <a:pt x="278" y="244"/>
                  </a:lnTo>
                  <a:lnTo>
                    <a:pt x="278" y="238"/>
                  </a:lnTo>
                  <a:lnTo>
                    <a:pt x="280" y="234"/>
                  </a:lnTo>
                  <a:lnTo>
                    <a:pt x="282" y="230"/>
                  </a:lnTo>
                  <a:lnTo>
                    <a:pt x="283" y="225"/>
                  </a:lnTo>
                  <a:lnTo>
                    <a:pt x="283" y="223"/>
                  </a:lnTo>
                  <a:lnTo>
                    <a:pt x="283" y="219"/>
                  </a:lnTo>
                  <a:lnTo>
                    <a:pt x="285" y="215"/>
                  </a:lnTo>
                  <a:lnTo>
                    <a:pt x="287" y="207"/>
                  </a:lnTo>
                  <a:lnTo>
                    <a:pt x="289" y="204"/>
                  </a:lnTo>
                  <a:lnTo>
                    <a:pt x="289" y="198"/>
                  </a:lnTo>
                  <a:lnTo>
                    <a:pt x="289" y="194"/>
                  </a:lnTo>
                  <a:lnTo>
                    <a:pt x="285" y="188"/>
                  </a:lnTo>
                  <a:lnTo>
                    <a:pt x="283" y="181"/>
                  </a:lnTo>
                  <a:lnTo>
                    <a:pt x="280" y="177"/>
                  </a:lnTo>
                  <a:lnTo>
                    <a:pt x="276" y="173"/>
                  </a:lnTo>
                  <a:lnTo>
                    <a:pt x="274" y="169"/>
                  </a:lnTo>
                  <a:lnTo>
                    <a:pt x="270" y="164"/>
                  </a:lnTo>
                  <a:lnTo>
                    <a:pt x="264" y="160"/>
                  </a:lnTo>
                  <a:lnTo>
                    <a:pt x="261" y="156"/>
                  </a:lnTo>
                  <a:lnTo>
                    <a:pt x="257" y="150"/>
                  </a:lnTo>
                  <a:lnTo>
                    <a:pt x="253" y="147"/>
                  </a:lnTo>
                  <a:lnTo>
                    <a:pt x="249" y="141"/>
                  </a:lnTo>
                  <a:lnTo>
                    <a:pt x="244" y="135"/>
                  </a:lnTo>
                  <a:lnTo>
                    <a:pt x="240" y="131"/>
                  </a:lnTo>
                  <a:lnTo>
                    <a:pt x="234" y="130"/>
                  </a:lnTo>
                  <a:lnTo>
                    <a:pt x="230" y="122"/>
                  </a:lnTo>
                  <a:lnTo>
                    <a:pt x="225" y="118"/>
                  </a:lnTo>
                  <a:lnTo>
                    <a:pt x="221" y="114"/>
                  </a:lnTo>
                  <a:lnTo>
                    <a:pt x="217" y="111"/>
                  </a:lnTo>
                  <a:lnTo>
                    <a:pt x="211" y="105"/>
                  </a:lnTo>
                  <a:lnTo>
                    <a:pt x="207" y="99"/>
                  </a:lnTo>
                  <a:lnTo>
                    <a:pt x="202" y="97"/>
                  </a:lnTo>
                  <a:lnTo>
                    <a:pt x="200" y="93"/>
                  </a:lnTo>
                  <a:lnTo>
                    <a:pt x="190" y="86"/>
                  </a:lnTo>
                  <a:lnTo>
                    <a:pt x="185" y="80"/>
                  </a:lnTo>
                  <a:lnTo>
                    <a:pt x="181" y="76"/>
                  </a:lnTo>
                  <a:lnTo>
                    <a:pt x="177" y="72"/>
                  </a:lnTo>
                  <a:lnTo>
                    <a:pt x="173" y="69"/>
                  </a:lnTo>
                  <a:lnTo>
                    <a:pt x="171" y="65"/>
                  </a:lnTo>
                  <a:lnTo>
                    <a:pt x="168" y="59"/>
                  </a:lnTo>
                  <a:lnTo>
                    <a:pt x="164" y="55"/>
                  </a:lnTo>
                  <a:lnTo>
                    <a:pt x="160" y="48"/>
                  </a:lnTo>
                  <a:lnTo>
                    <a:pt x="156" y="42"/>
                  </a:lnTo>
                  <a:lnTo>
                    <a:pt x="152" y="36"/>
                  </a:lnTo>
                  <a:lnTo>
                    <a:pt x="149" y="31"/>
                  </a:lnTo>
                  <a:lnTo>
                    <a:pt x="143" y="23"/>
                  </a:lnTo>
                  <a:lnTo>
                    <a:pt x="139" y="17"/>
                  </a:lnTo>
                  <a:lnTo>
                    <a:pt x="137" y="14"/>
                  </a:lnTo>
                  <a:lnTo>
                    <a:pt x="135" y="8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6" name="Freeform 115"/>
            <p:cNvSpPr>
              <a:spLocks/>
            </p:cNvSpPr>
            <p:nvPr/>
          </p:nvSpPr>
          <p:spPr bwMode="auto">
            <a:xfrm>
              <a:off x="4362" y="2163"/>
              <a:ext cx="788" cy="631"/>
            </a:xfrm>
            <a:custGeom>
              <a:avLst/>
              <a:gdLst>
                <a:gd name="T0" fmla="*/ 652 w 1578"/>
                <a:gd name="T1" fmla="*/ 179 h 1260"/>
                <a:gd name="T2" fmla="*/ 641 w 1578"/>
                <a:gd name="T3" fmla="*/ 335 h 1260"/>
                <a:gd name="T4" fmla="*/ 649 w 1578"/>
                <a:gd name="T5" fmla="*/ 449 h 1260"/>
                <a:gd name="T6" fmla="*/ 671 w 1578"/>
                <a:gd name="T7" fmla="*/ 521 h 1260"/>
                <a:gd name="T8" fmla="*/ 588 w 1578"/>
                <a:gd name="T9" fmla="*/ 509 h 1260"/>
                <a:gd name="T10" fmla="*/ 474 w 1578"/>
                <a:gd name="T11" fmla="*/ 496 h 1260"/>
                <a:gd name="T12" fmla="*/ 325 w 1578"/>
                <a:gd name="T13" fmla="*/ 496 h 1260"/>
                <a:gd name="T14" fmla="*/ 179 w 1578"/>
                <a:gd name="T15" fmla="*/ 511 h 1260"/>
                <a:gd name="T16" fmla="*/ 71 w 1578"/>
                <a:gd name="T17" fmla="*/ 540 h 1260"/>
                <a:gd name="T18" fmla="*/ 0 w 1578"/>
                <a:gd name="T19" fmla="*/ 574 h 1260"/>
                <a:gd name="T20" fmla="*/ 69 w 1578"/>
                <a:gd name="T21" fmla="*/ 624 h 1260"/>
                <a:gd name="T22" fmla="*/ 156 w 1578"/>
                <a:gd name="T23" fmla="*/ 671 h 1260"/>
                <a:gd name="T24" fmla="*/ 240 w 1578"/>
                <a:gd name="T25" fmla="*/ 701 h 1260"/>
                <a:gd name="T26" fmla="*/ 344 w 1578"/>
                <a:gd name="T27" fmla="*/ 724 h 1260"/>
                <a:gd name="T28" fmla="*/ 460 w 1578"/>
                <a:gd name="T29" fmla="*/ 732 h 1260"/>
                <a:gd name="T30" fmla="*/ 557 w 1578"/>
                <a:gd name="T31" fmla="*/ 726 h 1260"/>
                <a:gd name="T32" fmla="*/ 597 w 1578"/>
                <a:gd name="T33" fmla="*/ 736 h 1260"/>
                <a:gd name="T34" fmla="*/ 521 w 1578"/>
                <a:gd name="T35" fmla="*/ 829 h 1260"/>
                <a:gd name="T36" fmla="*/ 464 w 1578"/>
                <a:gd name="T37" fmla="*/ 911 h 1260"/>
                <a:gd name="T38" fmla="*/ 415 w 1578"/>
                <a:gd name="T39" fmla="*/ 1006 h 1260"/>
                <a:gd name="T40" fmla="*/ 392 w 1578"/>
                <a:gd name="T41" fmla="*/ 1112 h 1260"/>
                <a:gd name="T42" fmla="*/ 390 w 1578"/>
                <a:gd name="T43" fmla="*/ 1207 h 1260"/>
                <a:gd name="T44" fmla="*/ 417 w 1578"/>
                <a:gd name="T45" fmla="*/ 1247 h 1260"/>
                <a:gd name="T46" fmla="*/ 493 w 1578"/>
                <a:gd name="T47" fmla="*/ 1188 h 1260"/>
                <a:gd name="T48" fmla="*/ 576 w 1578"/>
                <a:gd name="T49" fmla="*/ 1118 h 1260"/>
                <a:gd name="T50" fmla="*/ 650 w 1578"/>
                <a:gd name="T51" fmla="*/ 1046 h 1260"/>
                <a:gd name="T52" fmla="*/ 702 w 1578"/>
                <a:gd name="T53" fmla="*/ 968 h 1260"/>
                <a:gd name="T54" fmla="*/ 745 w 1578"/>
                <a:gd name="T55" fmla="*/ 890 h 1260"/>
                <a:gd name="T56" fmla="*/ 793 w 1578"/>
                <a:gd name="T57" fmla="*/ 802 h 1260"/>
                <a:gd name="T58" fmla="*/ 846 w 1578"/>
                <a:gd name="T59" fmla="*/ 836 h 1260"/>
                <a:gd name="T60" fmla="*/ 920 w 1578"/>
                <a:gd name="T61" fmla="*/ 926 h 1260"/>
                <a:gd name="T62" fmla="*/ 1004 w 1578"/>
                <a:gd name="T63" fmla="*/ 1021 h 1260"/>
                <a:gd name="T64" fmla="*/ 1076 w 1578"/>
                <a:gd name="T65" fmla="*/ 1093 h 1260"/>
                <a:gd name="T66" fmla="*/ 1156 w 1578"/>
                <a:gd name="T67" fmla="*/ 1144 h 1260"/>
                <a:gd name="T68" fmla="*/ 1236 w 1578"/>
                <a:gd name="T69" fmla="*/ 1179 h 1260"/>
                <a:gd name="T70" fmla="*/ 1300 w 1578"/>
                <a:gd name="T71" fmla="*/ 1184 h 1260"/>
                <a:gd name="T72" fmla="*/ 1283 w 1578"/>
                <a:gd name="T73" fmla="*/ 1101 h 1260"/>
                <a:gd name="T74" fmla="*/ 1264 w 1578"/>
                <a:gd name="T75" fmla="*/ 1017 h 1260"/>
                <a:gd name="T76" fmla="*/ 1230 w 1578"/>
                <a:gd name="T77" fmla="*/ 922 h 1260"/>
                <a:gd name="T78" fmla="*/ 1173 w 1578"/>
                <a:gd name="T79" fmla="*/ 836 h 1260"/>
                <a:gd name="T80" fmla="*/ 1103 w 1578"/>
                <a:gd name="T81" fmla="*/ 768 h 1260"/>
                <a:gd name="T82" fmla="*/ 1015 w 1578"/>
                <a:gd name="T83" fmla="*/ 696 h 1260"/>
                <a:gd name="T84" fmla="*/ 1067 w 1578"/>
                <a:gd name="T85" fmla="*/ 677 h 1260"/>
                <a:gd name="T86" fmla="*/ 1164 w 1578"/>
                <a:gd name="T87" fmla="*/ 654 h 1260"/>
                <a:gd name="T88" fmla="*/ 1276 w 1578"/>
                <a:gd name="T89" fmla="*/ 627 h 1260"/>
                <a:gd name="T90" fmla="*/ 1388 w 1578"/>
                <a:gd name="T91" fmla="*/ 595 h 1260"/>
                <a:gd name="T92" fmla="*/ 1477 w 1578"/>
                <a:gd name="T93" fmla="*/ 528 h 1260"/>
                <a:gd name="T94" fmla="*/ 1542 w 1578"/>
                <a:gd name="T95" fmla="*/ 456 h 1260"/>
                <a:gd name="T96" fmla="*/ 1563 w 1578"/>
                <a:gd name="T97" fmla="*/ 386 h 1260"/>
                <a:gd name="T98" fmla="*/ 1471 w 1578"/>
                <a:gd name="T99" fmla="*/ 376 h 1260"/>
                <a:gd name="T100" fmla="*/ 1371 w 1578"/>
                <a:gd name="T101" fmla="*/ 374 h 1260"/>
                <a:gd name="T102" fmla="*/ 1243 w 1578"/>
                <a:gd name="T103" fmla="*/ 384 h 1260"/>
                <a:gd name="T104" fmla="*/ 1110 w 1578"/>
                <a:gd name="T105" fmla="*/ 411 h 1260"/>
                <a:gd name="T106" fmla="*/ 1000 w 1578"/>
                <a:gd name="T107" fmla="*/ 449 h 1260"/>
                <a:gd name="T108" fmla="*/ 911 w 1578"/>
                <a:gd name="T109" fmla="*/ 487 h 1260"/>
                <a:gd name="T110" fmla="*/ 896 w 1578"/>
                <a:gd name="T111" fmla="*/ 433 h 1260"/>
                <a:gd name="T112" fmla="*/ 886 w 1578"/>
                <a:gd name="T113" fmla="*/ 336 h 1260"/>
                <a:gd name="T114" fmla="*/ 867 w 1578"/>
                <a:gd name="T115" fmla="*/ 232 h 1260"/>
                <a:gd name="T116" fmla="*/ 831 w 1578"/>
                <a:gd name="T117" fmla="*/ 150 h 1260"/>
                <a:gd name="T118" fmla="*/ 755 w 1578"/>
                <a:gd name="T119" fmla="*/ 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8" h="1260">
                  <a:moveTo>
                    <a:pt x="692" y="0"/>
                  </a:moveTo>
                  <a:lnTo>
                    <a:pt x="688" y="11"/>
                  </a:lnTo>
                  <a:lnTo>
                    <a:pt x="685" y="25"/>
                  </a:lnTo>
                  <a:lnTo>
                    <a:pt x="681" y="38"/>
                  </a:lnTo>
                  <a:lnTo>
                    <a:pt x="677" y="49"/>
                  </a:lnTo>
                  <a:lnTo>
                    <a:pt x="675" y="63"/>
                  </a:lnTo>
                  <a:lnTo>
                    <a:pt x="671" y="74"/>
                  </a:lnTo>
                  <a:lnTo>
                    <a:pt x="669" y="86"/>
                  </a:lnTo>
                  <a:lnTo>
                    <a:pt x="666" y="99"/>
                  </a:lnTo>
                  <a:lnTo>
                    <a:pt x="664" y="110"/>
                  </a:lnTo>
                  <a:lnTo>
                    <a:pt x="662" y="122"/>
                  </a:lnTo>
                  <a:lnTo>
                    <a:pt x="658" y="133"/>
                  </a:lnTo>
                  <a:lnTo>
                    <a:pt x="658" y="146"/>
                  </a:lnTo>
                  <a:lnTo>
                    <a:pt x="656" y="156"/>
                  </a:lnTo>
                  <a:lnTo>
                    <a:pt x="654" y="169"/>
                  </a:lnTo>
                  <a:lnTo>
                    <a:pt x="652" y="179"/>
                  </a:lnTo>
                  <a:lnTo>
                    <a:pt x="650" y="190"/>
                  </a:lnTo>
                  <a:lnTo>
                    <a:pt x="649" y="200"/>
                  </a:lnTo>
                  <a:lnTo>
                    <a:pt x="647" y="213"/>
                  </a:lnTo>
                  <a:lnTo>
                    <a:pt x="645" y="220"/>
                  </a:lnTo>
                  <a:lnTo>
                    <a:pt x="645" y="232"/>
                  </a:lnTo>
                  <a:lnTo>
                    <a:pt x="645" y="243"/>
                  </a:lnTo>
                  <a:lnTo>
                    <a:pt x="645" y="251"/>
                  </a:lnTo>
                  <a:lnTo>
                    <a:pt x="643" y="262"/>
                  </a:lnTo>
                  <a:lnTo>
                    <a:pt x="643" y="272"/>
                  </a:lnTo>
                  <a:lnTo>
                    <a:pt x="641" y="281"/>
                  </a:lnTo>
                  <a:lnTo>
                    <a:pt x="641" y="291"/>
                  </a:lnTo>
                  <a:lnTo>
                    <a:pt x="641" y="300"/>
                  </a:lnTo>
                  <a:lnTo>
                    <a:pt x="641" y="310"/>
                  </a:lnTo>
                  <a:lnTo>
                    <a:pt x="641" y="317"/>
                  </a:lnTo>
                  <a:lnTo>
                    <a:pt x="641" y="327"/>
                  </a:lnTo>
                  <a:lnTo>
                    <a:pt x="641" y="335"/>
                  </a:lnTo>
                  <a:lnTo>
                    <a:pt x="641" y="344"/>
                  </a:lnTo>
                  <a:lnTo>
                    <a:pt x="641" y="354"/>
                  </a:lnTo>
                  <a:lnTo>
                    <a:pt x="641" y="359"/>
                  </a:lnTo>
                  <a:lnTo>
                    <a:pt x="641" y="367"/>
                  </a:lnTo>
                  <a:lnTo>
                    <a:pt x="641" y="376"/>
                  </a:lnTo>
                  <a:lnTo>
                    <a:pt x="641" y="384"/>
                  </a:lnTo>
                  <a:lnTo>
                    <a:pt x="643" y="390"/>
                  </a:lnTo>
                  <a:lnTo>
                    <a:pt x="645" y="397"/>
                  </a:lnTo>
                  <a:lnTo>
                    <a:pt x="645" y="403"/>
                  </a:lnTo>
                  <a:lnTo>
                    <a:pt x="645" y="411"/>
                  </a:lnTo>
                  <a:lnTo>
                    <a:pt x="645" y="418"/>
                  </a:lnTo>
                  <a:lnTo>
                    <a:pt x="645" y="424"/>
                  </a:lnTo>
                  <a:lnTo>
                    <a:pt x="645" y="430"/>
                  </a:lnTo>
                  <a:lnTo>
                    <a:pt x="647" y="435"/>
                  </a:lnTo>
                  <a:lnTo>
                    <a:pt x="649" y="441"/>
                  </a:lnTo>
                  <a:lnTo>
                    <a:pt x="649" y="449"/>
                  </a:lnTo>
                  <a:lnTo>
                    <a:pt x="650" y="452"/>
                  </a:lnTo>
                  <a:lnTo>
                    <a:pt x="652" y="456"/>
                  </a:lnTo>
                  <a:lnTo>
                    <a:pt x="654" y="462"/>
                  </a:lnTo>
                  <a:lnTo>
                    <a:pt x="654" y="468"/>
                  </a:lnTo>
                  <a:lnTo>
                    <a:pt x="656" y="471"/>
                  </a:lnTo>
                  <a:lnTo>
                    <a:pt x="656" y="475"/>
                  </a:lnTo>
                  <a:lnTo>
                    <a:pt x="658" y="481"/>
                  </a:lnTo>
                  <a:lnTo>
                    <a:pt x="658" y="485"/>
                  </a:lnTo>
                  <a:lnTo>
                    <a:pt x="660" y="489"/>
                  </a:lnTo>
                  <a:lnTo>
                    <a:pt x="664" y="494"/>
                  </a:lnTo>
                  <a:lnTo>
                    <a:pt x="666" y="500"/>
                  </a:lnTo>
                  <a:lnTo>
                    <a:pt x="669" y="506"/>
                  </a:lnTo>
                  <a:lnTo>
                    <a:pt x="673" y="509"/>
                  </a:lnTo>
                  <a:lnTo>
                    <a:pt x="675" y="515"/>
                  </a:lnTo>
                  <a:lnTo>
                    <a:pt x="675" y="519"/>
                  </a:lnTo>
                  <a:lnTo>
                    <a:pt x="671" y="521"/>
                  </a:lnTo>
                  <a:lnTo>
                    <a:pt x="669" y="521"/>
                  </a:lnTo>
                  <a:lnTo>
                    <a:pt x="666" y="521"/>
                  </a:lnTo>
                  <a:lnTo>
                    <a:pt x="662" y="523"/>
                  </a:lnTo>
                  <a:lnTo>
                    <a:pt x="656" y="521"/>
                  </a:lnTo>
                  <a:lnTo>
                    <a:pt x="649" y="519"/>
                  </a:lnTo>
                  <a:lnTo>
                    <a:pt x="641" y="519"/>
                  </a:lnTo>
                  <a:lnTo>
                    <a:pt x="635" y="517"/>
                  </a:lnTo>
                  <a:lnTo>
                    <a:pt x="628" y="517"/>
                  </a:lnTo>
                  <a:lnTo>
                    <a:pt x="624" y="517"/>
                  </a:lnTo>
                  <a:lnTo>
                    <a:pt x="620" y="515"/>
                  </a:lnTo>
                  <a:lnTo>
                    <a:pt x="616" y="515"/>
                  </a:lnTo>
                  <a:lnTo>
                    <a:pt x="611" y="513"/>
                  </a:lnTo>
                  <a:lnTo>
                    <a:pt x="605" y="513"/>
                  </a:lnTo>
                  <a:lnTo>
                    <a:pt x="599" y="511"/>
                  </a:lnTo>
                  <a:lnTo>
                    <a:pt x="595" y="511"/>
                  </a:lnTo>
                  <a:lnTo>
                    <a:pt x="588" y="509"/>
                  </a:lnTo>
                  <a:lnTo>
                    <a:pt x="582" y="509"/>
                  </a:lnTo>
                  <a:lnTo>
                    <a:pt x="574" y="509"/>
                  </a:lnTo>
                  <a:lnTo>
                    <a:pt x="569" y="508"/>
                  </a:lnTo>
                  <a:lnTo>
                    <a:pt x="563" y="506"/>
                  </a:lnTo>
                  <a:lnTo>
                    <a:pt x="555" y="506"/>
                  </a:lnTo>
                  <a:lnTo>
                    <a:pt x="550" y="504"/>
                  </a:lnTo>
                  <a:lnTo>
                    <a:pt x="542" y="504"/>
                  </a:lnTo>
                  <a:lnTo>
                    <a:pt x="534" y="502"/>
                  </a:lnTo>
                  <a:lnTo>
                    <a:pt x="527" y="500"/>
                  </a:lnTo>
                  <a:lnTo>
                    <a:pt x="521" y="498"/>
                  </a:lnTo>
                  <a:lnTo>
                    <a:pt x="512" y="498"/>
                  </a:lnTo>
                  <a:lnTo>
                    <a:pt x="504" y="498"/>
                  </a:lnTo>
                  <a:lnTo>
                    <a:pt x="496" y="498"/>
                  </a:lnTo>
                  <a:lnTo>
                    <a:pt x="489" y="496"/>
                  </a:lnTo>
                  <a:lnTo>
                    <a:pt x="481" y="496"/>
                  </a:lnTo>
                  <a:lnTo>
                    <a:pt x="474" y="496"/>
                  </a:lnTo>
                  <a:lnTo>
                    <a:pt x="462" y="494"/>
                  </a:lnTo>
                  <a:lnTo>
                    <a:pt x="455" y="494"/>
                  </a:lnTo>
                  <a:lnTo>
                    <a:pt x="447" y="494"/>
                  </a:lnTo>
                  <a:lnTo>
                    <a:pt x="438" y="492"/>
                  </a:lnTo>
                  <a:lnTo>
                    <a:pt x="430" y="492"/>
                  </a:lnTo>
                  <a:lnTo>
                    <a:pt x="420" y="492"/>
                  </a:lnTo>
                  <a:lnTo>
                    <a:pt x="413" y="492"/>
                  </a:lnTo>
                  <a:lnTo>
                    <a:pt x="401" y="492"/>
                  </a:lnTo>
                  <a:lnTo>
                    <a:pt x="392" y="492"/>
                  </a:lnTo>
                  <a:lnTo>
                    <a:pt x="382" y="492"/>
                  </a:lnTo>
                  <a:lnTo>
                    <a:pt x="373" y="492"/>
                  </a:lnTo>
                  <a:lnTo>
                    <a:pt x="363" y="492"/>
                  </a:lnTo>
                  <a:lnTo>
                    <a:pt x="356" y="492"/>
                  </a:lnTo>
                  <a:lnTo>
                    <a:pt x="344" y="494"/>
                  </a:lnTo>
                  <a:lnTo>
                    <a:pt x="337" y="496"/>
                  </a:lnTo>
                  <a:lnTo>
                    <a:pt x="325" y="496"/>
                  </a:lnTo>
                  <a:lnTo>
                    <a:pt x="316" y="496"/>
                  </a:lnTo>
                  <a:lnTo>
                    <a:pt x="306" y="496"/>
                  </a:lnTo>
                  <a:lnTo>
                    <a:pt x="297" y="498"/>
                  </a:lnTo>
                  <a:lnTo>
                    <a:pt x="287" y="498"/>
                  </a:lnTo>
                  <a:lnTo>
                    <a:pt x="278" y="498"/>
                  </a:lnTo>
                  <a:lnTo>
                    <a:pt x="268" y="500"/>
                  </a:lnTo>
                  <a:lnTo>
                    <a:pt x="259" y="502"/>
                  </a:lnTo>
                  <a:lnTo>
                    <a:pt x="249" y="502"/>
                  </a:lnTo>
                  <a:lnTo>
                    <a:pt x="240" y="504"/>
                  </a:lnTo>
                  <a:lnTo>
                    <a:pt x="232" y="506"/>
                  </a:lnTo>
                  <a:lnTo>
                    <a:pt x="223" y="508"/>
                  </a:lnTo>
                  <a:lnTo>
                    <a:pt x="213" y="508"/>
                  </a:lnTo>
                  <a:lnTo>
                    <a:pt x="206" y="509"/>
                  </a:lnTo>
                  <a:lnTo>
                    <a:pt x="196" y="509"/>
                  </a:lnTo>
                  <a:lnTo>
                    <a:pt x="189" y="511"/>
                  </a:lnTo>
                  <a:lnTo>
                    <a:pt x="179" y="511"/>
                  </a:lnTo>
                  <a:lnTo>
                    <a:pt x="173" y="513"/>
                  </a:lnTo>
                  <a:lnTo>
                    <a:pt x="164" y="515"/>
                  </a:lnTo>
                  <a:lnTo>
                    <a:pt x="156" y="517"/>
                  </a:lnTo>
                  <a:lnTo>
                    <a:pt x="149" y="517"/>
                  </a:lnTo>
                  <a:lnTo>
                    <a:pt x="141" y="519"/>
                  </a:lnTo>
                  <a:lnTo>
                    <a:pt x="135" y="521"/>
                  </a:lnTo>
                  <a:lnTo>
                    <a:pt x="128" y="525"/>
                  </a:lnTo>
                  <a:lnTo>
                    <a:pt x="120" y="527"/>
                  </a:lnTo>
                  <a:lnTo>
                    <a:pt x="114" y="527"/>
                  </a:lnTo>
                  <a:lnTo>
                    <a:pt x="105" y="528"/>
                  </a:lnTo>
                  <a:lnTo>
                    <a:pt x="101" y="530"/>
                  </a:lnTo>
                  <a:lnTo>
                    <a:pt x="94" y="532"/>
                  </a:lnTo>
                  <a:lnTo>
                    <a:pt x="88" y="534"/>
                  </a:lnTo>
                  <a:lnTo>
                    <a:pt x="82" y="536"/>
                  </a:lnTo>
                  <a:lnTo>
                    <a:pt x="76" y="538"/>
                  </a:lnTo>
                  <a:lnTo>
                    <a:pt x="71" y="540"/>
                  </a:lnTo>
                  <a:lnTo>
                    <a:pt x="65" y="540"/>
                  </a:lnTo>
                  <a:lnTo>
                    <a:pt x="57" y="542"/>
                  </a:lnTo>
                  <a:lnTo>
                    <a:pt x="54" y="544"/>
                  </a:lnTo>
                  <a:lnTo>
                    <a:pt x="50" y="546"/>
                  </a:lnTo>
                  <a:lnTo>
                    <a:pt x="44" y="547"/>
                  </a:lnTo>
                  <a:lnTo>
                    <a:pt x="40" y="547"/>
                  </a:lnTo>
                  <a:lnTo>
                    <a:pt x="37" y="551"/>
                  </a:lnTo>
                  <a:lnTo>
                    <a:pt x="31" y="553"/>
                  </a:lnTo>
                  <a:lnTo>
                    <a:pt x="27" y="555"/>
                  </a:lnTo>
                  <a:lnTo>
                    <a:pt x="25" y="557"/>
                  </a:lnTo>
                  <a:lnTo>
                    <a:pt x="21" y="559"/>
                  </a:lnTo>
                  <a:lnTo>
                    <a:pt x="14" y="563"/>
                  </a:lnTo>
                  <a:lnTo>
                    <a:pt x="12" y="565"/>
                  </a:lnTo>
                  <a:lnTo>
                    <a:pt x="6" y="568"/>
                  </a:lnTo>
                  <a:lnTo>
                    <a:pt x="4" y="570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2" y="584"/>
                  </a:lnTo>
                  <a:lnTo>
                    <a:pt x="4" y="587"/>
                  </a:lnTo>
                  <a:lnTo>
                    <a:pt x="8" y="589"/>
                  </a:lnTo>
                  <a:lnTo>
                    <a:pt x="12" y="591"/>
                  </a:lnTo>
                  <a:lnTo>
                    <a:pt x="16" y="593"/>
                  </a:lnTo>
                  <a:lnTo>
                    <a:pt x="21" y="597"/>
                  </a:lnTo>
                  <a:lnTo>
                    <a:pt x="27" y="601"/>
                  </a:lnTo>
                  <a:lnTo>
                    <a:pt x="31" y="603"/>
                  </a:lnTo>
                  <a:lnTo>
                    <a:pt x="37" y="606"/>
                  </a:lnTo>
                  <a:lnTo>
                    <a:pt x="42" y="610"/>
                  </a:lnTo>
                  <a:lnTo>
                    <a:pt x="50" y="614"/>
                  </a:lnTo>
                  <a:lnTo>
                    <a:pt x="56" y="618"/>
                  </a:lnTo>
                  <a:lnTo>
                    <a:pt x="61" y="622"/>
                  </a:lnTo>
                  <a:lnTo>
                    <a:pt x="69" y="624"/>
                  </a:lnTo>
                  <a:lnTo>
                    <a:pt x="75" y="629"/>
                  </a:lnTo>
                  <a:lnTo>
                    <a:pt x="84" y="633"/>
                  </a:lnTo>
                  <a:lnTo>
                    <a:pt x="90" y="639"/>
                  </a:lnTo>
                  <a:lnTo>
                    <a:pt x="95" y="641"/>
                  </a:lnTo>
                  <a:lnTo>
                    <a:pt x="97" y="643"/>
                  </a:lnTo>
                  <a:lnTo>
                    <a:pt x="103" y="644"/>
                  </a:lnTo>
                  <a:lnTo>
                    <a:pt x="107" y="648"/>
                  </a:lnTo>
                  <a:lnTo>
                    <a:pt x="116" y="652"/>
                  </a:lnTo>
                  <a:lnTo>
                    <a:pt x="124" y="656"/>
                  </a:lnTo>
                  <a:lnTo>
                    <a:pt x="128" y="658"/>
                  </a:lnTo>
                  <a:lnTo>
                    <a:pt x="133" y="660"/>
                  </a:lnTo>
                  <a:lnTo>
                    <a:pt x="137" y="662"/>
                  </a:lnTo>
                  <a:lnTo>
                    <a:pt x="141" y="663"/>
                  </a:lnTo>
                  <a:lnTo>
                    <a:pt x="145" y="665"/>
                  </a:lnTo>
                  <a:lnTo>
                    <a:pt x="151" y="667"/>
                  </a:lnTo>
                  <a:lnTo>
                    <a:pt x="156" y="671"/>
                  </a:lnTo>
                  <a:lnTo>
                    <a:pt x="160" y="673"/>
                  </a:lnTo>
                  <a:lnTo>
                    <a:pt x="164" y="677"/>
                  </a:lnTo>
                  <a:lnTo>
                    <a:pt x="170" y="677"/>
                  </a:lnTo>
                  <a:lnTo>
                    <a:pt x="175" y="681"/>
                  </a:lnTo>
                  <a:lnTo>
                    <a:pt x="179" y="682"/>
                  </a:lnTo>
                  <a:lnTo>
                    <a:pt x="185" y="682"/>
                  </a:lnTo>
                  <a:lnTo>
                    <a:pt x="191" y="684"/>
                  </a:lnTo>
                  <a:lnTo>
                    <a:pt x="196" y="686"/>
                  </a:lnTo>
                  <a:lnTo>
                    <a:pt x="200" y="690"/>
                  </a:lnTo>
                  <a:lnTo>
                    <a:pt x="208" y="692"/>
                  </a:lnTo>
                  <a:lnTo>
                    <a:pt x="211" y="694"/>
                  </a:lnTo>
                  <a:lnTo>
                    <a:pt x="217" y="696"/>
                  </a:lnTo>
                  <a:lnTo>
                    <a:pt x="223" y="696"/>
                  </a:lnTo>
                  <a:lnTo>
                    <a:pt x="230" y="698"/>
                  </a:lnTo>
                  <a:lnTo>
                    <a:pt x="236" y="701"/>
                  </a:lnTo>
                  <a:lnTo>
                    <a:pt x="240" y="701"/>
                  </a:lnTo>
                  <a:lnTo>
                    <a:pt x="248" y="703"/>
                  </a:lnTo>
                  <a:lnTo>
                    <a:pt x="253" y="705"/>
                  </a:lnTo>
                  <a:lnTo>
                    <a:pt x="259" y="709"/>
                  </a:lnTo>
                  <a:lnTo>
                    <a:pt x="267" y="711"/>
                  </a:lnTo>
                  <a:lnTo>
                    <a:pt x="272" y="713"/>
                  </a:lnTo>
                  <a:lnTo>
                    <a:pt x="278" y="713"/>
                  </a:lnTo>
                  <a:lnTo>
                    <a:pt x="284" y="715"/>
                  </a:lnTo>
                  <a:lnTo>
                    <a:pt x="289" y="715"/>
                  </a:lnTo>
                  <a:lnTo>
                    <a:pt x="299" y="717"/>
                  </a:lnTo>
                  <a:lnTo>
                    <a:pt x="303" y="719"/>
                  </a:lnTo>
                  <a:lnTo>
                    <a:pt x="310" y="720"/>
                  </a:lnTo>
                  <a:lnTo>
                    <a:pt x="318" y="722"/>
                  </a:lnTo>
                  <a:lnTo>
                    <a:pt x="325" y="722"/>
                  </a:lnTo>
                  <a:lnTo>
                    <a:pt x="331" y="722"/>
                  </a:lnTo>
                  <a:lnTo>
                    <a:pt x="339" y="724"/>
                  </a:lnTo>
                  <a:lnTo>
                    <a:pt x="344" y="724"/>
                  </a:lnTo>
                  <a:lnTo>
                    <a:pt x="352" y="726"/>
                  </a:lnTo>
                  <a:lnTo>
                    <a:pt x="360" y="726"/>
                  </a:lnTo>
                  <a:lnTo>
                    <a:pt x="367" y="726"/>
                  </a:lnTo>
                  <a:lnTo>
                    <a:pt x="373" y="728"/>
                  </a:lnTo>
                  <a:lnTo>
                    <a:pt x="381" y="728"/>
                  </a:lnTo>
                  <a:lnTo>
                    <a:pt x="388" y="728"/>
                  </a:lnTo>
                  <a:lnTo>
                    <a:pt x="396" y="730"/>
                  </a:lnTo>
                  <a:lnTo>
                    <a:pt x="401" y="730"/>
                  </a:lnTo>
                  <a:lnTo>
                    <a:pt x="411" y="730"/>
                  </a:lnTo>
                  <a:lnTo>
                    <a:pt x="417" y="730"/>
                  </a:lnTo>
                  <a:lnTo>
                    <a:pt x="424" y="730"/>
                  </a:lnTo>
                  <a:lnTo>
                    <a:pt x="432" y="730"/>
                  </a:lnTo>
                  <a:lnTo>
                    <a:pt x="439" y="732"/>
                  </a:lnTo>
                  <a:lnTo>
                    <a:pt x="447" y="732"/>
                  </a:lnTo>
                  <a:lnTo>
                    <a:pt x="453" y="732"/>
                  </a:lnTo>
                  <a:lnTo>
                    <a:pt x="460" y="732"/>
                  </a:lnTo>
                  <a:lnTo>
                    <a:pt x="468" y="732"/>
                  </a:lnTo>
                  <a:lnTo>
                    <a:pt x="474" y="732"/>
                  </a:lnTo>
                  <a:lnTo>
                    <a:pt x="481" y="732"/>
                  </a:lnTo>
                  <a:lnTo>
                    <a:pt x="489" y="732"/>
                  </a:lnTo>
                  <a:lnTo>
                    <a:pt x="495" y="732"/>
                  </a:lnTo>
                  <a:lnTo>
                    <a:pt x="502" y="730"/>
                  </a:lnTo>
                  <a:lnTo>
                    <a:pt x="506" y="730"/>
                  </a:lnTo>
                  <a:lnTo>
                    <a:pt x="512" y="730"/>
                  </a:lnTo>
                  <a:lnTo>
                    <a:pt x="521" y="730"/>
                  </a:lnTo>
                  <a:lnTo>
                    <a:pt x="527" y="728"/>
                  </a:lnTo>
                  <a:lnTo>
                    <a:pt x="533" y="728"/>
                  </a:lnTo>
                  <a:lnTo>
                    <a:pt x="536" y="728"/>
                  </a:lnTo>
                  <a:lnTo>
                    <a:pt x="544" y="728"/>
                  </a:lnTo>
                  <a:lnTo>
                    <a:pt x="548" y="726"/>
                  </a:lnTo>
                  <a:lnTo>
                    <a:pt x="552" y="726"/>
                  </a:lnTo>
                  <a:lnTo>
                    <a:pt x="557" y="726"/>
                  </a:lnTo>
                  <a:lnTo>
                    <a:pt x="563" y="726"/>
                  </a:lnTo>
                  <a:lnTo>
                    <a:pt x="567" y="726"/>
                  </a:lnTo>
                  <a:lnTo>
                    <a:pt x="572" y="726"/>
                  </a:lnTo>
                  <a:lnTo>
                    <a:pt x="576" y="726"/>
                  </a:lnTo>
                  <a:lnTo>
                    <a:pt x="582" y="726"/>
                  </a:lnTo>
                  <a:lnTo>
                    <a:pt x="588" y="724"/>
                  </a:lnTo>
                  <a:lnTo>
                    <a:pt x="597" y="724"/>
                  </a:lnTo>
                  <a:lnTo>
                    <a:pt x="601" y="722"/>
                  </a:lnTo>
                  <a:lnTo>
                    <a:pt x="605" y="722"/>
                  </a:lnTo>
                  <a:lnTo>
                    <a:pt x="612" y="722"/>
                  </a:lnTo>
                  <a:lnTo>
                    <a:pt x="614" y="722"/>
                  </a:lnTo>
                  <a:lnTo>
                    <a:pt x="611" y="722"/>
                  </a:lnTo>
                  <a:lnTo>
                    <a:pt x="605" y="726"/>
                  </a:lnTo>
                  <a:lnTo>
                    <a:pt x="603" y="730"/>
                  </a:lnTo>
                  <a:lnTo>
                    <a:pt x="599" y="734"/>
                  </a:lnTo>
                  <a:lnTo>
                    <a:pt x="597" y="736"/>
                  </a:lnTo>
                  <a:lnTo>
                    <a:pt x="593" y="741"/>
                  </a:lnTo>
                  <a:lnTo>
                    <a:pt x="588" y="745"/>
                  </a:lnTo>
                  <a:lnTo>
                    <a:pt x="584" y="751"/>
                  </a:lnTo>
                  <a:lnTo>
                    <a:pt x="578" y="755"/>
                  </a:lnTo>
                  <a:lnTo>
                    <a:pt x="574" y="762"/>
                  </a:lnTo>
                  <a:lnTo>
                    <a:pt x="567" y="768"/>
                  </a:lnTo>
                  <a:lnTo>
                    <a:pt x="563" y="774"/>
                  </a:lnTo>
                  <a:lnTo>
                    <a:pt x="555" y="783"/>
                  </a:lnTo>
                  <a:lnTo>
                    <a:pt x="552" y="791"/>
                  </a:lnTo>
                  <a:lnTo>
                    <a:pt x="546" y="798"/>
                  </a:lnTo>
                  <a:lnTo>
                    <a:pt x="536" y="808"/>
                  </a:lnTo>
                  <a:lnTo>
                    <a:pt x="533" y="812"/>
                  </a:lnTo>
                  <a:lnTo>
                    <a:pt x="531" y="816"/>
                  </a:lnTo>
                  <a:lnTo>
                    <a:pt x="527" y="819"/>
                  </a:lnTo>
                  <a:lnTo>
                    <a:pt x="525" y="825"/>
                  </a:lnTo>
                  <a:lnTo>
                    <a:pt x="521" y="829"/>
                  </a:lnTo>
                  <a:lnTo>
                    <a:pt x="517" y="835"/>
                  </a:lnTo>
                  <a:lnTo>
                    <a:pt x="514" y="838"/>
                  </a:lnTo>
                  <a:lnTo>
                    <a:pt x="510" y="844"/>
                  </a:lnTo>
                  <a:lnTo>
                    <a:pt x="506" y="850"/>
                  </a:lnTo>
                  <a:lnTo>
                    <a:pt x="504" y="854"/>
                  </a:lnTo>
                  <a:lnTo>
                    <a:pt x="500" y="859"/>
                  </a:lnTo>
                  <a:lnTo>
                    <a:pt x="496" y="865"/>
                  </a:lnTo>
                  <a:lnTo>
                    <a:pt x="493" y="867"/>
                  </a:lnTo>
                  <a:lnTo>
                    <a:pt x="491" y="874"/>
                  </a:lnTo>
                  <a:lnTo>
                    <a:pt x="485" y="880"/>
                  </a:lnTo>
                  <a:lnTo>
                    <a:pt x="483" y="884"/>
                  </a:lnTo>
                  <a:lnTo>
                    <a:pt x="479" y="888"/>
                  </a:lnTo>
                  <a:lnTo>
                    <a:pt x="476" y="895"/>
                  </a:lnTo>
                  <a:lnTo>
                    <a:pt x="474" y="901"/>
                  </a:lnTo>
                  <a:lnTo>
                    <a:pt x="470" y="907"/>
                  </a:lnTo>
                  <a:lnTo>
                    <a:pt x="464" y="911"/>
                  </a:lnTo>
                  <a:lnTo>
                    <a:pt x="460" y="916"/>
                  </a:lnTo>
                  <a:lnTo>
                    <a:pt x="458" y="922"/>
                  </a:lnTo>
                  <a:lnTo>
                    <a:pt x="455" y="928"/>
                  </a:lnTo>
                  <a:lnTo>
                    <a:pt x="451" y="933"/>
                  </a:lnTo>
                  <a:lnTo>
                    <a:pt x="447" y="941"/>
                  </a:lnTo>
                  <a:lnTo>
                    <a:pt x="443" y="945"/>
                  </a:lnTo>
                  <a:lnTo>
                    <a:pt x="439" y="950"/>
                  </a:lnTo>
                  <a:lnTo>
                    <a:pt x="438" y="956"/>
                  </a:lnTo>
                  <a:lnTo>
                    <a:pt x="434" y="962"/>
                  </a:lnTo>
                  <a:lnTo>
                    <a:pt x="432" y="968"/>
                  </a:lnTo>
                  <a:lnTo>
                    <a:pt x="428" y="973"/>
                  </a:lnTo>
                  <a:lnTo>
                    <a:pt x="424" y="981"/>
                  </a:lnTo>
                  <a:lnTo>
                    <a:pt x="420" y="987"/>
                  </a:lnTo>
                  <a:lnTo>
                    <a:pt x="420" y="992"/>
                  </a:lnTo>
                  <a:lnTo>
                    <a:pt x="417" y="1000"/>
                  </a:lnTo>
                  <a:lnTo>
                    <a:pt x="415" y="1006"/>
                  </a:lnTo>
                  <a:lnTo>
                    <a:pt x="413" y="1013"/>
                  </a:lnTo>
                  <a:lnTo>
                    <a:pt x="411" y="1019"/>
                  </a:lnTo>
                  <a:lnTo>
                    <a:pt x="409" y="1025"/>
                  </a:lnTo>
                  <a:lnTo>
                    <a:pt x="405" y="1032"/>
                  </a:lnTo>
                  <a:lnTo>
                    <a:pt x="403" y="1038"/>
                  </a:lnTo>
                  <a:lnTo>
                    <a:pt x="401" y="1046"/>
                  </a:lnTo>
                  <a:lnTo>
                    <a:pt x="401" y="1053"/>
                  </a:lnTo>
                  <a:lnTo>
                    <a:pt x="400" y="1059"/>
                  </a:lnTo>
                  <a:lnTo>
                    <a:pt x="400" y="1065"/>
                  </a:lnTo>
                  <a:lnTo>
                    <a:pt x="398" y="1072"/>
                  </a:lnTo>
                  <a:lnTo>
                    <a:pt x="396" y="1080"/>
                  </a:lnTo>
                  <a:lnTo>
                    <a:pt x="394" y="1087"/>
                  </a:lnTo>
                  <a:lnTo>
                    <a:pt x="394" y="1093"/>
                  </a:lnTo>
                  <a:lnTo>
                    <a:pt x="392" y="1099"/>
                  </a:lnTo>
                  <a:lnTo>
                    <a:pt x="392" y="1106"/>
                  </a:lnTo>
                  <a:lnTo>
                    <a:pt x="392" y="1112"/>
                  </a:lnTo>
                  <a:lnTo>
                    <a:pt x="392" y="1120"/>
                  </a:lnTo>
                  <a:lnTo>
                    <a:pt x="390" y="1127"/>
                  </a:lnTo>
                  <a:lnTo>
                    <a:pt x="390" y="1133"/>
                  </a:lnTo>
                  <a:lnTo>
                    <a:pt x="390" y="1139"/>
                  </a:lnTo>
                  <a:lnTo>
                    <a:pt x="390" y="1146"/>
                  </a:lnTo>
                  <a:lnTo>
                    <a:pt x="390" y="1152"/>
                  </a:lnTo>
                  <a:lnTo>
                    <a:pt x="390" y="1158"/>
                  </a:lnTo>
                  <a:lnTo>
                    <a:pt x="388" y="1163"/>
                  </a:lnTo>
                  <a:lnTo>
                    <a:pt x="388" y="1169"/>
                  </a:lnTo>
                  <a:lnTo>
                    <a:pt x="388" y="1175"/>
                  </a:lnTo>
                  <a:lnTo>
                    <a:pt x="388" y="1180"/>
                  </a:lnTo>
                  <a:lnTo>
                    <a:pt x="388" y="1186"/>
                  </a:lnTo>
                  <a:lnTo>
                    <a:pt x="388" y="1192"/>
                  </a:lnTo>
                  <a:lnTo>
                    <a:pt x="388" y="1198"/>
                  </a:lnTo>
                  <a:lnTo>
                    <a:pt x="390" y="1203"/>
                  </a:lnTo>
                  <a:lnTo>
                    <a:pt x="390" y="1207"/>
                  </a:lnTo>
                  <a:lnTo>
                    <a:pt x="390" y="1211"/>
                  </a:lnTo>
                  <a:lnTo>
                    <a:pt x="390" y="1217"/>
                  </a:lnTo>
                  <a:lnTo>
                    <a:pt x="392" y="1220"/>
                  </a:lnTo>
                  <a:lnTo>
                    <a:pt x="392" y="1224"/>
                  </a:lnTo>
                  <a:lnTo>
                    <a:pt x="392" y="1228"/>
                  </a:lnTo>
                  <a:lnTo>
                    <a:pt x="392" y="1234"/>
                  </a:lnTo>
                  <a:lnTo>
                    <a:pt x="392" y="1238"/>
                  </a:lnTo>
                  <a:lnTo>
                    <a:pt x="394" y="1243"/>
                  </a:lnTo>
                  <a:lnTo>
                    <a:pt x="396" y="1247"/>
                  </a:lnTo>
                  <a:lnTo>
                    <a:pt x="398" y="1251"/>
                  </a:lnTo>
                  <a:lnTo>
                    <a:pt x="400" y="1257"/>
                  </a:lnTo>
                  <a:lnTo>
                    <a:pt x="403" y="1260"/>
                  </a:lnTo>
                  <a:lnTo>
                    <a:pt x="409" y="1258"/>
                  </a:lnTo>
                  <a:lnTo>
                    <a:pt x="411" y="1255"/>
                  </a:lnTo>
                  <a:lnTo>
                    <a:pt x="415" y="1251"/>
                  </a:lnTo>
                  <a:lnTo>
                    <a:pt x="417" y="1247"/>
                  </a:lnTo>
                  <a:lnTo>
                    <a:pt x="422" y="1243"/>
                  </a:lnTo>
                  <a:lnTo>
                    <a:pt x="428" y="1238"/>
                  </a:lnTo>
                  <a:lnTo>
                    <a:pt x="434" y="1234"/>
                  </a:lnTo>
                  <a:lnTo>
                    <a:pt x="438" y="1230"/>
                  </a:lnTo>
                  <a:lnTo>
                    <a:pt x="441" y="1226"/>
                  </a:lnTo>
                  <a:lnTo>
                    <a:pt x="447" y="1224"/>
                  </a:lnTo>
                  <a:lnTo>
                    <a:pt x="451" y="1220"/>
                  </a:lnTo>
                  <a:lnTo>
                    <a:pt x="455" y="1219"/>
                  </a:lnTo>
                  <a:lnTo>
                    <a:pt x="458" y="1215"/>
                  </a:lnTo>
                  <a:lnTo>
                    <a:pt x="462" y="1209"/>
                  </a:lnTo>
                  <a:lnTo>
                    <a:pt x="468" y="1207"/>
                  </a:lnTo>
                  <a:lnTo>
                    <a:pt x="474" y="1203"/>
                  </a:lnTo>
                  <a:lnTo>
                    <a:pt x="476" y="1201"/>
                  </a:lnTo>
                  <a:lnTo>
                    <a:pt x="481" y="1196"/>
                  </a:lnTo>
                  <a:lnTo>
                    <a:pt x="487" y="1192"/>
                  </a:lnTo>
                  <a:lnTo>
                    <a:pt x="493" y="1188"/>
                  </a:lnTo>
                  <a:lnTo>
                    <a:pt x="495" y="1184"/>
                  </a:lnTo>
                  <a:lnTo>
                    <a:pt x="502" y="1179"/>
                  </a:lnTo>
                  <a:lnTo>
                    <a:pt x="506" y="1177"/>
                  </a:lnTo>
                  <a:lnTo>
                    <a:pt x="510" y="1171"/>
                  </a:lnTo>
                  <a:lnTo>
                    <a:pt x="517" y="1167"/>
                  </a:lnTo>
                  <a:lnTo>
                    <a:pt x="523" y="1163"/>
                  </a:lnTo>
                  <a:lnTo>
                    <a:pt x="529" y="1160"/>
                  </a:lnTo>
                  <a:lnTo>
                    <a:pt x="533" y="1156"/>
                  </a:lnTo>
                  <a:lnTo>
                    <a:pt x="538" y="1150"/>
                  </a:lnTo>
                  <a:lnTo>
                    <a:pt x="544" y="1146"/>
                  </a:lnTo>
                  <a:lnTo>
                    <a:pt x="550" y="1142"/>
                  </a:lnTo>
                  <a:lnTo>
                    <a:pt x="553" y="1137"/>
                  </a:lnTo>
                  <a:lnTo>
                    <a:pt x="561" y="1133"/>
                  </a:lnTo>
                  <a:lnTo>
                    <a:pt x="565" y="1129"/>
                  </a:lnTo>
                  <a:lnTo>
                    <a:pt x="572" y="1123"/>
                  </a:lnTo>
                  <a:lnTo>
                    <a:pt x="576" y="1118"/>
                  </a:lnTo>
                  <a:lnTo>
                    <a:pt x="582" y="1112"/>
                  </a:lnTo>
                  <a:lnTo>
                    <a:pt x="586" y="1110"/>
                  </a:lnTo>
                  <a:lnTo>
                    <a:pt x="593" y="1106"/>
                  </a:lnTo>
                  <a:lnTo>
                    <a:pt x="597" y="1101"/>
                  </a:lnTo>
                  <a:lnTo>
                    <a:pt x="603" y="1095"/>
                  </a:lnTo>
                  <a:lnTo>
                    <a:pt x="607" y="1091"/>
                  </a:lnTo>
                  <a:lnTo>
                    <a:pt x="614" y="1087"/>
                  </a:lnTo>
                  <a:lnTo>
                    <a:pt x="616" y="1082"/>
                  </a:lnTo>
                  <a:lnTo>
                    <a:pt x="622" y="1076"/>
                  </a:lnTo>
                  <a:lnTo>
                    <a:pt x="626" y="1072"/>
                  </a:lnTo>
                  <a:lnTo>
                    <a:pt x="631" y="1066"/>
                  </a:lnTo>
                  <a:lnTo>
                    <a:pt x="635" y="1065"/>
                  </a:lnTo>
                  <a:lnTo>
                    <a:pt x="639" y="1059"/>
                  </a:lnTo>
                  <a:lnTo>
                    <a:pt x="645" y="1053"/>
                  </a:lnTo>
                  <a:lnTo>
                    <a:pt x="647" y="1051"/>
                  </a:lnTo>
                  <a:lnTo>
                    <a:pt x="650" y="1046"/>
                  </a:lnTo>
                  <a:lnTo>
                    <a:pt x="656" y="1042"/>
                  </a:lnTo>
                  <a:lnTo>
                    <a:pt x="658" y="1036"/>
                  </a:lnTo>
                  <a:lnTo>
                    <a:pt x="662" y="1034"/>
                  </a:lnTo>
                  <a:lnTo>
                    <a:pt x="668" y="1023"/>
                  </a:lnTo>
                  <a:lnTo>
                    <a:pt x="675" y="1017"/>
                  </a:lnTo>
                  <a:lnTo>
                    <a:pt x="675" y="1013"/>
                  </a:lnTo>
                  <a:lnTo>
                    <a:pt x="679" y="1008"/>
                  </a:lnTo>
                  <a:lnTo>
                    <a:pt x="681" y="1002"/>
                  </a:lnTo>
                  <a:lnTo>
                    <a:pt x="685" y="1000"/>
                  </a:lnTo>
                  <a:lnTo>
                    <a:pt x="687" y="994"/>
                  </a:lnTo>
                  <a:lnTo>
                    <a:pt x="688" y="990"/>
                  </a:lnTo>
                  <a:lnTo>
                    <a:pt x="690" y="985"/>
                  </a:lnTo>
                  <a:lnTo>
                    <a:pt x="694" y="981"/>
                  </a:lnTo>
                  <a:lnTo>
                    <a:pt x="698" y="975"/>
                  </a:lnTo>
                  <a:lnTo>
                    <a:pt x="700" y="973"/>
                  </a:lnTo>
                  <a:lnTo>
                    <a:pt x="702" y="968"/>
                  </a:lnTo>
                  <a:lnTo>
                    <a:pt x="706" y="962"/>
                  </a:lnTo>
                  <a:lnTo>
                    <a:pt x="707" y="958"/>
                  </a:lnTo>
                  <a:lnTo>
                    <a:pt x="709" y="952"/>
                  </a:lnTo>
                  <a:lnTo>
                    <a:pt x="713" y="949"/>
                  </a:lnTo>
                  <a:lnTo>
                    <a:pt x="715" y="945"/>
                  </a:lnTo>
                  <a:lnTo>
                    <a:pt x="717" y="939"/>
                  </a:lnTo>
                  <a:lnTo>
                    <a:pt x="721" y="933"/>
                  </a:lnTo>
                  <a:lnTo>
                    <a:pt x="725" y="928"/>
                  </a:lnTo>
                  <a:lnTo>
                    <a:pt x="728" y="924"/>
                  </a:lnTo>
                  <a:lnTo>
                    <a:pt x="728" y="920"/>
                  </a:lnTo>
                  <a:lnTo>
                    <a:pt x="732" y="914"/>
                  </a:lnTo>
                  <a:lnTo>
                    <a:pt x="734" y="909"/>
                  </a:lnTo>
                  <a:lnTo>
                    <a:pt x="736" y="905"/>
                  </a:lnTo>
                  <a:lnTo>
                    <a:pt x="740" y="901"/>
                  </a:lnTo>
                  <a:lnTo>
                    <a:pt x="742" y="895"/>
                  </a:lnTo>
                  <a:lnTo>
                    <a:pt x="745" y="890"/>
                  </a:lnTo>
                  <a:lnTo>
                    <a:pt x="749" y="886"/>
                  </a:lnTo>
                  <a:lnTo>
                    <a:pt x="749" y="880"/>
                  </a:lnTo>
                  <a:lnTo>
                    <a:pt x="753" y="878"/>
                  </a:lnTo>
                  <a:lnTo>
                    <a:pt x="755" y="873"/>
                  </a:lnTo>
                  <a:lnTo>
                    <a:pt x="757" y="867"/>
                  </a:lnTo>
                  <a:lnTo>
                    <a:pt x="759" y="865"/>
                  </a:lnTo>
                  <a:lnTo>
                    <a:pt x="763" y="859"/>
                  </a:lnTo>
                  <a:lnTo>
                    <a:pt x="764" y="855"/>
                  </a:lnTo>
                  <a:lnTo>
                    <a:pt x="766" y="850"/>
                  </a:lnTo>
                  <a:lnTo>
                    <a:pt x="770" y="842"/>
                  </a:lnTo>
                  <a:lnTo>
                    <a:pt x="776" y="836"/>
                  </a:lnTo>
                  <a:lnTo>
                    <a:pt x="780" y="827"/>
                  </a:lnTo>
                  <a:lnTo>
                    <a:pt x="783" y="819"/>
                  </a:lnTo>
                  <a:lnTo>
                    <a:pt x="787" y="814"/>
                  </a:lnTo>
                  <a:lnTo>
                    <a:pt x="789" y="808"/>
                  </a:lnTo>
                  <a:lnTo>
                    <a:pt x="793" y="802"/>
                  </a:lnTo>
                  <a:lnTo>
                    <a:pt x="795" y="796"/>
                  </a:lnTo>
                  <a:lnTo>
                    <a:pt x="799" y="793"/>
                  </a:lnTo>
                  <a:lnTo>
                    <a:pt x="799" y="791"/>
                  </a:lnTo>
                  <a:lnTo>
                    <a:pt x="802" y="787"/>
                  </a:lnTo>
                  <a:lnTo>
                    <a:pt x="804" y="785"/>
                  </a:lnTo>
                  <a:lnTo>
                    <a:pt x="806" y="787"/>
                  </a:lnTo>
                  <a:lnTo>
                    <a:pt x="810" y="793"/>
                  </a:lnTo>
                  <a:lnTo>
                    <a:pt x="814" y="796"/>
                  </a:lnTo>
                  <a:lnTo>
                    <a:pt x="820" y="804"/>
                  </a:lnTo>
                  <a:lnTo>
                    <a:pt x="823" y="808"/>
                  </a:lnTo>
                  <a:lnTo>
                    <a:pt x="829" y="817"/>
                  </a:lnTo>
                  <a:lnTo>
                    <a:pt x="833" y="819"/>
                  </a:lnTo>
                  <a:lnTo>
                    <a:pt x="837" y="825"/>
                  </a:lnTo>
                  <a:lnTo>
                    <a:pt x="840" y="829"/>
                  </a:lnTo>
                  <a:lnTo>
                    <a:pt x="842" y="835"/>
                  </a:lnTo>
                  <a:lnTo>
                    <a:pt x="846" y="836"/>
                  </a:lnTo>
                  <a:lnTo>
                    <a:pt x="850" y="842"/>
                  </a:lnTo>
                  <a:lnTo>
                    <a:pt x="854" y="850"/>
                  </a:lnTo>
                  <a:lnTo>
                    <a:pt x="859" y="854"/>
                  </a:lnTo>
                  <a:lnTo>
                    <a:pt x="863" y="859"/>
                  </a:lnTo>
                  <a:lnTo>
                    <a:pt x="867" y="863"/>
                  </a:lnTo>
                  <a:lnTo>
                    <a:pt x="871" y="867"/>
                  </a:lnTo>
                  <a:lnTo>
                    <a:pt x="877" y="874"/>
                  </a:lnTo>
                  <a:lnTo>
                    <a:pt x="880" y="880"/>
                  </a:lnTo>
                  <a:lnTo>
                    <a:pt x="886" y="886"/>
                  </a:lnTo>
                  <a:lnTo>
                    <a:pt x="892" y="890"/>
                  </a:lnTo>
                  <a:lnTo>
                    <a:pt x="896" y="897"/>
                  </a:lnTo>
                  <a:lnTo>
                    <a:pt x="899" y="903"/>
                  </a:lnTo>
                  <a:lnTo>
                    <a:pt x="905" y="909"/>
                  </a:lnTo>
                  <a:lnTo>
                    <a:pt x="911" y="914"/>
                  </a:lnTo>
                  <a:lnTo>
                    <a:pt x="915" y="922"/>
                  </a:lnTo>
                  <a:lnTo>
                    <a:pt x="920" y="926"/>
                  </a:lnTo>
                  <a:lnTo>
                    <a:pt x="924" y="931"/>
                  </a:lnTo>
                  <a:lnTo>
                    <a:pt x="930" y="939"/>
                  </a:lnTo>
                  <a:lnTo>
                    <a:pt x="935" y="945"/>
                  </a:lnTo>
                  <a:lnTo>
                    <a:pt x="939" y="950"/>
                  </a:lnTo>
                  <a:lnTo>
                    <a:pt x="945" y="956"/>
                  </a:lnTo>
                  <a:lnTo>
                    <a:pt x="951" y="962"/>
                  </a:lnTo>
                  <a:lnTo>
                    <a:pt x="956" y="969"/>
                  </a:lnTo>
                  <a:lnTo>
                    <a:pt x="962" y="973"/>
                  </a:lnTo>
                  <a:lnTo>
                    <a:pt x="966" y="981"/>
                  </a:lnTo>
                  <a:lnTo>
                    <a:pt x="973" y="987"/>
                  </a:lnTo>
                  <a:lnTo>
                    <a:pt x="977" y="994"/>
                  </a:lnTo>
                  <a:lnTo>
                    <a:pt x="983" y="998"/>
                  </a:lnTo>
                  <a:lnTo>
                    <a:pt x="987" y="1004"/>
                  </a:lnTo>
                  <a:lnTo>
                    <a:pt x="992" y="1009"/>
                  </a:lnTo>
                  <a:lnTo>
                    <a:pt x="998" y="1017"/>
                  </a:lnTo>
                  <a:lnTo>
                    <a:pt x="1004" y="1021"/>
                  </a:lnTo>
                  <a:lnTo>
                    <a:pt x="1008" y="1025"/>
                  </a:lnTo>
                  <a:lnTo>
                    <a:pt x="1011" y="1032"/>
                  </a:lnTo>
                  <a:lnTo>
                    <a:pt x="1017" y="1036"/>
                  </a:lnTo>
                  <a:lnTo>
                    <a:pt x="1023" y="1042"/>
                  </a:lnTo>
                  <a:lnTo>
                    <a:pt x="1027" y="1046"/>
                  </a:lnTo>
                  <a:lnTo>
                    <a:pt x="1032" y="1051"/>
                  </a:lnTo>
                  <a:lnTo>
                    <a:pt x="1036" y="1055"/>
                  </a:lnTo>
                  <a:lnTo>
                    <a:pt x="1042" y="1061"/>
                  </a:lnTo>
                  <a:lnTo>
                    <a:pt x="1046" y="1065"/>
                  </a:lnTo>
                  <a:lnTo>
                    <a:pt x="1051" y="1068"/>
                  </a:lnTo>
                  <a:lnTo>
                    <a:pt x="1055" y="1074"/>
                  </a:lnTo>
                  <a:lnTo>
                    <a:pt x="1059" y="1076"/>
                  </a:lnTo>
                  <a:lnTo>
                    <a:pt x="1063" y="1082"/>
                  </a:lnTo>
                  <a:lnTo>
                    <a:pt x="1067" y="1085"/>
                  </a:lnTo>
                  <a:lnTo>
                    <a:pt x="1072" y="1089"/>
                  </a:lnTo>
                  <a:lnTo>
                    <a:pt x="1076" y="1093"/>
                  </a:lnTo>
                  <a:lnTo>
                    <a:pt x="1082" y="1095"/>
                  </a:lnTo>
                  <a:lnTo>
                    <a:pt x="1086" y="1099"/>
                  </a:lnTo>
                  <a:lnTo>
                    <a:pt x="1091" y="1104"/>
                  </a:lnTo>
                  <a:lnTo>
                    <a:pt x="1097" y="1106"/>
                  </a:lnTo>
                  <a:lnTo>
                    <a:pt x="1101" y="1110"/>
                  </a:lnTo>
                  <a:lnTo>
                    <a:pt x="1105" y="1112"/>
                  </a:lnTo>
                  <a:lnTo>
                    <a:pt x="1110" y="1116"/>
                  </a:lnTo>
                  <a:lnTo>
                    <a:pt x="1116" y="1120"/>
                  </a:lnTo>
                  <a:lnTo>
                    <a:pt x="1122" y="1123"/>
                  </a:lnTo>
                  <a:lnTo>
                    <a:pt x="1126" y="1127"/>
                  </a:lnTo>
                  <a:lnTo>
                    <a:pt x="1131" y="1129"/>
                  </a:lnTo>
                  <a:lnTo>
                    <a:pt x="1135" y="1133"/>
                  </a:lnTo>
                  <a:lnTo>
                    <a:pt x="1141" y="1135"/>
                  </a:lnTo>
                  <a:lnTo>
                    <a:pt x="1146" y="1139"/>
                  </a:lnTo>
                  <a:lnTo>
                    <a:pt x="1152" y="1142"/>
                  </a:lnTo>
                  <a:lnTo>
                    <a:pt x="1156" y="1144"/>
                  </a:lnTo>
                  <a:lnTo>
                    <a:pt x="1164" y="1148"/>
                  </a:lnTo>
                  <a:lnTo>
                    <a:pt x="1167" y="1150"/>
                  </a:lnTo>
                  <a:lnTo>
                    <a:pt x="1175" y="1154"/>
                  </a:lnTo>
                  <a:lnTo>
                    <a:pt x="1179" y="1156"/>
                  </a:lnTo>
                  <a:lnTo>
                    <a:pt x="1184" y="1158"/>
                  </a:lnTo>
                  <a:lnTo>
                    <a:pt x="1188" y="1160"/>
                  </a:lnTo>
                  <a:lnTo>
                    <a:pt x="1194" y="1161"/>
                  </a:lnTo>
                  <a:lnTo>
                    <a:pt x="1198" y="1165"/>
                  </a:lnTo>
                  <a:lnTo>
                    <a:pt x="1205" y="1165"/>
                  </a:lnTo>
                  <a:lnTo>
                    <a:pt x="1209" y="1169"/>
                  </a:lnTo>
                  <a:lnTo>
                    <a:pt x="1215" y="1171"/>
                  </a:lnTo>
                  <a:lnTo>
                    <a:pt x="1219" y="1173"/>
                  </a:lnTo>
                  <a:lnTo>
                    <a:pt x="1224" y="1175"/>
                  </a:lnTo>
                  <a:lnTo>
                    <a:pt x="1228" y="1177"/>
                  </a:lnTo>
                  <a:lnTo>
                    <a:pt x="1234" y="1179"/>
                  </a:lnTo>
                  <a:lnTo>
                    <a:pt x="1236" y="1179"/>
                  </a:lnTo>
                  <a:lnTo>
                    <a:pt x="1241" y="1180"/>
                  </a:lnTo>
                  <a:lnTo>
                    <a:pt x="1247" y="1182"/>
                  </a:lnTo>
                  <a:lnTo>
                    <a:pt x="1251" y="1184"/>
                  </a:lnTo>
                  <a:lnTo>
                    <a:pt x="1259" y="1186"/>
                  </a:lnTo>
                  <a:lnTo>
                    <a:pt x="1268" y="1188"/>
                  </a:lnTo>
                  <a:lnTo>
                    <a:pt x="1274" y="1190"/>
                  </a:lnTo>
                  <a:lnTo>
                    <a:pt x="1281" y="1192"/>
                  </a:lnTo>
                  <a:lnTo>
                    <a:pt x="1285" y="1192"/>
                  </a:lnTo>
                  <a:lnTo>
                    <a:pt x="1289" y="1194"/>
                  </a:lnTo>
                  <a:lnTo>
                    <a:pt x="1295" y="1194"/>
                  </a:lnTo>
                  <a:lnTo>
                    <a:pt x="1298" y="1194"/>
                  </a:lnTo>
                  <a:lnTo>
                    <a:pt x="1302" y="1194"/>
                  </a:lnTo>
                  <a:lnTo>
                    <a:pt x="1302" y="1192"/>
                  </a:lnTo>
                  <a:lnTo>
                    <a:pt x="1300" y="1188"/>
                  </a:lnTo>
                  <a:lnTo>
                    <a:pt x="1300" y="1188"/>
                  </a:lnTo>
                  <a:lnTo>
                    <a:pt x="1300" y="1184"/>
                  </a:lnTo>
                  <a:lnTo>
                    <a:pt x="1298" y="1179"/>
                  </a:lnTo>
                  <a:lnTo>
                    <a:pt x="1297" y="1175"/>
                  </a:lnTo>
                  <a:lnTo>
                    <a:pt x="1297" y="1169"/>
                  </a:lnTo>
                  <a:lnTo>
                    <a:pt x="1295" y="1163"/>
                  </a:lnTo>
                  <a:lnTo>
                    <a:pt x="1293" y="1156"/>
                  </a:lnTo>
                  <a:lnTo>
                    <a:pt x="1291" y="1148"/>
                  </a:lnTo>
                  <a:lnTo>
                    <a:pt x="1289" y="1142"/>
                  </a:lnTo>
                  <a:lnTo>
                    <a:pt x="1289" y="1137"/>
                  </a:lnTo>
                  <a:lnTo>
                    <a:pt x="1289" y="1133"/>
                  </a:lnTo>
                  <a:lnTo>
                    <a:pt x="1287" y="1129"/>
                  </a:lnTo>
                  <a:lnTo>
                    <a:pt x="1287" y="1125"/>
                  </a:lnTo>
                  <a:lnTo>
                    <a:pt x="1287" y="1120"/>
                  </a:lnTo>
                  <a:lnTo>
                    <a:pt x="1287" y="1114"/>
                  </a:lnTo>
                  <a:lnTo>
                    <a:pt x="1285" y="1112"/>
                  </a:lnTo>
                  <a:lnTo>
                    <a:pt x="1285" y="1106"/>
                  </a:lnTo>
                  <a:lnTo>
                    <a:pt x="1283" y="1101"/>
                  </a:lnTo>
                  <a:lnTo>
                    <a:pt x="1283" y="1097"/>
                  </a:lnTo>
                  <a:lnTo>
                    <a:pt x="1281" y="1093"/>
                  </a:lnTo>
                  <a:lnTo>
                    <a:pt x="1281" y="1087"/>
                  </a:lnTo>
                  <a:lnTo>
                    <a:pt x="1281" y="1082"/>
                  </a:lnTo>
                  <a:lnTo>
                    <a:pt x="1279" y="1076"/>
                  </a:lnTo>
                  <a:lnTo>
                    <a:pt x="1278" y="1070"/>
                  </a:lnTo>
                  <a:lnTo>
                    <a:pt x="1278" y="1066"/>
                  </a:lnTo>
                  <a:lnTo>
                    <a:pt x="1276" y="1061"/>
                  </a:lnTo>
                  <a:lnTo>
                    <a:pt x="1274" y="1053"/>
                  </a:lnTo>
                  <a:lnTo>
                    <a:pt x="1274" y="1049"/>
                  </a:lnTo>
                  <a:lnTo>
                    <a:pt x="1272" y="1044"/>
                  </a:lnTo>
                  <a:lnTo>
                    <a:pt x="1270" y="1038"/>
                  </a:lnTo>
                  <a:lnTo>
                    <a:pt x="1268" y="1034"/>
                  </a:lnTo>
                  <a:lnTo>
                    <a:pt x="1268" y="1027"/>
                  </a:lnTo>
                  <a:lnTo>
                    <a:pt x="1266" y="1021"/>
                  </a:lnTo>
                  <a:lnTo>
                    <a:pt x="1264" y="1017"/>
                  </a:lnTo>
                  <a:lnTo>
                    <a:pt x="1262" y="1009"/>
                  </a:lnTo>
                  <a:lnTo>
                    <a:pt x="1260" y="1004"/>
                  </a:lnTo>
                  <a:lnTo>
                    <a:pt x="1259" y="998"/>
                  </a:lnTo>
                  <a:lnTo>
                    <a:pt x="1259" y="992"/>
                  </a:lnTo>
                  <a:lnTo>
                    <a:pt x="1257" y="987"/>
                  </a:lnTo>
                  <a:lnTo>
                    <a:pt x="1255" y="981"/>
                  </a:lnTo>
                  <a:lnTo>
                    <a:pt x="1253" y="975"/>
                  </a:lnTo>
                  <a:lnTo>
                    <a:pt x="1249" y="969"/>
                  </a:lnTo>
                  <a:lnTo>
                    <a:pt x="1247" y="962"/>
                  </a:lnTo>
                  <a:lnTo>
                    <a:pt x="1245" y="958"/>
                  </a:lnTo>
                  <a:lnTo>
                    <a:pt x="1243" y="950"/>
                  </a:lnTo>
                  <a:lnTo>
                    <a:pt x="1241" y="945"/>
                  </a:lnTo>
                  <a:lnTo>
                    <a:pt x="1238" y="941"/>
                  </a:lnTo>
                  <a:lnTo>
                    <a:pt x="1236" y="933"/>
                  </a:lnTo>
                  <a:lnTo>
                    <a:pt x="1234" y="928"/>
                  </a:lnTo>
                  <a:lnTo>
                    <a:pt x="1230" y="922"/>
                  </a:lnTo>
                  <a:lnTo>
                    <a:pt x="1228" y="918"/>
                  </a:lnTo>
                  <a:lnTo>
                    <a:pt x="1226" y="911"/>
                  </a:lnTo>
                  <a:lnTo>
                    <a:pt x="1224" y="909"/>
                  </a:lnTo>
                  <a:lnTo>
                    <a:pt x="1219" y="903"/>
                  </a:lnTo>
                  <a:lnTo>
                    <a:pt x="1215" y="897"/>
                  </a:lnTo>
                  <a:lnTo>
                    <a:pt x="1213" y="890"/>
                  </a:lnTo>
                  <a:lnTo>
                    <a:pt x="1209" y="886"/>
                  </a:lnTo>
                  <a:lnTo>
                    <a:pt x="1205" y="880"/>
                  </a:lnTo>
                  <a:lnTo>
                    <a:pt x="1202" y="874"/>
                  </a:lnTo>
                  <a:lnTo>
                    <a:pt x="1198" y="869"/>
                  </a:lnTo>
                  <a:lnTo>
                    <a:pt x="1194" y="865"/>
                  </a:lnTo>
                  <a:lnTo>
                    <a:pt x="1190" y="859"/>
                  </a:lnTo>
                  <a:lnTo>
                    <a:pt x="1186" y="854"/>
                  </a:lnTo>
                  <a:lnTo>
                    <a:pt x="1183" y="850"/>
                  </a:lnTo>
                  <a:lnTo>
                    <a:pt x="1177" y="844"/>
                  </a:lnTo>
                  <a:lnTo>
                    <a:pt x="1173" y="836"/>
                  </a:lnTo>
                  <a:lnTo>
                    <a:pt x="1169" y="835"/>
                  </a:lnTo>
                  <a:lnTo>
                    <a:pt x="1165" y="829"/>
                  </a:lnTo>
                  <a:lnTo>
                    <a:pt x="1162" y="825"/>
                  </a:lnTo>
                  <a:lnTo>
                    <a:pt x="1156" y="819"/>
                  </a:lnTo>
                  <a:lnTo>
                    <a:pt x="1152" y="814"/>
                  </a:lnTo>
                  <a:lnTo>
                    <a:pt x="1146" y="810"/>
                  </a:lnTo>
                  <a:lnTo>
                    <a:pt x="1143" y="806"/>
                  </a:lnTo>
                  <a:lnTo>
                    <a:pt x="1139" y="800"/>
                  </a:lnTo>
                  <a:lnTo>
                    <a:pt x="1135" y="795"/>
                  </a:lnTo>
                  <a:lnTo>
                    <a:pt x="1129" y="791"/>
                  </a:lnTo>
                  <a:lnTo>
                    <a:pt x="1124" y="789"/>
                  </a:lnTo>
                  <a:lnTo>
                    <a:pt x="1122" y="783"/>
                  </a:lnTo>
                  <a:lnTo>
                    <a:pt x="1116" y="777"/>
                  </a:lnTo>
                  <a:lnTo>
                    <a:pt x="1112" y="774"/>
                  </a:lnTo>
                  <a:lnTo>
                    <a:pt x="1107" y="772"/>
                  </a:lnTo>
                  <a:lnTo>
                    <a:pt x="1103" y="768"/>
                  </a:lnTo>
                  <a:lnTo>
                    <a:pt x="1099" y="762"/>
                  </a:lnTo>
                  <a:lnTo>
                    <a:pt x="1095" y="758"/>
                  </a:lnTo>
                  <a:lnTo>
                    <a:pt x="1091" y="755"/>
                  </a:lnTo>
                  <a:lnTo>
                    <a:pt x="1086" y="751"/>
                  </a:lnTo>
                  <a:lnTo>
                    <a:pt x="1082" y="747"/>
                  </a:lnTo>
                  <a:lnTo>
                    <a:pt x="1076" y="745"/>
                  </a:lnTo>
                  <a:lnTo>
                    <a:pt x="1074" y="741"/>
                  </a:lnTo>
                  <a:lnTo>
                    <a:pt x="1063" y="734"/>
                  </a:lnTo>
                  <a:lnTo>
                    <a:pt x="1057" y="728"/>
                  </a:lnTo>
                  <a:lnTo>
                    <a:pt x="1049" y="722"/>
                  </a:lnTo>
                  <a:lnTo>
                    <a:pt x="1044" y="717"/>
                  </a:lnTo>
                  <a:lnTo>
                    <a:pt x="1036" y="711"/>
                  </a:lnTo>
                  <a:lnTo>
                    <a:pt x="1032" y="707"/>
                  </a:lnTo>
                  <a:lnTo>
                    <a:pt x="1025" y="701"/>
                  </a:lnTo>
                  <a:lnTo>
                    <a:pt x="1021" y="700"/>
                  </a:lnTo>
                  <a:lnTo>
                    <a:pt x="1015" y="696"/>
                  </a:lnTo>
                  <a:lnTo>
                    <a:pt x="1011" y="696"/>
                  </a:lnTo>
                  <a:lnTo>
                    <a:pt x="1008" y="692"/>
                  </a:lnTo>
                  <a:lnTo>
                    <a:pt x="1006" y="690"/>
                  </a:lnTo>
                  <a:lnTo>
                    <a:pt x="1008" y="690"/>
                  </a:lnTo>
                  <a:lnTo>
                    <a:pt x="1013" y="688"/>
                  </a:lnTo>
                  <a:lnTo>
                    <a:pt x="1017" y="686"/>
                  </a:lnTo>
                  <a:lnTo>
                    <a:pt x="1023" y="684"/>
                  </a:lnTo>
                  <a:lnTo>
                    <a:pt x="1030" y="682"/>
                  </a:lnTo>
                  <a:lnTo>
                    <a:pt x="1038" y="682"/>
                  </a:lnTo>
                  <a:lnTo>
                    <a:pt x="1042" y="682"/>
                  </a:lnTo>
                  <a:lnTo>
                    <a:pt x="1046" y="681"/>
                  </a:lnTo>
                  <a:lnTo>
                    <a:pt x="1049" y="681"/>
                  </a:lnTo>
                  <a:lnTo>
                    <a:pt x="1053" y="679"/>
                  </a:lnTo>
                  <a:lnTo>
                    <a:pt x="1057" y="677"/>
                  </a:lnTo>
                  <a:lnTo>
                    <a:pt x="1063" y="677"/>
                  </a:lnTo>
                  <a:lnTo>
                    <a:pt x="1067" y="677"/>
                  </a:lnTo>
                  <a:lnTo>
                    <a:pt x="1074" y="677"/>
                  </a:lnTo>
                  <a:lnTo>
                    <a:pt x="1078" y="675"/>
                  </a:lnTo>
                  <a:lnTo>
                    <a:pt x="1082" y="673"/>
                  </a:lnTo>
                  <a:lnTo>
                    <a:pt x="1088" y="671"/>
                  </a:lnTo>
                  <a:lnTo>
                    <a:pt x="1095" y="669"/>
                  </a:lnTo>
                  <a:lnTo>
                    <a:pt x="1099" y="667"/>
                  </a:lnTo>
                  <a:lnTo>
                    <a:pt x="1105" y="667"/>
                  </a:lnTo>
                  <a:lnTo>
                    <a:pt x="1110" y="665"/>
                  </a:lnTo>
                  <a:lnTo>
                    <a:pt x="1118" y="665"/>
                  </a:lnTo>
                  <a:lnTo>
                    <a:pt x="1122" y="662"/>
                  </a:lnTo>
                  <a:lnTo>
                    <a:pt x="1129" y="662"/>
                  </a:lnTo>
                  <a:lnTo>
                    <a:pt x="1135" y="660"/>
                  </a:lnTo>
                  <a:lnTo>
                    <a:pt x="1143" y="660"/>
                  </a:lnTo>
                  <a:lnTo>
                    <a:pt x="1148" y="656"/>
                  </a:lnTo>
                  <a:lnTo>
                    <a:pt x="1156" y="654"/>
                  </a:lnTo>
                  <a:lnTo>
                    <a:pt x="1164" y="654"/>
                  </a:lnTo>
                  <a:lnTo>
                    <a:pt x="1169" y="654"/>
                  </a:lnTo>
                  <a:lnTo>
                    <a:pt x="1175" y="650"/>
                  </a:lnTo>
                  <a:lnTo>
                    <a:pt x="1183" y="650"/>
                  </a:lnTo>
                  <a:lnTo>
                    <a:pt x="1190" y="648"/>
                  </a:lnTo>
                  <a:lnTo>
                    <a:pt x="1196" y="646"/>
                  </a:lnTo>
                  <a:lnTo>
                    <a:pt x="1203" y="643"/>
                  </a:lnTo>
                  <a:lnTo>
                    <a:pt x="1211" y="643"/>
                  </a:lnTo>
                  <a:lnTo>
                    <a:pt x="1217" y="641"/>
                  </a:lnTo>
                  <a:lnTo>
                    <a:pt x="1226" y="641"/>
                  </a:lnTo>
                  <a:lnTo>
                    <a:pt x="1232" y="637"/>
                  </a:lnTo>
                  <a:lnTo>
                    <a:pt x="1240" y="635"/>
                  </a:lnTo>
                  <a:lnTo>
                    <a:pt x="1247" y="635"/>
                  </a:lnTo>
                  <a:lnTo>
                    <a:pt x="1255" y="633"/>
                  </a:lnTo>
                  <a:lnTo>
                    <a:pt x="1260" y="631"/>
                  </a:lnTo>
                  <a:lnTo>
                    <a:pt x="1268" y="629"/>
                  </a:lnTo>
                  <a:lnTo>
                    <a:pt x="1276" y="627"/>
                  </a:lnTo>
                  <a:lnTo>
                    <a:pt x="1283" y="625"/>
                  </a:lnTo>
                  <a:lnTo>
                    <a:pt x="1289" y="624"/>
                  </a:lnTo>
                  <a:lnTo>
                    <a:pt x="1298" y="624"/>
                  </a:lnTo>
                  <a:lnTo>
                    <a:pt x="1304" y="622"/>
                  </a:lnTo>
                  <a:lnTo>
                    <a:pt x="1312" y="620"/>
                  </a:lnTo>
                  <a:lnTo>
                    <a:pt x="1321" y="618"/>
                  </a:lnTo>
                  <a:lnTo>
                    <a:pt x="1327" y="616"/>
                  </a:lnTo>
                  <a:lnTo>
                    <a:pt x="1333" y="614"/>
                  </a:lnTo>
                  <a:lnTo>
                    <a:pt x="1340" y="612"/>
                  </a:lnTo>
                  <a:lnTo>
                    <a:pt x="1348" y="610"/>
                  </a:lnTo>
                  <a:lnTo>
                    <a:pt x="1354" y="608"/>
                  </a:lnTo>
                  <a:lnTo>
                    <a:pt x="1361" y="604"/>
                  </a:lnTo>
                  <a:lnTo>
                    <a:pt x="1369" y="603"/>
                  </a:lnTo>
                  <a:lnTo>
                    <a:pt x="1374" y="601"/>
                  </a:lnTo>
                  <a:lnTo>
                    <a:pt x="1380" y="599"/>
                  </a:lnTo>
                  <a:lnTo>
                    <a:pt x="1388" y="595"/>
                  </a:lnTo>
                  <a:lnTo>
                    <a:pt x="1393" y="591"/>
                  </a:lnTo>
                  <a:lnTo>
                    <a:pt x="1399" y="589"/>
                  </a:lnTo>
                  <a:lnTo>
                    <a:pt x="1407" y="584"/>
                  </a:lnTo>
                  <a:lnTo>
                    <a:pt x="1411" y="582"/>
                  </a:lnTo>
                  <a:lnTo>
                    <a:pt x="1418" y="578"/>
                  </a:lnTo>
                  <a:lnTo>
                    <a:pt x="1424" y="574"/>
                  </a:lnTo>
                  <a:lnTo>
                    <a:pt x="1430" y="570"/>
                  </a:lnTo>
                  <a:lnTo>
                    <a:pt x="1435" y="566"/>
                  </a:lnTo>
                  <a:lnTo>
                    <a:pt x="1441" y="563"/>
                  </a:lnTo>
                  <a:lnTo>
                    <a:pt x="1447" y="557"/>
                  </a:lnTo>
                  <a:lnTo>
                    <a:pt x="1452" y="553"/>
                  </a:lnTo>
                  <a:lnTo>
                    <a:pt x="1456" y="547"/>
                  </a:lnTo>
                  <a:lnTo>
                    <a:pt x="1464" y="544"/>
                  </a:lnTo>
                  <a:lnTo>
                    <a:pt x="1468" y="540"/>
                  </a:lnTo>
                  <a:lnTo>
                    <a:pt x="1471" y="534"/>
                  </a:lnTo>
                  <a:lnTo>
                    <a:pt x="1477" y="528"/>
                  </a:lnTo>
                  <a:lnTo>
                    <a:pt x="1483" y="527"/>
                  </a:lnTo>
                  <a:lnTo>
                    <a:pt x="1487" y="521"/>
                  </a:lnTo>
                  <a:lnTo>
                    <a:pt x="1492" y="517"/>
                  </a:lnTo>
                  <a:lnTo>
                    <a:pt x="1496" y="511"/>
                  </a:lnTo>
                  <a:lnTo>
                    <a:pt x="1502" y="508"/>
                  </a:lnTo>
                  <a:lnTo>
                    <a:pt x="1506" y="502"/>
                  </a:lnTo>
                  <a:lnTo>
                    <a:pt x="1509" y="498"/>
                  </a:lnTo>
                  <a:lnTo>
                    <a:pt x="1513" y="494"/>
                  </a:lnTo>
                  <a:lnTo>
                    <a:pt x="1519" y="489"/>
                  </a:lnTo>
                  <a:lnTo>
                    <a:pt x="1523" y="483"/>
                  </a:lnTo>
                  <a:lnTo>
                    <a:pt x="1525" y="479"/>
                  </a:lnTo>
                  <a:lnTo>
                    <a:pt x="1528" y="475"/>
                  </a:lnTo>
                  <a:lnTo>
                    <a:pt x="1532" y="470"/>
                  </a:lnTo>
                  <a:lnTo>
                    <a:pt x="1534" y="466"/>
                  </a:lnTo>
                  <a:lnTo>
                    <a:pt x="1538" y="460"/>
                  </a:lnTo>
                  <a:lnTo>
                    <a:pt x="1542" y="456"/>
                  </a:lnTo>
                  <a:lnTo>
                    <a:pt x="1546" y="452"/>
                  </a:lnTo>
                  <a:lnTo>
                    <a:pt x="1547" y="449"/>
                  </a:lnTo>
                  <a:lnTo>
                    <a:pt x="1551" y="443"/>
                  </a:lnTo>
                  <a:lnTo>
                    <a:pt x="1553" y="439"/>
                  </a:lnTo>
                  <a:lnTo>
                    <a:pt x="1555" y="435"/>
                  </a:lnTo>
                  <a:lnTo>
                    <a:pt x="1561" y="428"/>
                  </a:lnTo>
                  <a:lnTo>
                    <a:pt x="1565" y="422"/>
                  </a:lnTo>
                  <a:lnTo>
                    <a:pt x="1568" y="416"/>
                  </a:lnTo>
                  <a:lnTo>
                    <a:pt x="1572" y="409"/>
                  </a:lnTo>
                  <a:lnTo>
                    <a:pt x="1574" y="403"/>
                  </a:lnTo>
                  <a:lnTo>
                    <a:pt x="1576" y="399"/>
                  </a:lnTo>
                  <a:lnTo>
                    <a:pt x="1578" y="393"/>
                  </a:lnTo>
                  <a:lnTo>
                    <a:pt x="1578" y="392"/>
                  </a:lnTo>
                  <a:lnTo>
                    <a:pt x="1574" y="390"/>
                  </a:lnTo>
                  <a:lnTo>
                    <a:pt x="1566" y="390"/>
                  </a:lnTo>
                  <a:lnTo>
                    <a:pt x="1563" y="386"/>
                  </a:lnTo>
                  <a:lnTo>
                    <a:pt x="1559" y="386"/>
                  </a:lnTo>
                  <a:lnTo>
                    <a:pt x="1553" y="386"/>
                  </a:lnTo>
                  <a:lnTo>
                    <a:pt x="1547" y="386"/>
                  </a:lnTo>
                  <a:lnTo>
                    <a:pt x="1540" y="384"/>
                  </a:lnTo>
                  <a:lnTo>
                    <a:pt x="1532" y="384"/>
                  </a:lnTo>
                  <a:lnTo>
                    <a:pt x="1525" y="382"/>
                  </a:lnTo>
                  <a:lnTo>
                    <a:pt x="1517" y="382"/>
                  </a:lnTo>
                  <a:lnTo>
                    <a:pt x="1511" y="380"/>
                  </a:lnTo>
                  <a:lnTo>
                    <a:pt x="1507" y="380"/>
                  </a:lnTo>
                  <a:lnTo>
                    <a:pt x="1504" y="378"/>
                  </a:lnTo>
                  <a:lnTo>
                    <a:pt x="1498" y="378"/>
                  </a:lnTo>
                  <a:lnTo>
                    <a:pt x="1492" y="378"/>
                  </a:lnTo>
                  <a:lnTo>
                    <a:pt x="1488" y="376"/>
                  </a:lnTo>
                  <a:lnTo>
                    <a:pt x="1483" y="376"/>
                  </a:lnTo>
                  <a:lnTo>
                    <a:pt x="1479" y="376"/>
                  </a:lnTo>
                  <a:lnTo>
                    <a:pt x="1471" y="376"/>
                  </a:lnTo>
                  <a:lnTo>
                    <a:pt x="1468" y="376"/>
                  </a:lnTo>
                  <a:lnTo>
                    <a:pt x="1462" y="376"/>
                  </a:lnTo>
                  <a:lnTo>
                    <a:pt x="1454" y="376"/>
                  </a:lnTo>
                  <a:lnTo>
                    <a:pt x="1449" y="374"/>
                  </a:lnTo>
                  <a:lnTo>
                    <a:pt x="1443" y="374"/>
                  </a:lnTo>
                  <a:lnTo>
                    <a:pt x="1437" y="374"/>
                  </a:lnTo>
                  <a:lnTo>
                    <a:pt x="1431" y="374"/>
                  </a:lnTo>
                  <a:lnTo>
                    <a:pt x="1424" y="374"/>
                  </a:lnTo>
                  <a:lnTo>
                    <a:pt x="1418" y="374"/>
                  </a:lnTo>
                  <a:lnTo>
                    <a:pt x="1411" y="374"/>
                  </a:lnTo>
                  <a:lnTo>
                    <a:pt x="1405" y="374"/>
                  </a:lnTo>
                  <a:lnTo>
                    <a:pt x="1397" y="374"/>
                  </a:lnTo>
                  <a:lnTo>
                    <a:pt x="1392" y="374"/>
                  </a:lnTo>
                  <a:lnTo>
                    <a:pt x="1384" y="374"/>
                  </a:lnTo>
                  <a:lnTo>
                    <a:pt x="1378" y="374"/>
                  </a:lnTo>
                  <a:lnTo>
                    <a:pt x="1371" y="374"/>
                  </a:lnTo>
                  <a:lnTo>
                    <a:pt x="1361" y="374"/>
                  </a:lnTo>
                  <a:lnTo>
                    <a:pt x="1354" y="374"/>
                  </a:lnTo>
                  <a:lnTo>
                    <a:pt x="1348" y="374"/>
                  </a:lnTo>
                  <a:lnTo>
                    <a:pt x="1340" y="374"/>
                  </a:lnTo>
                  <a:lnTo>
                    <a:pt x="1331" y="374"/>
                  </a:lnTo>
                  <a:lnTo>
                    <a:pt x="1323" y="374"/>
                  </a:lnTo>
                  <a:lnTo>
                    <a:pt x="1317" y="376"/>
                  </a:lnTo>
                  <a:lnTo>
                    <a:pt x="1306" y="376"/>
                  </a:lnTo>
                  <a:lnTo>
                    <a:pt x="1300" y="376"/>
                  </a:lnTo>
                  <a:lnTo>
                    <a:pt x="1291" y="376"/>
                  </a:lnTo>
                  <a:lnTo>
                    <a:pt x="1285" y="378"/>
                  </a:lnTo>
                  <a:lnTo>
                    <a:pt x="1276" y="378"/>
                  </a:lnTo>
                  <a:lnTo>
                    <a:pt x="1268" y="380"/>
                  </a:lnTo>
                  <a:lnTo>
                    <a:pt x="1259" y="382"/>
                  </a:lnTo>
                  <a:lnTo>
                    <a:pt x="1251" y="384"/>
                  </a:lnTo>
                  <a:lnTo>
                    <a:pt x="1243" y="384"/>
                  </a:lnTo>
                  <a:lnTo>
                    <a:pt x="1234" y="384"/>
                  </a:lnTo>
                  <a:lnTo>
                    <a:pt x="1226" y="384"/>
                  </a:lnTo>
                  <a:lnTo>
                    <a:pt x="1215" y="386"/>
                  </a:lnTo>
                  <a:lnTo>
                    <a:pt x="1209" y="388"/>
                  </a:lnTo>
                  <a:lnTo>
                    <a:pt x="1198" y="390"/>
                  </a:lnTo>
                  <a:lnTo>
                    <a:pt x="1190" y="392"/>
                  </a:lnTo>
                  <a:lnTo>
                    <a:pt x="1183" y="393"/>
                  </a:lnTo>
                  <a:lnTo>
                    <a:pt x="1175" y="395"/>
                  </a:lnTo>
                  <a:lnTo>
                    <a:pt x="1167" y="397"/>
                  </a:lnTo>
                  <a:lnTo>
                    <a:pt x="1156" y="397"/>
                  </a:lnTo>
                  <a:lnTo>
                    <a:pt x="1150" y="399"/>
                  </a:lnTo>
                  <a:lnTo>
                    <a:pt x="1141" y="403"/>
                  </a:lnTo>
                  <a:lnTo>
                    <a:pt x="1135" y="403"/>
                  </a:lnTo>
                  <a:lnTo>
                    <a:pt x="1124" y="405"/>
                  </a:lnTo>
                  <a:lnTo>
                    <a:pt x="1118" y="409"/>
                  </a:lnTo>
                  <a:lnTo>
                    <a:pt x="1110" y="411"/>
                  </a:lnTo>
                  <a:lnTo>
                    <a:pt x="1103" y="412"/>
                  </a:lnTo>
                  <a:lnTo>
                    <a:pt x="1095" y="416"/>
                  </a:lnTo>
                  <a:lnTo>
                    <a:pt x="1088" y="416"/>
                  </a:lnTo>
                  <a:lnTo>
                    <a:pt x="1080" y="420"/>
                  </a:lnTo>
                  <a:lnTo>
                    <a:pt x="1074" y="422"/>
                  </a:lnTo>
                  <a:lnTo>
                    <a:pt x="1065" y="424"/>
                  </a:lnTo>
                  <a:lnTo>
                    <a:pt x="1059" y="426"/>
                  </a:lnTo>
                  <a:lnTo>
                    <a:pt x="1051" y="428"/>
                  </a:lnTo>
                  <a:lnTo>
                    <a:pt x="1046" y="432"/>
                  </a:lnTo>
                  <a:lnTo>
                    <a:pt x="1038" y="433"/>
                  </a:lnTo>
                  <a:lnTo>
                    <a:pt x="1032" y="435"/>
                  </a:lnTo>
                  <a:lnTo>
                    <a:pt x="1025" y="437"/>
                  </a:lnTo>
                  <a:lnTo>
                    <a:pt x="1017" y="439"/>
                  </a:lnTo>
                  <a:lnTo>
                    <a:pt x="1011" y="443"/>
                  </a:lnTo>
                  <a:lnTo>
                    <a:pt x="1006" y="447"/>
                  </a:lnTo>
                  <a:lnTo>
                    <a:pt x="1000" y="449"/>
                  </a:lnTo>
                  <a:lnTo>
                    <a:pt x="992" y="449"/>
                  </a:lnTo>
                  <a:lnTo>
                    <a:pt x="987" y="451"/>
                  </a:lnTo>
                  <a:lnTo>
                    <a:pt x="985" y="454"/>
                  </a:lnTo>
                  <a:lnTo>
                    <a:pt x="977" y="456"/>
                  </a:lnTo>
                  <a:lnTo>
                    <a:pt x="973" y="458"/>
                  </a:lnTo>
                  <a:lnTo>
                    <a:pt x="966" y="460"/>
                  </a:lnTo>
                  <a:lnTo>
                    <a:pt x="962" y="464"/>
                  </a:lnTo>
                  <a:lnTo>
                    <a:pt x="956" y="466"/>
                  </a:lnTo>
                  <a:lnTo>
                    <a:pt x="951" y="468"/>
                  </a:lnTo>
                  <a:lnTo>
                    <a:pt x="947" y="470"/>
                  </a:lnTo>
                  <a:lnTo>
                    <a:pt x="943" y="470"/>
                  </a:lnTo>
                  <a:lnTo>
                    <a:pt x="935" y="475"/>
                  </a:lnTo>
                  <a:lnTo>
                    <a:pt x="930" y="477"/>
                  </a:lnTo>
                  <a:lnTo>
                    <a:pt x="920" y="481"/>
                  </a:lnTo>
                  <a:lnTo>
                    <a:pt x="916" y="483"/>
                  </a:lnTo>
                  <a:lnTo>
                    <a:pt x="911" y="487"/>
                  </a:lnTo>
                  <a:lnTo>
                    <a:pt x="907" y="489"/>
                  </a:lnTo>
                  <a:lnTo>
                    <a:pt x="901" y="490"/>
                  </a:lnTo>
                  <a:lnTo>
                    <a:pt x="899" y="492"/>
                  </a:lnTo>
                  <a:lnTo>
                    <a:pt x="899" y="490"/>
                  </a:lnTo>
                  <a:lnTo>
                    <a:pt x="899" y="489"/>
                  </a:lnTo>
                  <a:lnTo>
                    <a:pt x="899" y="487"/>
                  </a:lnTo>
                  <a:lnTo>
                    <a:pt x="899" y="483"/>
                  </a:lnTo>
                  <a:lnTo>
                    <a:pt x="899" y="477"/>
                  </a:lnTo>
                  <a:lnTo>
                    <a:pt x="899" y="471"/>
                  </a:lnTo>
                  <a:lnTo>
                    <a:pt x="897" y="464"/>
                  </a:lnTo>
                  <a:lnTo>
                    <a:pt x="897" y="456"/>
                  </a:lnTo>
                  <a:lnTo>
                    <a:pt x="897" y="451"/>
                  </a:lnTo>
                  <a:lnTo>
                    <a:pt x="897" y="449"/>
                  </a:lnTo>
                  <a:lnTo>
                    <a:pt x="897" y="443"/>
                  </a:lnTo>
                  <a:lnTo>
                    <a:pt x="897" y="437"/>
                  </a:lnTo>
                  <a:lnTo>
                    <a:pt x="896" y="433"/>
                  </a:lnTo>
                  <a:lnTo>
                    <a:pt x="896" y="426"/>
                  </a:lnTo>
                  <a:lnTo>
                    <a:pt x="896" y="422"/>
                  </a:lnTo>
                  <a:lnTo>
                    <a:pt x="896" y="416"/>
                  </a:lnTo>
                  <a:lnTo>
                    <a:pt x="896" y="411"/>
                  </a:lnTo>
                  <a:lnTo>
                    <a:pt x="894" y="405"/>
                  </a:lnTo>
                  <a:lnTo>
                    <a:pt x="894" y="399"/>
                  </a:lnTo>
                  <a:lnTo>
                    <a:pt x="894" y="395"/>
                  </a:lnTo>
                  <a:lnTo>
                    <a:pt x="894" y="386"/>
                  </a:lnTo>
                  <a:lnTo>
                    <a:pt x="894" y="382"/>
                  </a:lnTo>
                  <a:lnTo>
                    <a:pt x="892" y="376"/>
                  </a:lnTo>
                  <a:lnTo>
                    <a:pt x="892" y="371"/>
                  </a:lnTo>
                  <a:lnTo>
                    <a:pt x="890" y="363"/>
                  </a:lnTo>
                  <a:lnTo>
                    <a:pt x="890" y="357"/>
                  </a:lnTo>
                  <a:lnTo>
                    <a:pt x="888" y="350"/>
                  </a:lnTo>
                  <a:lnTo>
                    <a:pt x="888" y="344"/>
                  </a:lnTo>
                  <a:lnTo>
                    <a:pt x="886" y="336"/>
                  </a:lnTo>
                  <a:lnTo>
                    <a:pt x="886" y="331"/>
                  </a:lnTo>
                  <a:lnTo>
                    <a:pt x="884" y="325"/>
                  </a:lnTo>
                  <a:lnTo>
                    <a:pt x="884" y="317"/>
                  </a:lnTo>
                  <a:lnTo>
                    <a:pt x="882" y="312"/>
                  </a:lnTo>
                  <a:lnTo>
                    <a:pt x="882" y="304"/>
                  </a:lnTo>
                  <a:lnTo>
                    <a:pt x="880" y="297"/>
                  </a:lnTo>
                  <a:lnTo>
                    <a:pt x="880" y="291"/>
                  </a:lnTo>
                  <a:lnTo>
                    <a:pt x="878" y="285"/>
                  </a:lnTo>
                  <a:lnTo>
                    <a:pt x="878" y="278"/>
                  </a:lnTo>
                  <a:lnTo>
                    <a:pt x="877" y="272"/>
                  </a:lnTo>
                  <a:lnTo>
                    <a:pt x="875" y="264"/>
                  </a:lnTo>
                  <a:lnTo>
                    <a:pt x="873" y="259"/>
                  </a:lnTo>
                  <a:lnTo>
                    <a:pt x="871" y="251"/>
                  </a:lnTo>
                  <a:lnTo>
                    <a:pt x="871" y="245"/>
                  </a:lnTo>
                  <a:lnTo>
                    <a:pt x="869" y="240"/>
                  </a:lnTo>
                  <a:lnTo>
                    <a:pt x="867" y="232"/>
                  </a:lnTo>
                  <a:lnTo>
                    <a:pt x="865" y="226"/>
                  </a:lnTo>
                  <a:lnTo>
                    <a:pt x="863" y="220"/>
                  </a:lnTo>
                  <a:lnTo>
                    <a:pt x="861" y="215"/>
                  </a:lnTo>
                  <a:lnTo>
                    <a:pt x="859" y="209"/>
                  </a:lnTo>
                  <a:lnTo>
                    <a:pt x="858" y="203"/>
                  </a:lnTo>
                  <a:lnTo>
                    <a:pt x="856" y="198"/>
                  </a:lnTo>
                  <a:lnTo>
                    <a:pt x="854" y="192"/>
                  </a:lnTo>
                  <a:lnTo>
                    <a:pt x="852" y="186"/>
                  </a:lnTo>
                  <a:lnTo>
                    <a:pt x="848" y="181"/>
                  </a:lnTo>
                  <a:lnTo>
                    <a:pt x="848" y="177"/>
                  </a:lnTo>
                  <a:lnTo>
                    <a:pt x="846" y="171"/>
                  </a:lnTo>
                  <a:lnTo>
                    <a:pt x="842" y="167"/>
                  </a:lnTo>
                  <a:lnTo>
                    <a:pt x="840" y="162"/>
                  </a:lnTo>
                  <a:lnTo>
                    <a:pt x="837" y="158"/>
                  </a:lnTo>
                  <a:lnTo>
                    <a:pt x="835" y="154"/>
                  </a:lnTo>
                  <a:lnTo>
                    <a:pt x="831" y="150"/>
                  </a:lnTo>
                  <a:lnTo>
                    <a:pt x="827" y="144"/>
                  </a:lnTo>
                  <a:lnTo>
                    <a:pt x="825" y="139"/>
                  </a:lnTo>
                  <a:lnTo>
                    <a:pt x="823" y="137"/>
                  </a:lnTo>
                  <a:lnTo>
                    <a:pt x="821" y="131"/>
                  </a:lnTo>
                  <a:lnTo>
                    <a:pt x="818" y="127"/>
                  </a:lnTo>
                  <a:lnTo>
                    <a:pt x="814" y="122"/>
                  </a:lnTo>
                  <a:lnTo>
                    <a:pt x="810" y="118"/>
                  </a:lnTo>
                  <a:lnTo>
                    <a:pt x="806" y="110"/>
                  </a:lnTo>
                  <a:lnTo>
                    <a:pt x="799" y="103"/>
                  </a:lnTo>
                  <a:lnTo>
                    <a:pt x="793" y="95"/>
                  </a:lnTo>
                  <a:lnTo>
                    <a:pt x="787" y="86"/>
                  </a:lnTo>
                  <a:lnTo>
                    <a:pt x="780" y="80"/>
                  </a:lnTo>
                  <a:lnTo>
                    <a:pt x="774" y="72"/>
                  </a:lnTo>
                  <a:lnTo>
                    <a:pt x="768" y="65"/>
                  </a:lnTo>
                  <a:lnTo>
                    <a:pt x="761" y="59"/>
                  </a:lnTo>
                  <a:lnTo>
                    <a:pt x="755" y="53"/>
                  </a:lnTo>
                  <a:lnTo>
                    <a:pt x="749" y="47"/>
                  </a:lnTo>
                  <a:lnTo>
                    <a:pt x="744" y="42"/>
                  </a:lnTo>
                  <a:lnTo>
                    <a:pt x="736" y="36"/>
                  </a:lnTo>
                  <a:lnTo>
                    <a:pt x="732" y="32"/>
                  </a:lnTo>
                  <a:lnTo>
                    <a:pt x="728" y="27"/>
                  </a:lnTo>
                  <a:lnTo>
                    <a:pt x="721" y="23"/>
                  </a:lnTo>
                  <a:lnTo>
                    <a:pt x="717" y="17"/>
                  </a:lnTo>
                  <a:lnTo>
                    <a:pt x="713" y="15"/>
                  </a:lnTo>
                  <a:lnTo>
                    <a:pt x="709" y="11"/>
                  </a:lnTo>
                  <a:lnTo>
                    <a:pt x="702" y="6"/>
                  </a:lnTo>
                  <a:lnTo>
                    <a:pt x="696" y="2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7" name="Freeform 116"/>
            <p:cNvSpPr>
              <a:spLocks/>
            </p:cNvSpPr>
            <p:nvPr/>
          </p:nvSpPr>
          <p:spPr bwMode="auto">
            <a:xfrm>
              <a:off x="4436" y="2455"/>
              <a:ext cx="191" cy="32"/>
            </a:xfrm>
            <a:custGeom>
              <a:avLst/>
              <a:gdLst>
                <a:gd name="T0" fmla="*/ 57 w 382"/>
                <a:gd name="T1" fmla="*/ 9 h 62"/>
                <a:gd name="T2" fmla="*/ 72 w 382"/>
                <a:gd name="T3" fmla="*/ 5 h 62"/>
                <a:gd name="T4" fmla="*/ 89 w 382"/>
                <a:gd name="T5" fmla="*/ 3 h 62"/>
                <a:gd name="T6" fmla="*/ 106 w 382"/>
                <a:gd name="T7" fmla="*/ 0 h 62"/>
                <a:gd name="T8" fmla="*/ 129 w 382"/>
                <a:gd name="T9" fmla="*/ 0 h 62"/>
                <a:gd name="T10" fmla="*/ 150 w 382"/>
                <a:gd name="T11" fmla="*/ 0 h 62"/>
                <a:gd name="T12" fmla="*/ 169 w 382"/>
                <a:gd name="T13" fmla="*/ 1 h 62"/>
                <a:gd name="T14" fmla="*/ 190 w 382"/>
                <a:gd name="T15" fmla="*/ 3 h 62"/>
                <a:gd name="T16" fmla="*/ 211 w 382"/>
                <a:gd name="T17" fmla="*/ 5 h 62"/>
                <a:gd name="T18" fmla="*/ 232 w 382"/>
                <a:gd name="T19" fmla="*/ 7 h 62"/>
                <a:gd name="T20" fmla="*/ 252 w 382"/>
                <a:gd name="T21" fmla="*/ 13 h 62"/>
                <a:gd name="T22" fmla="*/ 271 w 382"/>
                <a:gd name="T23" fmla="*/ 17 h 62"/>
                <a:gd name="T24" fmla="*/ 290 w 382"/>
                <a:gd name="T25" fmla="*/ 19 h 62"/>
                <a:gd name="T26" fmla="*/ 308 w 382"/>
                <a:gd name="T27" fmla="*/ 22 h 62"/>
                <a:gd name="T28" fmla="*/ 325 w 382"/>
                <a:gd name="T29" fmla="*/ 26 h 62"/>
                <a:gd name="T30" fmla="*/ 338 w 382"/>
                <a:gd name="T31" fmla="*/ 30 h 62"/>
                <a:gd name="T32" fmla="*/ 357 w 382"/>
                <a:gd name="T33" fmla="*/ 36 h 62"/>
                <a:gd name="T34" fmla="*/ 376 w 382"/>
                <a:gd name="T35" fmla="*/ 40 h 62"/>
                <a:gd name="T36" fmla="*/ 382 w 382"/>
                <a:gd name="T37" fmla="*/ 43 h 62"/>
                <a:gd name="T38" fmla="*/ 370 w 382"/>
                <a:gd name="T39" fmla="*/ 43 h 62"/>
                <a:gd name="T40" fmla="*/ 357 w 382"/>
                <a:gd name="T41" fmla="*/ 45 h 62"/>
                <a:gd name="T42" fmla="*/ 338 w 382"/>
                <a:gd name="T43" fmla="*/ 47 h 62"/>
                <a:gd name="T44" fmla="*/ 317 w 382"/>
                <a:gd name="T45" fmla="*/ 49 h 62"/>
                <a:gd name="T46" fmla="*/ 298 w 382"/>
                <a:gd name="T47" fmla="*/ 51 h 62"/>
                <a:gd name="T48" fmla="*/ 285 w 382"/>
                <a:gd name="T49" fmla="*/ 53 h 62"/>
                <a:gd name="T50" fmla="*/ 266 w 382"/>
                <a:gd name="T51" fmla="*/ 55 h 62"/>
                <a:gd name="T52" fmla="*/ 252 w 382"/>
                <a:gd name="T53" fmla="*/ 57 h 62"/>
                <a:gd name="T54" fmla="*/ 232 w 382"/>
                <a:gd name="T55" fmla="*/ 59 h 62"/>
                <a:gd name="T56" fmla="*/ 211 w 382"/>
                <a:gd name="T57" fmla="*/ 60 h 62"/>
                <a:gd name="T58" fmla="*/ 192 w 382"/>
                <a:gd name="T59" fmla="*/ 60 h 62"/>
                <a:gd name="T60" fmla="*/ 178 w 382"/>
                <a:gd name="T61" fmla="*/ 60 h 62"/>
                <a:gd name="T62" fmla="*/ 159 w 382"/>
                <a:gd name="T63" fmla="*/ 59 h 62"/>
                <a:gd name="T64" fmla="*/ 138 w 382"/>
                <a:gd name="T65" fmla="*/ 57 h 62"/>
                <a:gd name="T66" fmla="*/ 114 w 382"/>
                <a:gd name="T67" fmla="*/ 51 h 62"/>
                <a:gd name="T68" fmla="*/ 99 w 382"/>
                <a:gd name="T69" fmla="*/ 47 h 62"/>
                <a:gd name="T70" fmla="*/ 81 w 382"/>
                <a:gd name="T71" fmla="*/ 45 h 62"/>
                <a:gd name="T72" fmla="*/ 59 w 382"/>
                <a:gd name="T73" fmla="*/ 40 h 62"/>
                <a:gd name="T74" fmla="*/ 38 w 382"/>
                <a:gd name="T75" fmla="*/ 36 h 62"/>
                <a:gd name="T76" fmla="*/ 19 w 382"/>
                <a:gd name="T77" fmla="*/ 32 h 62"/>
                <a:gd name="T78" fmla="*/ 7 w 382"/>
                <a:gd name="T79" fmla="*/ 26 h 62"/>
                <a:gd name="T80" fmla="*/ 0 w 382"/>
                <a:gd name="T81" fmla="*/ 26 h 62"/>
                <a:gd name="T82" fmla="*/ 15 w 382"/>
                <a:gd name="T83" fmla="*/ 19 h 62"/>
                <a:gd name="T84" fmla="*/ 28 w 382"/>
                <a:gd name="T85" fmla="*/ 17 h 62"/>
                <a:gd name="T86" fmla="*/ 45 w 382"/>
                <a:gd name="T8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2" h="62">
                  <a:moveTo>
                    <a:pt x="47" y="15"/>
                  </a:moveTo>
                  <a:lnTo>
                    <a:pt x="51" y="11"/>
                  </a:lnTo>
                  <a:lnTo>
                    <a:pt x="57" y="9"/>
                  </a:lnTo>
                  <a:lnTo>
                    <a:pt x="61" y="7"/>
                  </a:lnTo>
                  <a:lnTo>
                    <a:pt x="66" y="5"/>
                  </a:lnTo>
                  <a:lnTo>
                    <a:pt x="72" y="5"/>
                  </a:lnTo>
                  <a:lnTo>
                    <a:pt x="78" y="5"/>
                  </a:lnTo>
                  <a:lnTo>
                    <a:pt x="83" y="3"/>
                  </a:lnTo>
                  <a:lnTo>
                    <a:pt x="89" y="3"/>
                  </a:lnTo>
                  <a:lnTo>
                    <a:pt x="97" y="1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6" y="1"/>
                  </a:lnTo>
                  <a:lnTo>
                    <a:pt x="182" y="1"/>
                  </a:lnTo>
                  <a:lnTo>
                    <a:pt x="190" y="3"/>
                  </a:lnTo>
                  <a:lnTo>
                    <a:pt x="197" y="5"/>
                  </a:lnTo>
                  <a:lnTo>
                    <a:pt x="203" y="5"/>
                  </a:lnTo>
                  <a:lnTo>
                    <a:pt x="211" y="5"/>
                  </a:lnTo>
                  <a:lnTo>
                    <a:pt x="218" y="5"/>
                  </a:lnTo>
                  <a:lnTo>
                    <a:pt x="224" y="7"/>
                  </a:lnTo>
                  <a:lnTo>
                    <a:pt x="232" y="7"/>
                  </a:lnTo>
                  <a:lnTo>
                    <a:pt x="237" y="9"/>
                  </a:lnTo>
                  <a:lnTo>
                    <a:pt x="245" y="11"/>
                  </a:lnTo>
                  <a:lnTo>
                    <a:pt x="252" y="13"/>
                  </a:lnTo>
                  <a:lnTo>
                    <a:pt x="258" y="13"/>
                  </a:lnTo>
                  <a:lnTo>
                    <a:pt x="266" y="15"/>
                  </a:lnTo>
                  <a:lnTo>
                    <a:pt x="271" y="17"/>
                  </a:lnTo>
                  <a:lnTo>
                    <a:pt x="277" y="17"/>
                  </a:lnTo>
                  <a:lnTo>
                    <a:pt x="283" y="17"/>
                  </a:lnTo>
                  <a:lnTo>
                    <a:pt x="290" y="19"/>
                  </a:lnTo>
                  <a:lnTo>
                    <a:pt x="296" y="20"/>
                  </a:lnTo>
                  <a:lnTo>
                    <a:pt x="302" y="22"/>
                  </a:lnTo>
                  <a:lnTo>
                    <a:pt x="308" y="22"/>
                  </a:lnTo>
                  <a:lnTo>
                    <a:pt x="311" y="24"/>
                  </a:lnTo>
                  <a:lnTo>
                    <a:pt x="317" y="26"/>
                  </a:lnTo>
                  <a:lnTo>
                    <a:pt x="325" y="26"/>
                  </a:lnTo>
                  <a:lnTo>
                    <a:pt x="327" y="26"/>
                  </a:lnTo>
                  <a:lnTo>
                    <a:pt x="334" y="28"/>
                  </a:lnTo>
                  <a:lnTo>
                    <a:pt x="338" y="30"/>
                  </a:lnTo>
                  <a:lnTo>
                    <a:pt x="344" y="32"/>
                  </a:lnTo>
                  <a:lnTo>
                    <a:pt x="351" y="34"/>
                  </a:lnTo>
                  <a:lnTo>
                    <a:pt x="357" y="36"/>
                  </a:lnTo>
                  <a:lnTo>
                    <a:pt x="365" y="38"/>
                  </a:lnTo>
                  <a:lnTo>
                    <a:pt x="372" y="40"/>
                  </a:lnTo>
                  <a:lnTo>
                    <a:pt x="376" y="40"/>
                  </a:lnTo>
                  <a:lnTo>
                    <a:pt x="378" y="41"/>
                  </a:lnTo>
                  <a:lnTo>
                    <a:pt x="380" y="41"/>
                  </a:lnTo>
                  <a:lnTo>
                    <a:pt x="382" y="43"/>
                  </a:lnTo>
                  <a:lnTo>
                    <a:pt x="380" y="43"/>
                  </a:lnTo>
                  <a:lnTo>
                    <a:pt x="376" y="43"/>
                  </a:lnTo>
                  <a:lnTo>
                    <a:pt x="370" y="43"/>
                  </a:lnTo>
                  <a:lnTo>
                    <a:pt x="366" y="43"/>
                  </a:lnTo>
                  <a:lnTo>
                    <a:pt x="361" y="45"/>
                  </a:lnTo>
                  <a:lnTo>
                    <a:pt x="357" y="45"/>
                  </a:lnTo>
                  <a:lnTo>
                    <a:pt x="351" y="45"/>
                  </a:lnTo>
                  <a:lnTo>
                    <a:pt x="344" y="47"/>
                  </a:lnTo>
                  <a:lnTo>
                    <a:pt x="338" y="47"/>
                  </a:lnTo>
                  <a:lnTo>
                    <a:pt x="332" y="47"/>
                  </a:lnTo>
                  <a:lnTo>
                    <a:pt x="325" y="49"/>
                  </a:lnTo>
                  <a:lnTo>
                    <a:pt x="317" y="49"/>
                  </a:lnTo>
                  <a:lnTo>
                    <a:pt x="309" y="51"/>
                  </a:lnTo>
                  <a:lnTo>
                    <a:pt x="302" y="51"/>
                  </a:lnTo>
                  <a:lnTo>
                    <a:pt x="298" y="51"/>
                  </a:lnTo>
                  <a:lnTo>
                    <a:pt x="294" y="51"/>
                  </a:lnTo>
                  <a:lnTo>
                    <a:pt x="290" y="53"/>
                  </a:lnTo>
                  <a:lnTo>
                    <a:pt x="285" y="53"/>
                  </a:lnTo>
                  <a:lnTo>
                    <a:pt x="277" y="53"/>
                  </a:lnTo>
                  <a:lnTo>
                    <a:pt x="270" y="55"/>
                  </a:lnTo>
                  <a:lnTo>
                    <a:pt x="266" y="55"/>
                  </a:lnTo>
                  <a:lnTo>
                    <a:pt x="262" y="55"/>
                  </a:lnTo>
                  <a:lnTo>
                    <a:pt x="256" y="57"/>
                  </a:lnTo>
                  <a:lnTo>
                    <a:pt x="252" y="57"/>
                  </a:lnTo>
                  <a:lnTo>
                    <a:pt x="245" y="57"/>
                  </a:lnTo>
                  <a:lnTo>
                    <a:pt x="237" y="59"/>
                  </a:lnTo>
                  <a:lnTo>
                    <a:pt x="232" y="59"/>
                  </a:lnTo>
                  <a:lnTo>
                    <a:pt x="222" y="59"/>
                  </a:lnTo>
                  <a:lnTo>
                    <a:pt x="216" y="59"/>
                  </a:lnTo>
                  <a:lnTo>
                    <a:pt x="211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2" y="60"/>
                  </a:lnTo>
                  <a:lnTo>
                    <a:pt x="190" y="62"/>
                  </a:lnTo>
                  <a:lnTo>
                    <a:pt x="184" y="60"/>
                  </a:lnTo>
                  <a:lnTo>
                    <a:pt x="178" y="60"/>
                  </a:lnTo>
                  <a:lnTo>
                    <a:pt x="173" y="60"/>
                  </a:lnTo>
                  <a:lnTo>
                    <a:pt x="167" y="60"/>
                  </a:lnTo>
                  <a:lnTo>
                    <a:pt x="159" y="59"/>
                  </a:lnTo>
                  <a:lnTo>
                    <a:pt x="152" y="59"/>
                  </a:lnTo>
                  <a:lnTo>
                    <a:pt x="146" y="59"/>
                  </a:lnTo>
                  <a:lnTo>
                    <a:pt x="138" y="57"/>
                  </a:lnTo>
                  <a:lnTo>
                    <a:pt x="129" y="55"/>
                  </a:lnTo>
                  <a:lnTo>
                    <a:pt x="121" y="53"/>
                  </a:lnTo>
                  <a:lnTo>
                    <a:pt x="114" y="51"/>
                  </a:lnTo>
                  <a:lnTo>
                    <a:pt x="106" y="51"/>
                  </a:lnTo>
                  <a:lnTo>
                    <a:pt x="102" y="49"/>
                  </a:lnTo>
                  <a:lnTo>
                    <a:pt x="99" y="47"/>
                  </a:lnTo>
                  <a:lnTo>
                    <a:pt x="93" y="47"/>
                  </a:lnTo>
                  <a:lnTo>
                    <a:pt x="89" y="47"/>
                  </a:lnTo>
                  <a:lnTo>
                    <a:pt x="81" y="45"/>
                  </a:lnTo>
                  <a:lnTo>
                    <a:pt x="74" y="45"/>
                  </a:lnTo>
                  <a:lnTo>
                    <a:pt x="66" y="41"/>
                  </a:lnTo>
                  <a:lnTo>
                    <a:pt x="59" y="40"/>
                  </a:lnTo>
                  <a:lnTo>
                    <a:pt x="51" y="40"/>
                  </a:lnTo>
                  <a:lnTo>
                    <a:pt x="43" y="38"/>
                  </a:lnTo>
                  <a:lnTo>
                    <a:pt x="38" y="36"/>
                  </a:lnTo>
                  <a:lnTo>
                    <a:pt x="30" y="36"/>
                  </a:lnTo>
                  <a:lnTo>
                    <a:pt x="24" y="34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1" y="28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8" name="Freeform 117"/>
            <p:cNvSpPr>
              <a:spLocks/>
            </p:cNvSpPr>
            <p:nvPr/>
          </p:nvSpPr>
          <p:spPr bwMode="auto">
            <a:xfrm>
              <a:off x="4725" y="2214"/>
              <a:ext cx="32" cy="156"/>
            </a:xfrm>
            <a:custGeom>
              <a:avLst/>
              <a:gdLst>
                <a:gd name="T0" fmla="*/ 0 w 65"/>
                <a:gd name="T1" fmla="*/ 70 h 311"/>
                <a:gd name="T2" fmla="*/ 0 w 65"/>
                <a:gd name="T3" fmla="*/ 80 h 311"/>
                <a:gd name="T4" fmla="*/ 0 w 65"/>
                <a:gd name="T5" fmla="*/ 93 h 311"/>
                <a:gd name="T6" fmla="*/ 2 w 65"/>
                <a:gd name="T7" fmla="*/ 106 h 311"/>
                <a:gd name="T8" fmla="*/ 2 w 65"/>
                <a:gd name="T9" fmla="*/ 119 h 311"/>
                <a:gd name="T10" fmla="*/ 4 w 65"/>
                <a:gd name="T11" fmla="*/ 131 h 311"/>
                <a:gd name="T12" fmla="*/ 6 w 65"/>
                <a:gd name="T13" fmla="*/ 142 h 311"/>
                <a:gd name="T14" fmla="*/ 8 w 65"/>
                <a:gd name="T15" fmla="*/ 154 h 311"/>
                <a:gd name="T16" fmla="*/ 8 w 65"/>
                <a:gd name="T17" fmla="*/ 167 h 311"/>
                <a:gd name="T18" fmla="*/ 10 w 65"/>
                <a:gd name="T19" fmla="*/ 178 h 311"/>
                <a:gd name="T20" fmla="*/ 14 w 65"/>
                <a:gd name="T21" fmla="*/ 190 h 311"/>
                <a:gd name="T22" fmla="*/ 16 w 65"/>
                <a:gd name="T23" fmla="*/ 201 h 311"/>
                <a:gd name="T24" fmla="*/ 19 w 65"/>
                <a:gd name="T25" fmla="*/ 211 h 311"/>
                <a:gd name="T26" fmla="*/ 23 w 65"/>
                <a:gd name="T27" fmla="*/ 224 h 311"/>
                <a:gd name="T28" fmla="*/ 23 w 65"/>
                <a:gd name="T29" fmla="*/ 234 h 311"/>
                <a:gd name="T30" fmla="*/ 27 w 65"/>
                <a:gd name="T31" fmla="*/ 243 h 311"/>
                <a:gd name="T32" fmla="*/ 31 w 65"/>
                <a:gd name="T33" fmla="*/ 253 h 311"/>
                <a:gd name="T34" fmla="*/ 33 w 65"/>
                <a:gd name="T35" fmla="*/ 260 h 311"/>
                <a:gd name="T36" fmla="*/ 37 w 65"/>
                <a:gd name="T37" fmla="*/ 273 h 311"/>
                <a:gd name="T38" fmla="*/ 42 w 65"/>
                <a:gd name="T39" fmla="*/ 285 h 311"/>
                <a:gd name="T40" fmla="*/ 48 w 65"/>
                <a:gd name="T41" fmla="*/ 296 h 311"/>
                <a:gd name="T42" fmla="*/ 54 w 65"/>
                <a:gd name="T43" fmla="*/ 308 h 311"/>
                <a:gd name="T44" fmla="*/ 61 w 65"/>
                <a:gd name="T45" fmla="*/ 311 h 311"/>
                <a:gd name="T46" fmla="*/ 61 w 65"/>
                <a:gd name="T47" fmla="*/ 302 h 311"/>
                <a:gd name="T48" fmla="*/ 61 w 65"/>
                <a:gd name="T49" fmla="*/ 296 h 311"/>
                <a:gd name="T50" fmla="*/ 63 w 65"/>
                <a:gd name="T51" fmla="*/ 285 h 311"/>
                <a:gd name="T52" fmla="*/ 63 w 65"/>
                <a:gd name="T53" fmla="*/ 273 h 311"/>
                <a:gd name="T54" fmla="*/ 65 w 65"/>
                <a:gd name="T55" fmla="*/ 262 h 311"/>
                <a:gd name="T56" fmla="*/ 65 w 65"/>
                <a:gd name="T57" fmla="*/ 247 h 311"/>
                <a:gd name="T58" fmla="*/ 65 w 65"/>
                <a:gd name="T59" fmla="*/ 234 h 311"/>
                <a:gd name="T60" fmla="*/ 65 w 65"/>
                <a:gd name="T61" fmla="*/ 218 h 311"/>
                <a:gd name="T62" fmla="*/ 65 w 65"/>
                <a:gd name="T63" fmla="*/ 203 h 311"/>
                <a:gd name="T64" fmla="*/ 63 w 65"/>
                <a:gd name="T65" fmla="*/ 188 h 311"/>
                <a:gd name="T66" fmla="*/ 63 w 65"/>
                <a:gd name="T67" fmla="*/ 173 h 311"/>
                <a:gd name="T68" fmla="*/ 61 w 65"/>
                <a:gd name="T69" fmla="*/ 161 h 311"/>
                <a:gd name="T70" fmla="*/ 61 w 65"/>
                <a:gd name="T71" fmla="*/ 148 h 311"/>
                <a:gd name="T72" fmla="*/ 59 w 65"/>
                <a:gd name="T73" fmla="*/ 133 h 311"/>
                <a:gd name="T74" fmla="*/ 57 w 65"/>
                <a:gd name="T75" fmla="*/ 123 h 311"/>
                <a:gd name="T76" fmla="*/ 56 w 65"/>
                <a:gd name="T77" fmla="*/ 114 h 311"/>
                <a:gd name="T78" fmla="*/ 54 w 65"/>
                <a:gd name="T79" fmla="*/ 106 h 311"/>
                <a:gd name="T80" fmla="*/ 52 w 65"/>
                <a:gd name="T81" fmla="*/ 97 h 311"/>
                <a:gd name="T82" fmla="*/ 46 w 65"/>
                <a:gd name="T83" fmla="*/ 89 h 311"/>
                <a:gd name="T84" fmla="*/ 42 w 65"/>
                <a:gd name="T85" fmla="*/ 78 h 311"/>
                <a:gd name="T86" fmla="*/ 38 w 65"/>
                <a:gd name="T87" fmla="*/ 70 h 311"/>
                <a:gd name="T88" fmla="*/ 35 w 65"/>
                <a:gd name="T89" fmla="*/ 61 h 311"/>
                <a:gd name="T90" fmla="*/ 31 w 65"/>
                <a:gd name="T91" fmla="*/ 51 h 311"/>
                <a:gd name="T92" fmla="*/ 25 w 65"/>
                <a:gd name="T93" fmla="*/ 42 h 311"/>
                <a:gd name="T94" fmla="*/ 21 w 65"/>
                <a:gd name="T95" fmla="*/ 34 h 311"/>
                <a:gd name="T96" fmla="*/ 16 w 65"/>
                <a:gd name="T97" fmla="*/ 26 h 311"/>
                <a:gd name="T98" fmla="*/ 8 w 65"/>
                <a:gd name="T99" fmla="*/ 17 h 311"/>
                <a:gd name="T100" fmla="*/ 4 w 65"/>
                <a:gd name="T101" fmla="*/ 5 h 311"/>
                <a:gd name="T102" fmla="*/ 2 w 65"/>
                <a:gd name="T103" fmla="*/ 0 h 311"/>
                <a:gd name="T104" fmla="*/ 2 w 65"/>
                <a:gd name="T105" fmla="*/ 6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" h="311">
                  <a:moveTo>
                    <a:pt x="2" y="62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2" y="125"/>
                  </a:lnTo>
                  <a:lnTo>
                    <a:pt x="4" y="131"/>
                  </a:lnTo>
                  <a:lnTo>
                    <a:pt x="4" y="137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8" y="154"/>
                  </a:lnTo>
                  <a:lnTo>
                    <a:pt x="8" y="161"/>
                  </a:lnTo>
                  <a:lnTo>
                    <a:pt x="8" y="167"/>
                  </a:lnTo>
                  <a:lnTo>
                    <a:pt x="10" y="173"/>
                  </a:lnTo>
                  <a:lnTo>
                    <a:pt x="10" y="178"/>
                  </a:lnTo>
                  <a:lnTo>
                    <a:pt x="12" y="184"/>
                  </a:lnTo>
                  <a:lnTo>
                    <a:pt x="14" y="190"/>
                  </a:lnTo>
                  <a:lnTo>
                    <a:pt x="16" y="196"/>
                  </a:lnTo>
                  <a:lnTo>
                    <a:pt x="16" y="201"/>
                  </a:lnTo>
                  <a:lnTo>
                    <a:pt x="19" y="207"/>
                  </a:lnTo>
                  <a:lnTo>
                    <a:pt x="19" y="211"/>
                  </a:lnTo>
                  <a:lnTo>
                    <a:pt x="21" y="216"/>
                  </a:lnTo>
                  <a:lnTo>
                    <a:pt x="23" y="224"/>
                  </a:lnTo>
                  <a:lnTo>
                    <a:pt x="23" y="228"/>
                  </a:lnTo>
                  <a:lnTo>
                    <a:pt x="23" y="234"/>
                  </a:lnTo>
                  <a:lnTo>
                    <a:pt x="27" y="237"/>
                  </a:lnTo>
                  <a:lnTo>
                    <a:pt x="27" y="243"/>
                  </a:lnTo>
                  <a:lnTo>
                    <a:pt x="31" y="247"/>
                  </a:lnTo>
                  <a:lnTo>
                    <a:pt x="31" y="253"/>
                  </a:lnTo>
                  <a:lnTo>
                    <a:pt x="31" y="256"/>
                  </a:lnTo>
                  <a:lnTo>
                    <a:pt x="33" y="260"/>
                  </a:lnTo>
                  <a:lnTo>
                    <a:pt x="35" y="264"/>
                  </a:lnTo>
                  <a:lnTo>
                    <a:pt x="37" y="273"/>
                  </a:lnTo>
                  <a:lnTo>
                    <a:pt x="40" y="279"/>
                  </a:lnTo>
                  <a:lnTo>
                    <a:pt x="42" y="285"/>
                  </a:lnTo>
                  <a:lnTo>
                    <a:pt x="46" y="292"/>
                  </a:lnTo>
                  <a:lnTo>
                    <a:pt x="48" y="296"/>
                  </a:lnTo>
                  <a:lnTo>
                    <a:pt x="52" y="302"/>
                  </a:lnTo>
                  <a:lnTo>
                    <a:pt x="54" y="308"/>
                  </a:lnTo>
                  <a:lnTo>
                    <a:pt x="59" y="311"/>
                  </a:lnTo>
                  <a:lnTo>
                    <a:pt x="61" y="311"/>
                  </a:lnTo>
                  <a:lnTo>
                    <a:pt x="61" y="308"/>
                  </a:lnTo>
                  <a:lnTo>
                    <a:pt x="61" y="302"/>
                  </a:lnTo>
                  <a:lnTo>
                    <a:pt x="61" y="300"/>
                  </a:lnTo>
                  <a:lnTo>
                    <a:pt x="61" y="296"/>
                  </a:lnTo>
                  <a:lnTo>
                    <a:pt x="63" y="291"/>
                  </a:lnTo>
                  <a:lnTo>
                    <a:pt x="63" y="285"/>
                  </a:lnTo>
                  <a:lnTo>
                    <a:pt x="63" y="279"/>
                  </a:lnTo>
                  <a:lnTo>
                    <a:pt x="63" y="273"/>
                  </a:lnTo>
                  <a:lnTo>
                    <a:pt x="65" y="268"/>
                  </a:lnTo>
                  <a:lnTo>
                    <a:pt x="65" y="262"/>
                  </a:lnTo>
                  <a:lnTo>
                    <a:pt x="65" y="256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4"/>
                  </a:lnTo>
                  <a:lnTo>
                    <a:pt x="65" y="226"/>
                  </a:lnTo>
                  <a:lnTo>
                    <a:pt x="65" y="218"/>
                  </a:lnTo>
                  <a:lnTo>
                    <a:pt x="65" y="211"/>
                  </a:lnTo>
                  <a:lnTo>
                    <a:pt x="65" y="203"/>
                  </a:lnTo>
                  <a:lnTo>
                    <a:pt x="65" y="196"/>
                  </a:lnTo>
                  <a:lnTo>
                    <a:pt x="63" y="188"/>
                  </a:lnTo>
                  <a:lnTo>
                    <a:pt x="63" y="182"/>
                  </a:lnTo>
                  <a:lnTo>
                    <a:pt x="63" y="173"/>
                  </a:lnTo>
                  <a:lnTo>
                    <a:pt x="63" y="167"/>
                  </a:lnTo>
                  <a:lnTo>
                    <a:pt x="61" y="161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0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57" y="123"/>
                  </a:lnTo>
                  <a:lnTo>
                    <a:pt x="57" y="119"/>
                  </a:lnTo>
                  <a:lnTo>
                    <a:pt x="56" y="114"/>
                  </a:lnTo>
                  <a:lnTo>
                    <a:pt x="56" y="112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2" y="97"/>
                  </a:lnTo>
                  <a:lnTo>
                    <a:pt x="50" y="93"/>
                  </a:lnTo>
                  <a:lnTo>
                    <a:pt x="46" y="89"/>
                  </a:lnTo>
                  <a:lnTo>
                    <a:pt x="44" y="83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38" y="70"/>
                  </a:lnTo>
                  <a:lnTo>
                    <a:pt x="37" y="66"/>
                  </a:lnTo>
                  <a:lnTo>
                    <a:pt x="35" y="61"/>
                  </a:lnTo>
                  <a:lnTo>
                    <a:pt x="31" y="57"/>
                  </a:lnTo>
                  <a:lnTo>
                    <a:pt x="31" y="51"/>
                  </a:lnTo>
                  <a:lnTo>
                    <a:pt x="27" y="47"/>
                  </a:lnTo>
                  <a:lnTo>
                    <a:pt x="25" y="42"/>
                  </a:lnTo>
                  <a:lnTo>
                    <a:pt x="23" y="38"/>
                  </a:lnTo>
                  <a:lnTo>
                    <a:pt x="21" y="34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3"/>
                  </a:lnTo>
                  <a:lnTo>
                    <a:pt x="8" y="17"/>
                  </a:lnTo>
                  <a:lnTo>
                    <a:pt x="6" y="9"/>
                  </a:lnTo>
                  <a:lnTo>
                    <a:pt x="4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62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79" name="Freeform 118"/>
            <p:cNvSpPr>
              <a:spLocks/>
            </p:cNvSpPr>
            <p:nvPr/>
          </p:nvSpPr>
          <p:spPr bwMode="auto">
            <a:xfrm>
              <a:off x="4893" y="2389"/>
              <a:ext cx="214" cy="55"/>
            </a:xfrm>
            <a:custGeom>
              <a:avLst/>
              <a:gdLst>
                <a:gd name="T0" fmla="*/ 45 w 427"/>
                <a:gd name="T1" fmla="*/ 58 h 110"/>
                <a:gd name="T2" fmla="*/ 59 w 427"/>
                <a:gd name="T3" fmla="*/ 53 h 110"/>
                <a:gd name="T4" fmla="*/ 76 w 427"/>
                <a:gd name="T5" fmla="*/ 47 h 110"/>
                <a:gd name="T6" fmla="*/ 95 w 427"/>
                <a:gd name="T7" fmla="*/ 39 h 110"/>
                <a:gd name="T8" fmla="*/ 116 w 427"/>
                <a:gd name="T9" fmla="*/ 34 h 110"/>
                <a:gd name="T10" fmla="*/ 135 w 427"/>
                <a:gd name="T11" fmla="*/ 26 h 110"/>
                <a:gd name="T12" fmla="*/ 156 w 427"/>
                <a:gd name="T13" fmla="*/ 20 h 110"/>
                <a:gd name="T14" fmla="*/ 175 w 427"/>
                <a:gd name="T15" fmla="*/ 17 h 110"/>
                <a:gd name="T16" fmla="*/ 194 w 427"/>
                <a:gd name="T17" fmla="*/ 13 h 110"/>
                <a:gd name="T18" fmla="*/ 209 w 427"/>
                <a:gd name="T19" fmla="*/ 7 h 110"/>
                <a:gd name="T20" fmla="*/ 222 w 427"/>
                <a:gd name="T21" fmla="*/ 5 h 110"/>
                <a:gd name="T22" fmla="*/ 235 w 427"/>
                <a:gd name="T23" fmla="*/ 5 h 110"/>
                <a:gd name="T24" fmla="*/ 254 w 427"/>
                <a:gd name="T25" fmla="*/ 3 h 110"/>
                <a:gd name="T26" fmla="*/ 273 w 427"/>
                <a:gd name="T27" fmla="*/ 1 h 110"/>
                <a:gd name="T28" fmla="*/ 287 w 427"/>
                <a:gd name="T29" fmla="*/ 1 h 110"/>
                <a:gd name="T30" fmla="*/ 300 w 427"/>
                <a:gd name="T31" fmla="*/ 0 h 110"/>
                <a:gd name="T32" fmla="*/ 315 w 427"/>
                <a:gd name="T33" fmla="*/ 0 h 110"/>
                <a:gd name="T34" fmla="*/ 329 w 427"/>
                <a:gd name="T35" fmla="*/ 0 h 110"/>
                <a:gd name="T36" fmla="*/ 342 w 427"/>
                <a:gd name="T37" fmla="*/ 0 h 110"/>
                <a:gd name="T38" fmla="*/ 355 w 427"/>
                <a:gd name="T39" fmla="*/ 0 h 110"/>
                <a:gd name="T40" fmla="*/ 368 w 427"/>
                <a:gd name="T41" fmla="*/ 0 h 110"/>
                <a:gd name="T42" fmla="*/ 384 w 427"/>
                <a:gd name="T43" fmla="*/ 0 h 110"/>
                <a:gd name="T44" fmla="*/ 406 w 427"/>
                <a:gd name="T45" fmla="*/ 0 h 110"/>
                <a:gd name="T46" fmla="*/ 420 w 427"/>
                <a:gd name="T47" fmla="*/ 0 h 110"/>
                <a:gd name="T48" fmla="*/ 427 w 427"/>
                <a:gd name="T49" fmla="*/ 0 h 110"/>
                <a:gd name="T50" fmla="*/ 414 w 427"/>
                <a:gd name="T51" fmla="*/ 3 h 110"/>
                <a:gd name="T52" fmla="*/ 401 w 427"/>
                <a:gd name="T53" fmla="*/ 11 h 110"/>
                <a:gd name="T54" fmla="*/ 384 w 427"/>
                <a:gd name="T55" fmla="*/ 19 h 110"/>
                <a:gd name="T56" fmla="*/ 365 w 427"/>
                <a:gd name="T57" fmla="*/ 24 h 110"/>
                <a:gd name="T58" fmla="*/ 344 w 427"/>
                <a:gd name="T59" fmla="*/ 36 h 110"/>
                <a:gd name="T60" fmla="*/ 323 w 427"/>
                <a:gd name="T61" fmla="*/ 45 h 110"/>
                <a:gd name="T62" fmla="*/ 302 w 427"/>
                <a:gd name="T63" fmla="*/ 53 h 110"/>
                <a:gd name="T64" fmla="*/ 283 w 427"/>
                <a:gd name="T65" fmla="*/ 60 h 110"/>
                <a:gd name="T66" fmla="*/ 264 w 427"/>
                <a:gd name="T67" fmla="*/ 68 h 110"/>
                <a:gd name="T68" fmla="*/ 253 w 427"/>
                <a:gd name="T69" fmla="*/ 76 h 110"/>
                <a:gd name="T70" fmla="*/ 235 w 427"/>
                <a:gd name="T71" fmla="*/ 77 h 110"/>
                <a:gd name="T72" fmla="*/ 213 w 427"/>
                <a:gd name="T73" fmla="*/ 81 h 110"/>
                <a:gd name="T74" fmla="*/ 197 w 427"/>
                <a:gd name="T75" fmla="*/ 83 h 110"/>
                <a:gd name="T76" fmla="*/ 184 w 427"/>
                <a:gd name="T77" fmla="*/ 87 h 110"/>
                <a:gd name="T78" fmla="*/ 167 w 427"/>
                <a:gd name="T79" fmla="*/ 89 h 110"/>
                <a:gd name="T80" fmla="*/ 152 w 427"/>
                <a:gd name="T81" fmla="*/ 93 h 110"/>
                <a:gd name="T82" fmla="*/ 135 w 427"/>
                <a:gd name="T83" fmla="*/ 93 h 110"/>
                <a:gd name="T84" fmla="*/ 120 w 427"/>
                <a:gd name="T85" fmla="*/ 96 h 110"/>
                <a:gd name="T86" fmla="*/ 104 w 427"/>
                <a:gd name="T87" fmla="*/ 98 h 110"/>
                <a:gd name="T88" fmla="*/ 87 w 427"/>
                <a:gd name="T89" fmla="*/ 100 h 110"/>
                <a:gd name="T90" fmla="*/ 72 w 427"/>
                <a:gd name="T91" fmla="*/ 102 h 110"/>
                <a:gd name="T92" fmla="*/ 57 w 427"/>
                <a:gd name="T93" fmla="*/ 106 h 110"/>
                <a:gd name="T94" fmla="*/ 44 w 427"/>
                <a:gd name="T95" fmla="*/ 106 h 110"/>
                <a:gd name="T96" fmla="*/ 32 w 427"/>
                <a:gd name="T97" fmla="*/ 108 h 110"/>
                <a:gd name="T98" fmla="*/ 13 w 427"/>
                <a:gd name="T99" fmla="*/ 108 h 110"/>
                <a:gd name="T100" fmla="*/ 0 w 427"/>
                <a:gd name="T101" fmla="*/ 108 h 110"/>
                <a:gd name="T102" fmla="*/ 2 w 427"/>
                <a:gd name="T103" fmla="*/ 96 h 110"/>
                <a:gd name="T104" fmla="*/ 25 w 427"/>
                <a:gd name="T105" fmla="*/ 76 h 110"/>
                <a:gd name="T106" fmla="*/ 38 w 427"/>
                <a:gd name="T107" fmla="*/ 6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7" h="110">
                  <a:moveTo>
                    <a:pt x="38" y="64"/>
                  </a:moveTo>
                  <a:lnTo>
                    <a:pt x="40" y="60"/>
                  </a:lnTo>
                  <a:lnTo>
                    <a:pt x="45" y="58"/>
                  </a:lnTo>
                  <a:lnTo>
                    <a:pt x="49" y="58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49"/>
                  </a:lnTo>
                  <a:lnTo>
                    <a:pt x="70" y="47"/>
                  </a:lnTo>
                  <a:lnTo>
                    <a:pt x="76" y="47"/>
                  </a:lnTo>
                  <a:lnTo>
                    <a:pt x="82" y="45"/>
                  </a:lnTo>
                  <a:lnTo>
                    <a:pt x="89" y="41"/>
                  </a:lnTo>
                  <a:lnTo>
                    <a:pt x="95" y="39"/>
                  </a:lnTo>
                  <a:lnTo>
                    <a:pt x="102" y="38"/>
                  </a:lnTo>
                  <a:lnTo>
                    <a:pt x="108" y="36"/>
                  </a:lnTo>
                  <a:lnTo>
                    <a:pt x="116" y="34"/>
                  </a:lnTo>
                  <a:lnTo>
                    <a:pt x="123" y="30"/>
                  </a:lnTo>
                  <a:lnTo>
                    <a:pt x="131" y="30"/>
                  </a:lnTo>
                  <a:lnTo>
                    <a:pt x="135" y="26"/>
                  </a:lnTo>
                  <a:lnTo>
                    <a:pt x="144" y="24"/>
                  </a:lnTo>
                  <a:lnTo>
                    <a:pt x="150" y="22"/>
                  </a:lnTo>
                  <a:lnTo>
                    <a:pt x="156" y="20"/>
                  </a:lnTo>
                  <a:lnTo>
                    <a:pt x="163" y="19"/>
                  </a:lnTo>
                  <a:lnTo>
                    <a:pt x="169" y="19"/>
                  </a:lnTo>
                  <a:lnTo>
                    <a:pt x="175" y="17"/>
                  </a:lnTo>
                  <a:lnTo>
                    <a:pt x="182" y="15"/>
                  </a:lnTo>
                  <a:lnTo>
                    <a:pt x="188" y="13"/>
                  </a:lnTo>
                  <a:lnTo>
                    <a:pt x="194" y="13"/>
                  </a:lnTo>
                  <a:lnTo>
                    <a:pt x="197" y="11"/>
                  </a:lnTo>
                  <a:lnTo>
                    <a:pt x="205" y="9"/>
                  </a:lnTo>
                  <a:lnTo>
                    <a:pt x="209" y="7"/>
                  </a:lnTo>
                  <a:lnTo>
                    <a:pt x="213" y="7"/>
                  </a:lnTo>
                  <a:lnTo>
                    <a:pt x="218" y="5"/>
                  </a:lnTo>
                  <a:lnTo>
                    <a:pt x="222" y="5"/>
                  </a:lnTo>
                  <a:lnTo>
                    <a:pt x="224" y="5"/>
                  </a:lnTo>
                  <a:lnTo>
                    <a:pt x="230" y="5"/>
                  </a:lnTo>
                  <a:lnTo>
                    <a:pt x="235" y="5"/>
                  </a:lnTo>
                  <a:lnTo>
                    <a:pt x="241" y="5"/>
                  </a:lnTo>
                  <a:lnTo>
                    <a:pt x="247" y="3"/>
                  </a:lnTo>
                  <a:lnTo>
                    <a:pt x="254" y="3"/>
                  </a:lnTo>
                  <a:lnTo>
                    <a:pt x="262" y="1"/>
                  </a:lnTo>
                  <a:lnTo>
                    <a:pt x="270" y="1"/>
                  </a:lnTo>
                  <a:lnTo>
                    <a:pt x="273" y="1"/>
                  </a:lnTo>
                  <a:lnTo>
                    <a:pt x="277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4" y="0"/>
                  </a:lnTo>
                  <a:lnTo>
                    <a:pt x="418" y="3"/>
                  </a:lnTo>
                  <a:lnTo>
                    <a:pt x="414" y="3"/>
                  </a:lnTo>
                  <a:lnTo>
                    <a:pt x="408" y="5"/>
                  </a:lnTo>
                  <a:lnTo>
                    <a:pt x="406" y="7"/>
                  </a:lnTo>
                  <a:lnTo>
                    <a:pt x="401" y="11"/>
                  </a:lnTo>
                  <a:lnTo>
                    <a:pt x="395" y="13"/>
                  </a:lnTo>
                  <a:lnTo>
                    <a:pt x="389" y="15"/>
                  </a:lnTo>
                  <a:lnTo>
                    <a:pt x="384" y="19"/>
                  </a:lnTo>
                  <a:lnTo>
                    <a:pt x="378" y="20"/>
                  </a:lnTo>
                  <a:lnTo>
                    <a:pt x="370" y="22"/>
                  </a:lnTo>
                  <a:lnTo>
                    <a:pt x="365" y="24"/>
                  </a:lnTo>
                  <a:lnTo>
                    <a:pt x="357" y="28"/>
                  </a:lnTo>
                  <a:lnTo>
                    <a:pt x="351" y="32"/>
                  </a:lnTo>
                  <a:lnTo>
                    <a:pt x="344" y="36"/>
                  </a:lnTo>
                  <a:lnTo>
                    <a:pt x="336" y="38"/>
                  </a:lnTo>
                  <a:lnTo>
                    <a:pt x="330" y="41"/>
                  </a:lnTo>
                  <a:lnTo>
                    <a:pt x="323" y="45"/>
                  </a:lnTo>
                  <a:lnTo>
                    <a:pt x="315" y="47"/>
                  </a:lnTo>
                  <a:lnTo>
                    <a:pt x="308" y="51"/>
                  </a:lnTo>
                  <a:lnTo>
                    <a:pt x="302" y="53"/>
                  </a:lnTo>
                  <a:lnTo>
                    <a:pt x="294" y="58"/>
                  </a:lnTo>
                  <a:lnTo>
                    <a:pt x="289" y="58"/>
                  </a:lnTo>
                  <a:lnTo>
                    <a:pt x="283" y="60"/>
                  </a:lnTo>
                  <a:lnTo>
                    <a:pt x="277" y="64"/>
                  </a:lnTo>
                  <a:lnTo>
                    <a:pt x="272" y="66"/>
                  </a:lnTo>
                  <a:lnTo>
                    <a:pt x="264" y="68"/>
                  </a:lnTo>
                  <a:lnTo>
                    <a:pt x="260" y="70"/>
                  </a:lnTo>
                  <a:lnTo>
                    <a:pt x="258" y="72"/>
                  </a:lnTo>
                  <a:lnTo>
                    <a:pt x="253" y="76"/>
                  </a:lnTo>
                  <a:lnTo>
                    <a:pt x="247" y="76"/>
                  </a:lnTo>
                  <a:lnTo>
                    <a:pt x="241" y="76"/>
                  </a:lnTo>
                  <a:lnTo>
                    <a:pt x="235" y="77"/>
                  </a:lnTo>
                  <a:lnTo>
                    <a:pt x="228" y="77"/>
                  </a:lnTo>
                  <a:lnTo>
                    <a:pt x="220" y="79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203" y="83"/>
                  </a:lnTo>
                  <a:lnTo>
                    <a:pt x="197" y="83"/>
                  </a:lnTo>
                  <a:lnTo>
                    <a:pt x="196" y="85"/>
                  </a:lnTo>
                  <a:lnTo>
                    <a:pt x="188" y="85"/>
                  </a:lnTo>
                  <a:lnTo>
                    <a:pt x="184" y="87"/>
                  </a:lnTo>
                  <a:lnTo>
                    <a:pt x="178" y="87"/>
                  </a:lnTo>
                  <a:lnTo>
                    <a:pt x="173" y="89"/>
                  </a:lnTo>
                  <a:lnTo>
                    <a:pt x="167" y="89"/>
                  </a:lnTo>
                  <a:lnTo>
                    <a:pt x="163" y="89"/>
                  </a:lnTo>
                  <a:lnTo>
                    <a:pt x="158" y="91"/>
                  </a:lnTo>
                  <a:lnTo>
                    <a:pt x="152" y="93"/>
                  </a:lnTo>
                  <a:lnTo>
                    <a:pt x="146" y="93"/>
                  </a:lnTo>
                  <a:lnTo>
                    <a:pt x="142" y="93"/>
                  </a:lnTo>
                  <a:lnTo>
                    <a:pt x="135" y="93"/>
                  </a:lnTo>
                  <a:lnTo>
                    <a:pt x="131" y="95"/>
                  </a:lnTo>
                  <a:lnTo>
                    <a:pt x="125" y="96"/>
                  </a:lnTo>
                  <a:lnTo>
                    <a:pt x="120" y="96"/>
                  </a:lnTo>
                  <a:lnTo>
                    <a:pt x="114" y="96"/>
                  </a:lnTo>
                  <a:lnTo>
                    <a:pt x="110" y="98"/>
                  </a:lnTo>
                  <a:lnTo>
                    <a:pt x="104" y="98"/>
                  </a:lnTo>
                  <a:lnTo>
                    <a:pt x="99" y="98"/>
                  </a:lnTo>
                  <a:lnTo>
                    <a:pt x="93" y="100"/>
                  </a:lnTo>
                  <a:lnTo>
                    <a:pt x="87" y="100"/>
                  </a:lnTo>
                  <a:lnTo>
                    <a:pt x="82" y="100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6" y="104"/>
                  </a:lnTo>
                  <a:lnTo>
                    <a:pt x="61" y="104"/>
                  </a:lnTo>
                  <a:lnTo>
                    <a:pt x="57" y="106"/>
                  </a:lnTo>
                  <a:lnTo>
                    <a:pt x="53" y="106"/>
                  </a:lnTo>
                  <a:lnTo>
                    <a:pt x="47" y="106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5" y="108"/>
                  </a:lnTo>
                  <a:lnTo>
                    <a:pt x="19" y="108"/>
                  </a:lnTo>
                  <a:lnTo>
                    <a:pt x="13" y="108"/>
                  </a:lnTo>
                  <a:lnTo>
                    <a:pt x="7" y="110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9" y="89"/>
                  </a:lnTo>
                  <a:lnTo>
                    <a:pt x="17" y="81"/>
                  </a:lnTo>
                  <a:lnTo>
                    <a:pt x="25" y="76"/>
                  </a:lnTo>
                  <a:lnTo>
                    <a:pt x="32" y="68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0" name="Freeform 119"/>
            <p:cNvSpPr>
              <a:spLocks/>
            </p:cNvSpPr>
            <p:nvPr/>
          </p:nvSpPr>
          <p:spPr bwMode="auto">
            <a:xfrm>
              <a:off x="4596" y="2594"/>
              <a:ext cx="82" cy="156"/>
            </a:xfrm>
            <a:custGeom>
              <a:avLst/>
              <a:gdLst>
                <a:gd name="T0" fmla="*/ 118 w 163"/>
                <a:gd name="T1" fmla="*/ 25 h 312"/>
                <a:gd name="T2" fmla="*/ 108 w 163"/>
                <a:gd name="T3" fmla="*/ 36 h 312"/>
                <a:gd name="T4" fmla="*/ 101 w 163"/>
                <a:gd name="T5" fmla="*/ 46 h 312"/>
                <a:gd name="T6" fmla="*/ 93 w 163"/>
                <a:gd name="T7" fmla="*/ 53 h 312"/>
                <a:gd name="T8" fmla="*/ 87 w 163"/>
                <a:gd name="T9" fmla="*/ 63 h 312"/>
                <a:gd name="T10" fmla="*/ 82 w 163"/>
                <a:gd name="T11" fmla="*/ 74 h 312"/>
                <a:gd name="T12" fmla="*/ 76 w 163"/>
                <a:gd name="T13" fmla="*/ 84 h 312"/>
                <a:gd name="T14" fmla="*/ 68 w 163"/>
                <a:gd name="T15" fmla="*/ 95 h 312"/>
                <a:gd name="T16" fmla="*/ 63 w 163"/>
                <a:gd name="T17" fmla="*/ 107 h 312"/>
                <a:gd name="T18" fmla="*/ 59 w 163"/>
                <a:gd name="T19" fmla="*/ 116 h 312"/>
                <a:gd name="T20" fmla="*/ 55 w 163"/>
                <a:gd name="T21" fmla="*/ 126 h 312"/>
                <a:gd name="T22" fmla="*/ 47 w 163"/>
                <a:gd name="T23" fmla="*/ 139 h 312"/>
                <a:gd name="T24" fmla="*/ 40 w 163"/>
                <a:gd name="T25" fmla="*/ 154 h 312"/>
                <a:gd name="T26" fmla="*/ 38 w 163"/>
                <a:gd name="T27" fmla="*/ 160 h 312"/>
                <a:gd name="T28" fmla="*/ 34 w 163"/>
                <a:gd name="T29" fmla="*/ 173 h 312"/>
                <a:gd name="T30" fmla="*/ 32 w 163"/>
                <a:gd name="T31" fmla="*/ 183 h 312"/>
                <a:gd name="T32" fmla="*/ 28 w 163"/>
                <a:gd name="T33" fmla="*/ 196 h 312"/>
                <a:gd name="T34" fmla="*/ 23 w 163"/>
                <a:gd name="T35" fmla="*/ 211 h 312"/>
                <a:gd name="T36" fmla="*/ 21 w 163"/>
                <a:gd name="T37" fmla="*/ 224 h 312"/>
                <a:gd name="T38" fmla="*/ 17 w 163"/>
                <a:gd name="T39" fmla="*/ 240 h 312"/>
                <a:gd name="T40" fmla="*/ 13 w 163"/>
                <a:gd name="T41" fmla="*/ 251 h 312"/>
                <a:gd name="T42" fmla="*/ 9 w 163"/>
                <a:gd name="T43" fmla="*/ 268 h 312"/>
                <a:gd name="T44" fmla="*/ 6 w 163"/>
                <a:gd name="T45" fmla="*/ 280 h 312"/>
                <a:gd name="T46" fmla="*/ 4 w 163"/>
                <a:gd name="T47" fmla="*/ 291 h 312"/>
                <a:gd name="T48" fmla="*/ 2 w 163"/>
                <a:gd name="T49" fmla="*/ 300 h 312"/>
                <a:gd name="T50" fmla="*/ 0 w 163"/>
                <a:gd name="T51" fmla="*/ 306 h 312"/>
                <a:gd name="T52" fmla="*/ 0 w 163"/>
                <a:gd name="T53" fmla="*/ 312 h 312"/>
                <a:gd name="T54" fmla="*/ 2 w 163"/>
                <a:gd name="T55" fmla="*/ 308 h 312"/>
                <a:gd name="T56" fmla="*/ 4 w 163"/>
                <a:gd name="T57" fmla="*/ 300 h 312"/>
                <a:gd name="T58" fmla="*/ 9 w 163"/>
                <a:gd name="T59" fmla="*/ 293 h 312"/>
                <a:gd name="T60" fmla="*/ 13 w 163"/>
                <a:gd name="T61" fmla="*/ 281 h 312"/>
                <a:gd name="T62" fmla="*/ 23 w 163"/>
                <a:gd name="T63" fmla="*/ 268 h 312"/>
                <a:gd name="T64" fmla="*/ 28 w 163"/>
                <a:gd name="T65" fmla="*/ 253 h 312"/>
                <a:gd name="T66" fmla="*/ 36 w 163"/>
                <a:gd name="T67" fmla="*/ 238 h 312"/>
                <a:gd name="T68" fmla="*/ 45 w 163"/>
                <a:gd name="T69" fmla="*/ 224 h 312"/>
                <a:gd name="T70" fmla="*/ 55 w 163"/>
                <a:gd name="T71" fmla="*/ 207 h 312"/>
                <a:gd name="T72" fmla="*/ 63 w 163"/>
                <a:gd name="T73" fmla="*/ 192 h 312"/>
                <a:gd name="T74" fmla="*/ 72 w 163"/>
                <a:gd name="T75" fmla="*/ 175 h 312"/>
                <a:gd name="T76" fmla="*/ 80 w 163"/>
                <a:gd name="T77" fmla="*/ 160 h 312"/>
                <a:gd name="T78" fmla="*/ 87 w 163"/>
                <a:gd name="T79" fmla="*/ 148 h 312"/>
                <a:gd name="T80" fmla="*/ 93 w 163"/>
                <a:gd name="T81" fmla="*/ 137 h 312"/>
                <a:gd name="T82" fmla="*/ 97 w 163"/>
                <a:gd name="T83" fmla="*/ 129 h 312"/>
                <a:gd name="T84" fmla="*/ 102 w 163"/>
                <a:gd name="T85" fmla="*/ 122 h 312"/>
                <a:gd name="T86" fmla="*/ 104 w 163"/>
                <a:gd name="T87" fmla="*/ 114 h 312"/>
                <a:gd name="T88" fmla="*/ 110 w 163"/>
                <a:gd name="T89" fmla="*/ 105 h 312"/>
                <a:gd name="T90" fmla="*/ 114 w 163"/>
                <a:gd name="T91" fmla="*/ 97 h 312"/>
                <a:gd name="T92" fmla="*/ 118 w 163"/>
                <a:gd name="T93" fmla="*/ 88 h 312"/>
                <a:gd name="T94" fmla="*/ 123 w 163"/>
                <a:gd name="T95" fmla="*/ 78 h 312"/>
                <a:gd name="T96" fmla="*/ 127 w 163"/>
                <a:gd name="T97" fmla="*/ 67 h 312"/>
                <a:gd name="T98" fmla="*/ 133 w 163"/>
                <a:gd name="T99" fmla="*/ 57 h 312"/>
                <a:gd name="T100" fmla="*/ 139 w 163"/>
                <a:gd name="T101" fmla="*/ 48 h 312"/>
                <a:gd name="T102" fmla="*/ 144 w 163"/>
                <a:gd name="T103" fmla="*/ 36 h 312"/>
                <a:gd name="T104" fmla="*/ 148 w 163"/>
                <a:gd name="T105" fmla="*/ 27 h 312"/>
                <a:gd name="T106" fmla="*/ 152 w 163"/>
                <a:gd name="T107" fmla="*/ 19 h 312"/>
                <a:gd name="T108" fmla="*/ 158 w 163"/>
                <a:gd name="T109" fmla="*/ 8 h 312"/>
                <a:gd name="T110" fmla="*/ 127 w 163"/>
                <a:gd name="T111" fmla="*/ 2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312">
                  <a:moveTo>
                    <a:pt x="127" y="21"/>
                  </a:moveTo>
                  <a:lnTo>
                    <a:pt x="118" y="25"/>
                  </a:lnTo>
                  <a:lnTo>
                    <a:pt x="112" y="32"/>
                  </a:lnTo>
                  <a:lnTo>
                    <a:pt x="108" y="36"/>
                  </a:lnTo>
                  <a:lnTo>
                    <a:pt x="104" y="42"/>
                  </a:lnTo>
                  <a:lnTo>
                    <a:pt x="101" y="46"/>
                  </a:lnTo>
                  <a:lnTo>
                    <a:pt x="97" y="50"/>
                  </a:lnTo>
                  <a:lnTo>
                    <a:pt x="93" y="53"/>
                  </a:lnTo>
                  <a:lnTo>
                    <a:pt x="91" y="59"/>
                  </a:lnTo>
                  <a:lnTo>
                    <a:pt x="87" y="63"/>
                  </a:lnTo>
                  <a:lnTo>
                    <a:pt x="83" y="67"/>
                  </a:lnTo>
                  <a:lnTo>
                    <a:pt x="82" y="74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2" y="89"/>
                  </a:lnTo>
                  <a:lnTo>
                    <a:pt x="68" y="95"/>
                  </a:lnTo>
                  <a:lnTo>
                    <a:pt x="66" y="101"/>
                  </a:lnTo>
                  <a:lnTo>
                    <a:pt x="63" y="107"/>
                  </a:lnTo>
                  <a:lnTo>
                    <a:pt x="61" y="112"/>
                  </a:lnTo>
                  <a:lnTo>
                    <a:pt x="59" y="116"/>
                  </a:lnTo>
                  <a:lnTo>
                    <a:pt x="57" y="120"/>
                  </a:lnTo>
                  <a:lnTo>
                    <a:pt x="55" y="126"/>
                  </a:lnTo>
                  <a:lnTo>
                    <a:pt x="53" y="131"/>
                  </a:lnTo>
                  <a:lnTo>
                    <a:pt x="47" y="139"/>
                  </a:lnTo>
                  <a:lnTo>
                    <a:pt x="44" y="147"/>
                  </a:lnTo>
                  <a:lnTo>
                    <a:pt x="40" y="154"/>
                  </a:lnTo>
                  <a:lnTo>
                    <a:pt x="40" y="158"/>
                  </a:lnTo>
                  <a:lnTo>
                    <a:pt x="38" y="160"/>
                  </a:lnTo>
                  <a:lnTo>
                    <a:pt x="36" y="169"/>
                  </a:lnTo>
                  <a:lnTo>
                    <a:pt x="34" y="173"/>
                  </a:lnTo>
                  <a:lnTo>
                    <a:pt x="34" y="179"/>
                  </a:lnTo>
                  <a:lnTo>
                    <a:pt x="32" y="183"/>
                  </a:lnTo>
                  <a:lnTo>
                    <a:pt x="30" y="190"/>
                  </a:lnTo>
                  <a:lnTo>
                    <a:pt x="28" y="196"/>
                  </a:lnTo>
                  <a:lnTo>
                    <a:pt x="25" y="204"/>
                  </a:lnTo>
                  <a:lnTo>
                    <a:pt x="23" y="211"/>
                  </a:lnTo>
                  <a:lnTo>
                    <a:pt x="23" y="217"/>
                  </a:lnTo>
                  <a:lnTo>
                    <a:pt x="21" y="224"/>
                  </a:lnTo>
                  <a:lnTo>
                    <a:pt x="19" y="232"/>
                  </a:lnTo>
                  <a:lnTo>
                    <a:pt x="17" y="240"/>
                  </a:lnTo>
                  <a:lnTo>
                    <a:pt x="15" y="247"/>
                  </a:lnTo>
                  <a:lnTo>
                    <a:pt x="13" y="251"/>
                  </a:lnTo>
                  <a:lnTo>
                    <a:pt x="11" y="261"/>
                  </a:lnTo>
                  <a:lnTo>
                    <a:pt x="9" y="268"/>
                  </a:lnTo>
                  <a:lnTo>
                    <a:pt x="7" y="274"/>
                  </a:lnTo>
                  <a:lnTo>
                    <a:pt x="6" y="280"/>
                  </a:lnTo>
                  <a:lnTo>
                    <a:pt x="4" y="287"/>
                  </a:lnTo>
                  <a:lnTo>
                    <a:pt x="4" y="291"/>
                  </a:lnTo>
                  <a:lnTo>
                    <a:pt x="4" y="297"/>
                  </a:lnTo>
                  <a:lnTo>
                    <a:pt x="2" y="300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2" y="312"/>
                  </a:lnTo>
                  <a:lnTo>
                    <a:pt x="2" y="308"/>
                  </a:lnTo>
                  <a:lnTo>
                    <a:pt x="4" y="304"/>
                  </a:lnTo>
                  <a:lnTo>
                    <a:pt x="4" y="300"/>
                  </a:lnTo>
                  <a:lnTo>
                    <a:pt x="6" y="297"/>
                  </a:lnTo>
                  <a:lnTo>
                    <a:pt x="9" y="293"/>
                  </a:lnTo>
                  <a:lnTo>
                    <a:pt x="11" y="287"/>
                  </a:lnTo>
                  <a:lnTo>
                    <a:pt x="13" y="281"/>
                  </a:lnTo>
                  <a:lnTo>
                    <a:pt x="19" y="274"/>
                  </a:lnTo>
                  <a:lnTo>
                    <a:pt x="23" y="268"/>
                  </a:lnTo>
                  <a:lnTo>
                    <a:pt x="25" y="262"/>
                  </a:lnTo>
                  <a:lnTo>
                    <a:pt x="28" y="253"/>
                  </a:lnTo>
                  <a:lnTo>
                    <a:pt x="34" y="247"/>
                  </a:lnTo>
                  <a:lnTo>
                    <a:pt x="36" y="238"/>
                  </a:lnTo>
                  <a:lnTo>
                    <a:pt x="40" y="232"/>
                  </a:lnTo>
                  <a:lnTo>
                    <a:pt x="45" y="224"/>
                  </a:lnTo>
                  <a:lnTo>
                    <a:pt x="51" y="215"/>
                  </a:lnTo>
                  <a:lnTo>
                    <a:pt x="55" y="207"/>
                  </a:lnTo>
                  <a:lnTo>
                    <a:pt x="59" y="200"/>
                  </a:lnTo>
                  <a:lnTo>
                    <a:pt x="63" y="192"/>
                  </a:lnTo>
                  <a:lnTo>
                    <a:pt x="66" y="183"/>
                  </a:lnTo>
                  <a:lnTo>
                    <a:pt x="72" y="175"/>
                  </a:lnTo>
                  <a:lnTo>
                    <a:pt x="76" y="169"/>
                  </a:lnTo>
                  <a:lnTo>
                    <a:pt x="80" y="160"/>
                  </a:lnTo>
                  <a:lnTo>
                    <a:pt x="83" y="156"/>
                  </a:lnTo>
                  <a:lnTo>
                    <a:pt x="87" y="148"/>
                  </a:lnTo>
                  <a:lnTo>
                    <a:pt x="91" y="143"/>
                  </a:lnTo>
                  <a:lnTo>
                    <a:pt x="93" y="137"/>
                  </a:lnTo>
                  <a:lnTo>
                    <a:pt x="97" y="133"/>
                  </a:lnTo>
                  <a:lnTo>
                    <a:pt x="97" y="129"/>
                  </a:lnTo>
                  <a:lnTo>
                    <a:pt x="101" y="126"/>
                  </a:lnTo>
                  <a:lnTo>
                    <a:pt x="102" y="122"/>
                  </a:lnTo>
                  <a:lnTo>
                    <a:pt x="104" y="120"/>
                  </a:lnTo>
                  <a:lnTo>
                    <a:pt x="104" y="114"/>
                  </a:lnTo>
                  <a:lnTo>
                    <a:pt x="108" y="110"/>
                  </a:lnTo>
                  <a:lnTo>
                    <a:pt x="110" y="105"/>
                  </a:lnTo>
                  <a:lnTo>
                    <a:pt x="114" y="101"/>
                  </a:lnTo>
                  <a:lnTo>
                    <a:pt x="114" y="97"/>
                  </a:lnTo>
                  <a:lnTo>
                    <a:pt x="116" y="93"/>
                  </a:lnTo>
                  <a:lnTo>
                    <a:pt x="118" y="88"/>
                  </a:lnTo>
                  <a:lnTo>
                    <a:pt x="121" y="84"/>
                  </a:lnTo>
                  <a:lnTo>
                    <a:pt x="123" y="78"/>
                  </a:lnTo>
                  <a:lnTo>
                    <a:pt x="127" y="72"/>
                  </a:lnTo>
                  <a:lnTo>
                    <a:pt x="127" y="67"/>
                  </a:lnTo>
                  <a:lnTo>
                    <a:pt x="131" y="63"/>
                  </a:lnTo>
                  <a:lnTo>
                    <a:pt x="133" y="57"/>
                  </a:lnTo>
                  <a:lnTo>
                    <a:pt x="137" y="53"/>
                  </a:lnTo>
                  <a:lnTo>
                    <a:pt x="139" y="48"/>
                  </a:lnTo>
                  <a:lnTo>
                    <a:pt x="142" y="42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8" y="27"/>
                  </a:lnTo>
                  <a:lnTo>
                    <a:pt x="150" y="23"/>
                  </a:lnTo>
                  <a:lnTo>
                    <a:pt x="152" y="19"/>
                  </a:lnTo>
                  <a:lnTo>
                    <a:pt x="154" y="17"/>
                  </a:lnTo>
                  <a:lnTo>
                    <a:pt x="158" y="8"/>
                  </a:lnTo>
                  <a:lnTo>
                    <a:pt x="163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1" name="Freeform 120"/>
            <p:cNvSpPr>
              <a:spLocks/>
            </p:cNvSpPr>
            <p:nvPr/>
          </p:nvSpPr>
          <p:spPr bwMode="auto">
            <a:xfrm>
              <a:off x="4852" y="2583"/>
              <a:ext cx="106" cy="134"/>
            </a:xfrm>
            <a:custGeom>
              <a:avLst/>
              <a:gdLst>
                <a:gd name="T0" fmla="*/ 48 w 213"/>
                <a:gd name="T1" fmla="*/ 0 h 268"/>
                <a:gd name="T2" fmla="*/ 63 w 213"/>
                <a:gd name="T3" fmla="*/ 8 h 268"/>
                <a:gd name="T4" fmla="*/ 76 w 213"/>
                <a:gd name="T5" fmla="*/ 17 h 268"/>
                <a:gd name="T6" fmla="*/ 89 w 213"/>
                <a:gd name="T7" fmla="*/ 27 h 268"/>
                <a:gd name="T8" fmla="*/ 97 w 213"/>
                <a:gd name="T9" fmla="*/ 33 h 268"/>
                <a:gd name="T10" fmla="*/ 110 w 213"/>
                <a:gd name="T11" fmla="*/ 44 h 268"/>
                <a:gd name="T12" fmla="*/ 122 w 213"/>
                <a:gd name="T13" fmla="*/ 57 h 268"/>
                <a:gd name="T14" fmla="*/ 129 w 213"/>
                <a:gd name="T15" fmla="*/ 65 h 268"/>
                <a:gd name="T16" fmla="*/ 137 w 213"/>
                <a:gd name="T17" fmla="*/ 73 h 268"/>
                <a:gd name="T18" fmla="*/ 145 w 213"/>
                <a:gd name="T19" fmla="*/ 84 h 268"/>
                <a:gd name="T20" fmla="*/ 152 w 213"/>
                <a:gd name="T21" fmla="*/ 90 h 268"/>
                <a:gd name="T22" fmla="*/ 158 w 213"/>
                <a:gd name="T23" fmla="*/ 101 h 268"/>
                <a:gd name="T24" fmla="*/ 164 w 213"/>
                <a:gd name="T25" fmla="*/ 107 h 268"/>
                <a:gd name="T26" fmla="*/ 169 w 213"/>
                <a:gd name="T27" fmla="*/ 118 h 268"/>
                <a:gd name="T28" fmla="*/ 175 w 213"/>
                <a:gd name="T29" fmla="*/ 128 h 268"/>
                <a:gd name="T30" fmla="*/ 179 w 213"/>
                <a:gd name="T31" fmla="*/ 143 h 268"/>
                <a:gd name="T32" fmla="*/ 186 w 213"/>
                <a:gd name="T33" fmla="*/ 156 h 268"/>
                <a:gd name="T34" fmla="*/ 188 w 213"/>
                <a:gd name="T35" fmla="*/ 170 h 268"/>
                <a:gd name="T36" fmla="*/ 194 w 213"/>
                <a:gd name="T37" fmla="*/ 183 h 268"/>
                <a:gd name="T38" fmla="*/ 200 w 213"/>
                <a:gd name="T39" fmla="*/ 198 h 268"/>
                <a:gd name="T40" fmla="*/ 203 w 213"/>
                <a:gd name="T41" fmla="*/ 213 h 268"/>
                <a:gd name="T42" fmla="*/ 207 w 213"/>
                <a:gd name="T43" fmla="*/ 227 h 268"/>
                <a:gd name="T44" fmla="*/ 209 w 213"/>
                <a:gd name="T45" fmla="*/ 238 h 268"/>
                <a:gd name="T46" fmla="*/ 211 w 213"/>
                <a:gd name="T47" fmla="*/ 249 h 268"/>
                <a:gd name="T48" fmla="*/ 213 w 213"/>
                <a:gd name="T49" fmla="*/ 261 h 268"/>
                <a:gd name="T50" fmla="*/ 213 w 213"/>
                <a:gd name="T51" fmla="*/ 268 h 268"/>
                <a:gd name="T52" fmla="*/ 211 w 213"/>
                <a:gd name="T53" fmla="*/ 261 h 268"/>
                <a:gd name="T54" fmla="*/ 203 w 213"/>
                <a:gd name="T55" fmla="*/ 249 h 268"/>
                <a:gd name="T56" fmla="*/ 196 w 213"/>
                <a:gd name="T57" fmla="*/ 240 h 268"/>
                <a:gd name="T58" fmla="*/ 188 w 213"/>
                <a:gd name="T59" fmla="*/ 228 h 268"/>
                <a:gd name="T60" fmla="*/ 179 w 213"/>
                <a:gd name="T61" fmla="*/ 215 h 268"/>
                <a:gd name="T62" fmla="*/ 169 w 213"/>
                <a:gd name="T63" fmla="*/ 204 h 268"/>
                <a:gd name="T64" fmla="*/ 160 w 213"/>
                <a:gd name="T65" fmla="*/ 190 h 268"/>
                <a:gd name="T66" fmla="*/ 148 w 213"/>
                <a:gd name="T67" fmla="*/ 177 h 268"/>
                <a:gd name="T68" fmla="*/ 139 w 213"/>
                <a:gd name="T69" fmla="*/ 162 h 268"/>
                <a:gd name="T70" fmla="*/ 127 w 213"/>
                <a:gd name="T71" fmla="*/ 147 h 268"/>
                <a:gd name="T72" fmla="*/ 120 w 213"/>
                <a:gd name="T73" fmla="*/ 135 h 268"/>
                <a:gd name="T74" fmla="*/ 110 w 213"/>
                <a:gd name="T75" fmla="*/ 122 h 268"/>
                <a:gd name="T76" fmla="*/ 101 w 213"/>
                <a:gd name="T77" fmla="*/ 112 h 268"/>
                <a:gd name="T78" fmla="*/ 91 w 213"/>
                <a:gd name="T79" fmla="*/ 101 h 268"/>
                <a:gd name="T80" fmla="*/ 82 w 213"/>
                <a:gd name="T81" fmla="*/ 90 h 268"/>
                <a:gd name="T82" fmla="*/ 70 w 213"/>
                <a:gd name="T83" fmla="*/ 76 h 268"/>
                <a:gd name="T84" fmla="*/ 55 w 213"/>
                <a:gd name="T85" fmla="*/ 63 h 268"/>
                <a:gd name="T86" fmla="*/ 42 w 213"/>
                <a:gd name="T87" fmla="*/ 46 h 268"/>
                <a:gd name="T88" fmla="*/ 27 w 213"/>
                <a:gd name="T89" fmla="*/ 31 h 268"/>
                <a:gd name="T90" fmla="*/ 13 w 213"/>
                <a:gd name="T91" fmla="*/ 17 h 268"/>
                <a:gd name="T92" fmla="*/ 6 w 213"/>
                <a:gd name="T93" fmla="*/ 8 h 268"/>
                <a:gd name="T94" fmla="*/ 0 w 213"/>
                <a:gd name="T95" fmla="*/ 0 h 268"/>
                <a:gd name="T96" fmla="*/ 42 w 213"/>
                <a:gd name="T9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3" h="268">
                  <a:moveTo>
                    <a:pt x="42" y="0"/>
                  </a:moveTo>
                  <a:lnTo>
                    <a:pt x="48" y="0"/>
                  </a:lnTo>
                  <a:lnTo>
                    <a:pt x="53" y="4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6" y="17"/>
                  </a:lnTo>
                  <a:lnTo>
                    <a:pt x="84" y="23"/>
                  </a:lnTo>
                  <a:lnTo>
                    <a:pt x="89" y="27"/>
                  </a:lnTo>
                  <a:lnTo>
                    <a:pt x="95" y="29"/>
                  </a:lnTo>
                  <a:lnTo>
                    <a:pt x="97" y="33"/>
                  </a:lnTo>
                  <a:lnTo>
                    <a:pt x="101" y="38"/>
                  </a:lnTo>
                  <a:lnTo>
                    <a:pt x="110" y="44"/>
                  </a:lnTo>
                  <a:lnTo>
                    <a:pt x="118" y="52"/>
                  </a:lnTo>
                  <a:lnTo>
                    <a:pt x="122" y="57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7" y="73"/>
                  </a:lnTo>
                  <a:lnTo>
                    <a:pt x="141" y="78"/>
                  </a:lnTo>
                  <a:lnTo>
                    <a:pt x="145" y="84"/>
                  </a:lnTo>
                  <a:lnTo>
                    <a:pt x="148" y="88"/>
                  </a:lnTo>
                  <a:lnTo>
                    <a:pt x="152" y="90"/>
                  </a:lnTo>
                  <a:lnTo>
                    <a:pt x="154" y="95"/>
                  </a:lnTo>
                  <a:lnTo>
                    <a:pt x="158" y="101"/>
                  </a:lnTo>
                  <a:lnTo>
                    <a:pt x="162" y="103"/>
                  </a:lnTo>
                  <a:lnTo>
                    <a:pt x="164" y="107"/>
                  </a:lnTo>
                  <a:lnTo>
                    <a:pt x="165" y="112"/>
                  </a:lnTo>
                  <a:lnTo>
                    <a:pt x="169" y="118"/>
                  </a:lnTo>
                  <a:lnTo>
                    <a:pt x="171" y="124"/>
                  </a:lnTo>
                  <a:lnTo>
                    <a:pt x="175" y="128"/>
                  </a:lnTo>
                  <a:lnTo>
                    <a:pt x="177" y="135"/>
                  </a:lnTo>
                  <a:lnTo>
                    <a:pt x="179" y="143"/>
                  </a:lnTo>
                  <a:lnTo>
                    <a:pt x="183" y="149"/>
                  </a:lnTo>
                  <a:lnTo>
                    <a:pt x="186" y="156"/>
                  </a:lnTo>
                  <a:lnTo>
                    <a:pt x="186" y="162"/>
                  </a:lnTo>
                  <a:lnTo>
                    <a:pt x="188" y="170"/>
                  </a:lnTo>
                  <a:lnTo>
                    <a:pt x="192" y="179"/>
                  </a:lnTo>
                  <a:lnTo>
                    <a:pt x="194" y="183"/>
                  </a:lnTo>
                  <a:lnTo>
                    <a:pt x="196" y="192"/>
                  </a:lnTo>
                  <a:lnTo>
                    <a:pt x="200" y="198"/>
                  </a:lnTo>
                  <a:lnTo>
                    <a:pt x="202" y="206"/>
                  </a:lnTo>
                  <a:lnTo>
                    <a:pt x="203" y="213"/>
                  </a:lnTo>
                  <a:lnTo>
                    <a:pt x="205" y="219"/>
                  </a:lnTo>
                  <a:lnTo>
                    <a:pt x="207" y="227"/>
                  </a:lnTo>
                  <a:lnTo>
                    <a:pt x="207" y="232"/>
                  </a:lnTo>
                  <a:lnTo>
                    <a:pt x="209" y="238"/>
                  </a:lnTo>
                  <a:lnTo>
                    <a:pt x="211" y="244"/>
                  </a:lnTo>
                  <a:lnTo>
                    <a:pt x="211" y="249"/>
                  </a:lnTo>
                  <a:lnTo>
                    <a:pt x="213" y="253"/>
                  </a:lnTo>
                  <a:lnTo>
                    <a:pt x="213" y="261"/>
                  </a:lnTo>
                  <a:lnTo>
                    <a:pt x="213" y="266"/>
                  </a:lnTo>
                  <a:lnTo>
                    <a:pt x="213" y="268"/>
                  </a:lnTo>
                  <a:lnTo>
                    <a:pt x="213" y="266"/>
                  </a:lnTo>
                  <a:lnTo>
                    <a:pt x="211" y="261"/>
                  </a:lnTo>
                  <a:lnTo>
                    <a:pt x="207" y="255"/>
                  </a:lnTo>
                  <a:lnTo>
                    <a:pt x="203" y="249"/>
                  </a:lnTo>
                  <a:lnTo>
                    <a:pt x="200" y="246"/>
                  </a:lnTo>
                  <a:lnTo>
                    <a:pt x="196" y="240"/>
                  </a:lnTo>
                  <a:lnTo>
                    <a:pt x="194" y="236"/>
                  </a:lnTo>
                  <a:lnTo>
                    <a:pt x="188" y="228"/>
                  </a:lnTo>
                  <a:lnTo>
                    <a:pt x="184" y="225"/>
                  </a:lnTo>
                  <a:lnTo>
                    <a:pt x="179" y="215"/>
                  </a:lnTo>
                  <a:lnTo>
                    <a:pt x="175" y="211"/>
                  </a:lnTo>
                  <a:lnTo>
                    <a:pt x="169" y="204"/>
                  </a:lnTo>
                  <a:lnTo>
                    <a:pt x="164" y="196"/>
                  </a:lnTo>
                  <a:lnTo>
                    <a:pt x="160" y="190"/>
                  </a:lnTo>
                  <a:lnTo>
                    <a:pt x="154" y="183"/>
                  </a:lnTo>
                  <a:lnTo>
                    <a:pt x="148" y="177"/>
                  </a:lnTo>
                  <a:lnTo>
                    <a:pt x="143" y="168"/>
                  </a:lnTo>
                  <a:lnTo>
                    <a:pt x="139" y="162"/>
                  </a:lnTo>
                  <a:lnTo>
                    <a:pt x="135" y="154"/>
                  </a:lnTo>
                  <a:lnTo>
                    <a:pt x="127" y="147"/>
                  </a:lnTo>
                  <a:lnTo>
                    <a:pt x="124" y="141"/>
                  </a:lnTo>
                  <a:lnTo>
                    <a:pt x="120" y="135"/>
                  </a:lnTo>
                  <a:lnTo>
                    <a:pt x="116" y="130"/>
                  </a:lnTo>
                  <a:lnTo>
                    <a:pt x="110" y="122"/>
                  </a:lnTo>
                  <a:lnTo>
                    <a:pt x="105" y="116"/>
                  </a:lnTo>
                  <a:lnTo>
                    <a:pt x="101" y="112"/>
                  </a:lnTo>
                  <a:lnTo>
                    <a:pt x="97" y="107"/>
                  </a:lnTo>
                  <a:lnTo>
                    <a:pt x="91" y="101"/>
                  </a:lnTo>
                  <a:lnTo>
                    <a:pt x="88" y="95"/>
                  </a:lnTo>
                  <a:lnTo>
                    <a:pt x="82" y="90"/>
                  </a:lnTo>
                  <a:lnTo>
                    <a:pt x="76" y="84"/>
                  </a:lnTo>
                  <a:lnTo>
                    <a:pt x="70" y="76"/>
                  </a:lnTo>
                  <a:lnTo>
                    <a:pt x="65" y="71"/>
                  </a:lnTo>
                  <a:lnTo>
                    <a:pt x="55" y="63"/>
                  </a:lnTo>
                  <a:lnTo>
                    <a:pt x="49" y="55"/>
                  </a:lnTo>
                  <a:lnTo>
                    <a:pt x="42" y="46"/>
                  </a:lnTo>
                  <a:lnTo>
                    <a:pt x="34" y="40"/>
                  </a:lnTo>
                  <a:lnTo>
                    <a:pt x="27" y="31"/>
                  </a:lnTo>
                  <a:lnTo>
                    <a:pt x="23" y="25"/>
                  </a:lnTo>
                  <a:lnTo>
                    <a:pt x="13" y="17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2" name="Freeform 121"/>
            <p:cNvSpPr>
              <a:spLocks/>
            </p:cNvSpPr>
            <p:nvPr/>
          </p:nvSpPr>
          <p:spPr bwMode="auto">
            <a:xfrm>
              <a:off x="4528" y="2332"/>
              <a:ext cx="140" cy="70"/>
            </a:xfrm>
            <a:custGeom>
              <a:avLst/>
              <a:gdLst>
                <a:gd name="T0" fmla="*/ 76 w 279"/>
                <a:gd name="T1" fmla="*/ 101 h 141"/>
                <a:gd name="T2" fmla="*/ 84 w 279"/>
                <a:gd name="T3" fmla="*/ 99 h 141"/>
                <a:gd name="T4" fmla="*/ 91 w 279"/>
                <a:gd name="T5" fmla="*/ 99 h 141"/>
                <a:gd name="T6" fmla="*/ 101 w 279"/>
                <a:gd name="T7" fmla="*/ 99 h 141"/>
                <a:gd name="T8" fmla="*/ 110 w 279"/>
                <a:gd name="T9" fmla="*/ 99 h 141"/>
                <a:gd name="T10" fmla="*/ 122 w 279"/>
                <a:gd name="T11" fmla="*/ 99 h 141"/>
                <a:gd name="T12" fmla="*/ 133 w 279"/>
                <a:gd name="T13" fmla="*/ 99 h 141"/>
                <a:gd name="T14" fmla="*/ 144 w 279"/>
                <a:gd name="T15" fmla="*/ 99 h 141"/>
                <a:gd name="T16" fmla="*/ 156 w 279"/>
                <a:gd name="T17" fmla="*/ 99 h 141"/>
                <a:gd name="T18" fmla="*/ 167 w 279"/>
                <a:gd name="T19" fmla="*/ 99 h 141"/>
                <a:gd name="T20" fmla="*/ 177 w 279"/>
                <a:gd name="T21" fmla="*/ 99 h 141"/>
                <a:gd name="T22" fmla="*/ 186 w 279"/>
                <a:gd name="T23" fmla="*/ 99 h 141"/>
                <a:gd name="T24" fmla="*/ 200 w 279"/>
                <a:gd name="T25" fmla="*/ 99 h 141"/>
                <a:gd name="T26" fmla="*/ 211 w 279"/>
                <a:gd name="T27" fmla="*/ 99 h 141"/>
                <a:gd name="T28" fmla="*/ 219 w 279"/>
                <a:gd name="T29" fmla="*/ 101 h 141"/>
                <a:gd name="T30" fmla="*/ 230 w 279"/>
                <a:gd name="T31" fmla="*/ 103 h 141"/>
                <a:gd name="T32" fmla="*/ 241 w 279"/>
                <a:gd name="T33" fmla="*/ 109 h 141"/>
                <a:gd name="T34" fmla="*/ 249 w 279"/>
                <a:gd name="T35" fmla="*/ 111 h 141"/>
                <a:gd name="T36" fmla="*/ 251 w 279"/>
                <a:gd name="T37" fmla="*/ 0 h 141"/>
                <a:gd name="T38" fmla="*/ 278 w 279"/>
                <a:gd name="T39" fmla="*/ 139 h 141"/>
                <a:gd name="T40" fmla="*/ 270 w 279"/>
                <a:gd name="T41" fmla="*/ 139 h 141"/>
                <a:gd name="T42" fmla="*/ 258 w 279"/>
                <a:gd name="T43" fmla="*/ 134 h 141"/>
                <a:gd name="T44" fmla="*/ 245 w 279"/>
                <a:gd name="T45" fmla="*/ 132 h 141"/>
                <a:gd name="T46" fmla="*/ 238 w 279"/>
                <a:gd name="T47" fmla="*/ 130 h 141"/>
                <a:gd name="T48" fmla="*/ 230 w 279"/>
                <a:gd name="T49" fmla="*/ 128 h 141"/>
                <a:gd name="T50" fmla="*/ 219 w 279"/>
                <a:gd name="T51" fmla="*/ 124 h 141"/>
                <a:gd name="T52" fmla="*/ 211 w 279"/>
                <a:gd name="T53" fmla="*/ 122 h 141"/>
                <a:gd name="T54" fmla="*/ 201 w 279"/>
                <a:gd name="T55" fmla="*/ 120 h 141"/>
                <a:gd name="T56" fmla="*/ 194 w 279"/>
                <a:gd name="T57" fmla="*/ 118 h 141"/>
                <a:gd name="T58" fmla="*/ 184 w 279"/>
                <a:gd name="T59" fmla="*/ 116 h 141"/>
                <a:gd name="T60" fmla="*/ 173 w 279"/>
                <a:gd name="T61" fmla="*/ 115 h 141"/>
                <a:gd name="T62" fmla="*/ 165 w 279"/>
                <a:gd name="T63" fmla="*/ 115 h 141"/>
                <a:gd name="T64" fmla="*/ 158 w 279"/>
                <a:gd name="T65" fmla="*/ 115 h 141"/>
                <a:gd name="T66" fmla="*/ 146 w 279"/>
                <a:gd name="T67" fmla="*/ 115 h 141"/>
                <a:gd name="T68" fmla="*/ 135 w 279"/>
                <a:gd name="T69" fmla="*/ 115 h 141"/>
                <a:gd name="T70" fmla="*/ 120 w 279"/>
                <a:gd name="T71" fmla="*/ 115 h 141"/>
                <a:gd name="T72" fmla="*/ 106 w 279"/>
                <a:gd name="T73" fmla="*/ 115 h 141"/>
                <a:gd name="T74" fmla="*/ 91 w 279"/>
                <a:gd name="T75" fmla="*/ 115 h 141"/>
                <a:gd name="T76" fmla="*/ 78 w 279"/>
                <a:gd name="T77" fmla="*/ 115 h 141"/>
                <a:gd name="T78" fmla="*/ 63 w 279"/>
                <a:gd name="T79" fmla="*/ 116 h 141"/>
                <a:gd name="T80" fmla="*/ 48 w 279"/>
                <a:gd name="T81" fmla="*/ 116 h 141"/>
                <a:gd name="T82" fmla="*/ 34 w 279"/>
                <a:gd name="T83" fmla="*/ 116 h 141"/>
                <a:gd name="T84" fmla="*/ 23 w 279"/>
                <a:gd name="T85" fmla="*/ 116 h 141"/>
                <a:gd name="T86" fmla="*/ 13 w 279"/>
                <a:gd name="T87" fmla="*/ 116 h 141"/>
                <a:gd name="T88" fmla="*/ 6 w 279"/>
                <a:gd name="T89" fmla="*/ 116 h 141"/>
                <a:gd name="T90" fmla="*/ 0 w 279"/>
                <a:gd name="T91" fmla="*/ 116 h 141"/>
                <a:gd name="T92" fmla="*/ 4 w 279"/>
                <a:gd name="T93" fmla="*/ 116 h 141"/>
                <a:gd name="T94" fmla="*/ 11 w 279"/>
                <a:gd name="T95" fmla="*/ 115 h 141"/>
                <a:gd name="T96" fmla="*/ 23 w 279"/>
                <a:gd name="T97" fmla="*/ 113 h 141"/>
                <a:gd name="T98" fmla="*/ 34 w 279"/>
                <a:gd name="T99" fmla="*/ 111 h 141"/>
                <a:gd name="T100" fmla="*/ 48 w 279"/>
                <a:gd name="T101" fmla="*/ 109 h 141"/>
                <a:gd name="T102" fmla="*/ 59 w 279"/>
                <a:gd name="T103" fmla="*/ 105 h 141"/>
                <a:gd name="T104" fmla="*/ 68 w 279"/>
                <a:gd name="T105" fmla="*/ 103 h 141"/>
                <a:gd name="T106" fmla="*/ 70 w 279"/>
                <a:gd name="T107" fmla="*/ 103 h 141"/>
                <a:gd name="T108" fmla="*/ 72 w 279"/>
                <a:gd name="T109" fmla="*/ 10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1">
                  <a:moveTo>
                    <a:pt x="72" y="103"/>
                  </a:moveTo>
                  <a:lnTo>
                    <a:pt x="76" y="101"/>
                  </a:lnTo>
                  <a:lnTo>
                    <a:pt x="80" y="101"/>
                  </a:lnTo>
                  <a:lnTo>
                    <a:pt x="84" y="99"/>
                  </a:lnTo>
                  <a:lnTo>
                    <a:pt x="87" y="99"/>
                  </a:lnTo>
                  <a:lnTo>
                    <a:pt x="91" y="99"/>
                  </a:lnTo>
                  <a:lnTo>
                    <a:pt x="97" y="99"/>
                  </a:lnTo>
                  <a:lnTo>
                    <a:pt x="101" y="99"/>
                  </a:lnTo>
                  <a:lnTo>
                    <a:pt x="106" y="99"/>
                  </a:lnTo>
                  <a:lnTo>
                    <a:pt x="110" y="99"/>
                  </a:lnTo>
                  <a:lnTo>
                    <a:pt x="116" y="99"/>
                  </a:lnTo>
                  <a:lnTo>
                    <a:pt x="122" y="99"/>
                  </a:lnTo>
                  <a:lnTo>
                    <a:pt x="127" y="99"/>
                  </a:lnTo>
                  <a:lnTo>
                    <a:pt x="133" y="99"/>
                  </a:lnTo>
                  <a:lnTo>
                    <a:pt x="141" y="99"/>
                  </a:lnTo>
                  <a:lnTo>
                    <a:pt x="144" y="99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0" y="99"/>
                  </a:lnTo>
                  <a:lnTo>
                    <a:pt x="167" y="99"/>
                  </a:lnTo>
                  <a:lnTo>
                    <a:pt x="171" y="99"/>
                  </a:lnTo>
                  <a:lnTo>
                    <a:pt x="177" y="99"/>
                  </a:lnTo>
                  <a:lnTo>
                    <a:pt x="181" y="99"/>
                  </a:lnTo>
                  <a:lnTo>
                    <a:pt x="186" y="99"/>
                  </a:lnTo>
                  <a:lnTo>
                    <a:pt x="192" y="99"/>
                  </a:lnTo>
                  <a:lnTo>
                    <a:pt x="200" y="99"/>
                  </a:lnTo>
                  <a:lnTo>
                    <a:pt x="205" y="99"/>
                  </a:lnTo>
                  <a:lnTo>
                    <a:pt x="211" y="99"/>
                  </a:lnTo>
                  <a:lnTo>
                    <a:pt x="215" y="101"/>
                  </a:lnTo>
                  <a:lnTo>
                    <a:pt x="219" y="101"/>
                  </a:lnTo>
                  <a:lnTo>
                    <a:pt x="224" y="101"/>
                  </a:lnTo>
                  <a:lnTo>
                    <a:pt x="230" y="103"/>
                  </a:lnTo>
                  <a:lnTo>
                    <a:pt x="236" y="107"/>
                  </a:lnTo>
                  <a:lnTo>
                    <a:pt x="241" y="109"/>
                  </a:lnTo>
                  <a:lnTo>
                    <a:pt x="245" y="111"/>
                  </a:lnTo>
                  <a:lnTo>
                    <a:pt x="249" y="111"/>
                  </a:lnTo>
                  <a:lnTo>
                    <a:pt x="251" y="113"/>
                  </a:lnTo>
                  <a:lnTo>
                    <a:pt x="251" y="0"/>
                  </a:lnTo>
                  <a:lnTo>
                    <a:pt x="279" y="141"/>
                  </a:lnTo>
                  <a:lnTo>
                    <a:pt x="278" y="139"/>
                  </a:lnTo>
                  <a:lnTo>
                    <a:pt x="274" y="139"/>
                  </a:lnTo>
                  <a:lnTo>
                    <a:pt x="270" y="139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1" y="134"/>
                  </a:lnTo>
                  <a:lnTo>
                    <a:pt x="245" y="132"/>
                  </a:lnTo>
                  <a:lnTo>
                    <a:pt x="241" y="130"/>
                  </a:lnTo>
                  <a:lnTo>
                    <a:pt x="238" y="130"/>
                  </a:lnTo>
                  <a:lnTo>
                    <a:pt x="234" y="130"/>
                  </a:lnTo>
                  <a:lnTo>
                    <a:pt x="230" y="128"/>
                  </a:lnTo>
                  <a:lnTo>
                    <a:pt x="224" y="126"/>
                  </a:lnTo>
                  <a:lnTo>
                    <a:pt x="219" y="124"/>
                  </a:lnTo>
                  <a:lnTo>
                    <a:pt x="215" y="124"/>
                  </a:lnTo>
                  <a:lnTo>
                    <a:pt x="211" y="122"/>
                  </a:lnTo>
                  <a:lnTo>
                    <a:pt x="205" y="120"/>
                  </a:lnTo>
                  <a:lnTo>
                    <a:pt x="201" y="120"/>
                  </a:lnTo>
                  <a:lnTo>
                    <a:pt x="198" y="120"/>
                  </a:lnTo>
                  <a:lnTo>
                    <a:pt x="194" y="118"/>
                  </a:lnTo>
                  <a:lnTo>
                    <a:pt x="190" y="116"/>
                  </a:lnTo>
                  <a:lnTo>
                    <a:pt x="184" y="116"/>
                  </a:lnTo>
                  <a:lnTo>
                    <a:pt x="181" y="116"/>
                  </a:lnTo>
                  <a:lnTo>
                    <a:pt x="173" y="115"/>
                  </a:lnTo>
                  <a:lnTo>
                    <a:pt x="169" y="115"/>
                  </a:lnTo>
                  <a:lnTo>
                    <a:pt x="165" y="115"/>
                  </a:lnTo>
                  <a:lnTo>
                    <a:pt x="160" y="115"/>
                  </a:lnTo>
                  <a:lnTo>
                    <a:pt x="158" y="115"/>
                  </a:lnTo>
                  <a:lnTo>
                    <a:pt x="152" y="115"/>
                  </a:lnTo>
                  <a:lnTo>
                    <a:pt x="146" y="115"/>
                  </a:lnTo>
                  <a:lnTo>
                    <a:pt x="141" y="115"/>
                  </a:lnTo>
                  <a:lnTo>
                    <a:pt x="135" y="115"/>
                  </a:lnTo>
                  <a:lnTo>
                    <a:pt x="127" y="115"/>
                  </a:lnTo>
                  <a:lnTo>
                    <a:pt x="120" y="115"/>
                  </a:lnTo>
                  <a:lnTo>
                    <a:pt x="114" y="115"/>
                  </a:lnTo>
                  <a:lnTo>
                    <a:pt x="106" y="115"/>
                  </a:lnTo>
                  <a:lnTo>
                    <a:pt x="99" y="115"/>
                  </a:lnTo>
                  <a:lnTo>
                    <a:pt x="91" y="115"/>
                  </a:lnTo>
                  <a:lnTo>
                    <a:pt x="84" y="115"/>
                  </a:lnTo>
                  <a:lnTo>
                    <a:pt x="78" y="115"/>
                  </a:lnTo>
                  <a:lnTo>
                    <a:pt x="68" y="116"/>
                  </a:lnTo>
                  <a:lnTo>
                    <a:pt x="63" y="116"/>
                  </a:lnTo>
                  <a:lnTo>
                    <a:pt x="55" y="116"/>
                  </a:lnTo>
                  <a:lnTo>
                    <a:pt x="48" y="116"/>
                  </a:lnTo>
                  <a:lnTo>
                    <a:pt x="40" y="116"/>
                  </a:lnTo>
                  <a:lnTo>
                    <a:pt x="34" y="116"/>
                  </a:lnTo>
                  <a:lnTo>
                    <a:pt x="29" y="116"/>
                  </a:lnTo>
                  <a:lnTo>
                    <a:pt x="23" y="116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8" y="116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8" y="109"/>
                  </a:lnTo>
                  <a:lnTo>
                    <a:pt x="53" y="107"/>
                  </a:lnTo>
                  <a:lnTo>
                    <a:pt x="59" y="105"/>
                  </a:lnTo>
                  <a:lnTo>
                    <a:pt x="63" y="105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70" y="103"/>
                  </a:lnTo>
                  <a:lnTo>
                    <a:pt x="72" y="103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3" name="Freeform 122"/>
            <p:cNvSpPr>
              <a:spLocks/>
            </p:cNvSpPr>
            <p:nvPr/>
          </p:nvSpPr>
          <p:spPr bwMode="auto">
            <a:xfrm>
              <a:off x="4518" y="2555"/>
              <a:ext cx="101" cy="95"/>
            </a:xfrm>
            <a:custGeom>
              <a:avLst/>
              <a:gdLst>
                <a:gd name="T0" fmla="*/ 40 w 203"/>
                <a:gd name="T1" fmla="*/ 2 h 190"/>
                <a:gd name="T2" fmla="*/ 55 w 203"/>
                <a:gd name="T3" fmla="*/ 4 h 190"/>
                <a:gd name="T4" fmla="*/ 69 w 203"/>
                <a:gd name="T5" fmla="*/ 8 h 190"/>
                <a:gd name="T6" fmla="*/ 84 w 203"/>
                <a:gd name="T7" fmla="*/ 8 h 190"/>
                <a:gd name="T8" fmla="*/ 101 w 203"/>
                <a:gd name="T9" fmla="*/ 8 h 190"/>
                <a:gd name="T10" fmla="*/ 114 w 203"/>
                <a:gd name="T11" fmla="*/ 8 h 190"/>
                <a:gd name="T12" fmla="*/ 127 w 203"/>
                <a:gd name="T13" fmla="*/ 8 h 190"/>
                <a:gd name="T14" fmla="*/ 143 w 203"/>
                <a:gd name="T15" fmla="*/ 8 h 190"/>
                <a:gd name="T16" fmla="*/ 158 w 203"/>
                <a:gd name="T17" fmla="*/ 6 h 190"/>
                <a:gd name="T18" fmla="*/ 169 w 203"/>
                <a:gd name="T19" fmla="*/ 4 h 190"/>
                <a:gd name="T20" fmla="*/ 181 w 203"/>
                <a:gd name="T21" fmla="*/ 2 h 190"/>
                <a:gd name="T22" fmla="*/ 188 w 203"/>
                <a:gd name="T23" fmla="*/ 2 h 190"/>
                <a:gd name="T24" fmla="*/ 198 w 203"/>
                <a:gd name="T25" fmla="*/ 0 h 190"/>
                <a:gd name="T26" fmla="*/ 203 w 203"/>
                <a:gd name="T27" fmla="*/ 0 h 190"/>
                <a:gd name="T28" fmla="*/ 196 w 203"/>
                <a:gd name="T29" fmla="*/ 8 h 190"/>
                <a:gd name="T30" fmla="*/ 183 w 203"/>
                <a:gd name="T31" fmla="*/ 15 h 190"/>
                <a:gd name="T32" fmla="*/ 175 w 203"/>
                <a:gd name="T33" fmla="*/ 25 h 190"/>
                <a:gd name="T34" fmla="*/ 164 w 203"/>
                <a:gd name="T35" fmla="*/ 34 h 190"/>
                <a:gd name="T36" fmla="*/ 156 w 203"/>
                <a:gd name="T37" fmla="*/ 44 h 190"/>
                <a:gd name="T38" fmla="*/ 148 w 203"/>
                <a:gd name="T39" fmla="*/ 53 h 190"/>
                <a:gd name="T40" fmla="*/ 141 w 203"/>
                <a:gd name="T41" fmla="*/ 63 h 190"/>
                <a:gd name="T42" fmla="*/ 135 w 203"/>
                <a:gd name="T43" fmla="*/ 71 h 190"/>
                <a:gd name="T44" fmla="*/ 129 w 203"/>
                <a:gd name="T45" fmla="*/ 82 h 190"/>
                <a:gd name="T46" fmla="*/ 127 w 203"/>
                <a:gd name="T47" fmla="*/ 90 h 190"/>
                <a:gd name="T48" fmla="*/ 124 w 203"/>
                <a:gd name="T49" fmla="*/ 99 h 190"/>
                <a:gd name="T50" fmla="*/ 120 w 203"/>
                <a:gd name="T51" fmla="*/ 112 h 190"/>
                <a:gd name="T52" fmla="*/ 116 w 203"/>
                <a:gd name="T53" fmla="*/ 124 h 190"/>
                <a:gd name="T54" fmla="*/ 112 w 203"/>
                <a:gd name="T55" fmla="*/ 135 h 190"/>
                <a:gd name="T56" fmla="*/ 108 w 203"/>
                <a:gd name="T57" fmla="*/ 145 h 190"/>
                <a:gd name="T58" fmla="*/ 105 w 203"/>
                <a:gd name="T59" fmla="*/ 158 h 190"/>
                <a:gd name="T60" fmla="*/ 101 w 203"/>
                <a:gd name="T61" fmla="*/ 167 h 190"/>
                <a:gd name="T62" fmla="*/ 99 w 203"/>
                <a:gd name="T63" fmla="*/ 175 h 190"/>
                <a:gd name="T64" fmla="*/ 93 w 203"/>
                <a:gd name="T65" fmla="*/ 185 h 190"/>
                <a:gd name="T66" fmla="*/ 91 w 203"/>
                <a:gd name="T67" fmla="*/ 190 h 190"/>
                <a:gd name="T68" fmla="*/ 91 w 203"/>
                <a:gd name="T69" fmla="*/ 183 h 190"/>
                <a:gd name="T70" fmla="*/ 91 w 203"/>
                <a:gd name="T71" fmla="*/ 169 h 190"/>
                <a:gd name="T72" fmla="*/ 95 w 203"/>
                <a:gd name="T73" fmla="*/ 158 h 190"/>
                <a:gd name="T74" fmla="*/ 101 w 203"/>
                <a:gd name="T75" fmla="*/ 143 h 190"/>
                <a:gd name="T76" fmla="*/ 103 w 203"/>
                <a:gd name="T77" fmla="*/ 128 h 190"/>
                <a:gd name="T78" fmla="*/ 107 w 203"/>
                <a:gd name="T79" fmla="*/ 114 h 190"/>
                <a:gd name="T80" fmla="*/ 108 w 203"/>
                <a:gd name="T81" fmla="*/ 105 h 190"/>
                <a:gd name="T82" fmla="*/ 110 w 203"/>
                <a:gd name="T83" fmla="*/ 99 h 190"/>
                <a:gd name="T84" fmla="*/ 146 w 203"/>
                <a:gd name="T85" fmla="*/ 25 h 190"/>
                <a:gd name="T86" fmla="*/ 139 w 203"/>
                <a:gd name="T87" fmla="*/ 25 h 190"/>
                <a:gd name="T88" fmla="*/ 129 w 203"/>
                <a:gd name="T89" fmla="*/ 25 h 190"/>
                <a:gd name="T90" fmla="*/ 120 w 203"/>
                <a:gd name="T91" fmla="*/ 27 h 190"/>
                <a:gd name="T92" fmla="*/ 108 w 203"/>
                <a:gd name="T93" fmla="*/ 27 h 190"/>
                <a:gd name="T94" fmla="*/ 103 w 203"/>
                <a:gd name="T95" fmla="*/ 27 h 190"/>
                <a:gd name="T96" fmla="*/ 91 w 203"/>
                <a:gd name="T97" fmla="*/ 25 h 190"/>
                <a:gd name="T98" fmla="*/ 88 w 203"/>
                <a:gd name="T99" fmla="*/ 25 h 190"/>
                <a:gd name="T100" fmla="*/ 80 w 203"/>
                <a:gd name="T101" fmla="*/ 23 h 190"/>
                <a:gd name="T102" fmla="*/ 69 w 203"/>
                <a:gd name="T103" fmla="*/ 19 h 190"/>
                <a:gd name="T104" fmla="*/ 53 w 203"/>
                <a:gd name="T105" fmla="*/ 15 h 190"/>
                <a:gd name="T106" fmla="*/ 38 w 203"/>
                <a:gd name="T107" fmla="*/ 12 h 190"/>
                <a:gd name="T108" fmla="*/ 23 w 203"/>
                <a:gd name="T109" fmla="*/ 8 h 190"/>
                <a:gd name="T110" fmla="*/ 12 w 203"/>
                <a:gd name="T111" fmla="*/ 6 h 190"/>
                <a:gd name="T112" fmla="*/ 2 w 203"/>
                <a:gd name="T113" fmla="*/ 2 h 190"/>
                <a:gd name="T114" fmla="*/ 34 w 203"/>
                <a:gd name="T1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3" h="190">
                  <a:moveTo>
                    <a:pt x="34" y="0"/>
                  </a:moveTo>
                  <a:lnTo>
                    <a:pt x="40" y="2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1" y="6"/>
                  </a:lnTo>
                  <a:lnTo>
                    <a:pt x="69" y="8"/>
                  </a:lnTo>
                  <a:lnTo>
                    <a:pt x="76" y="8"/>
                  </a:lnTo>
                  <a:lnTo>
                    <a:pt x="84" y="8"/>
                  </a:lnTo>
                  <a:lnTo>
                    <a:pt x="91" y="8"/>
                  </a:lnTo>
                  <a:lnTo>
                    <a:pt x="101" y="8"/>
                  </a:lnTo>
                  <a:lnTo>
                    <a:pt x="107" y="8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7" y="8"/>
                  </a:lnTo>
                  <a:lnTo>
                    <a:pt x="143" y="8"/>
                  </a:lnTo>
                  <a:lnTo>
                    <a:pt x="150" y="8"/>
                  </a:lnTo>
                  <a:lnTo>
                    <a:pt x="158" y="6"/>
                  </a:lnTo>
                  <a:lnTo>
                    <a:pt x="164" y="6"/>
                  </a:lnTo>
                  <a:lnTo>
                    <a:pt x="169" y="4"/>
                  </a:lnTo>
                  <a:lnTo>
                    <a:pt x="175" y="4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88" y="2"/>
                  </a:lnTo>
                  <a:lnTo>
                    <a:pt x="192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2"/>
                  </a:lnTo>
                  <a:lnTo>
                    <a:pt x="196" y="8"/>
                  </a:lnTo>
                  <a:lnTo>
                    <a:pt x="190" y="12"/>
                  </a:lnTo>
                  <a:lnTo>
                    <a:pt x="183" y="15"/>
                  </a:lnTo>
                  <a:lnTo>
                    <a:pt x="181" y="21"/>
                  </a:lnTo>
                  <a:lnTo>
                    <a:pt x="175" y="25"/>
                  </a:lnTo>
                  <a:lnTo>
                    <a:pt x="171" y="31"/>
                  </a:lnTo>
                  <a:lnTo>
                    <a:pt x="164" y="34"/>
                  </a:lnTo>
                  <a:lnTo>
                    <a:pt x="162" y="40"/>
                  </a:lnTo>
                  <a:lnTo>
                    <a:pt x="156" y="44"/>
                  </a:lnTo>
                  <a:lnTo>
                    <a:pt x="150" y="50"/>
                  </a:lnTo>
                  <a:lnTo>
                    <a:pt x="148" y="53"/>
                  </a:lnTo>
                  <a:lnTo>
                    <a:pt x="145" y="59"/>
                  </a:lnTo>
                  <a:lnTo>
                    <a:pt x="141" y="63"/>
                  </a:lnTo>
                  <a:lnTo>
                    <a:pt x="139" y="67"/>
                  </a:lnTo>
                  <a:lnTo>
                    <a:pt x="135" y="71"/>
                  </a:lnTo>
                  <a:lnTo>
                    <a:pt x="133" y="76"/>
                  </a:lnTo>
                  <a:lnTo>
                    <a:pt x="129" y="82"/>
                  </a:lnTo>
                  <a:lnTo>
                    <a:pt x="127" y="84"/>
                  </a:lnTo>
                  <a:lnTo>
                    <a:pt x="127" y="90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0" y="105"/>
                  </a:lnTo>
                  <a:lnTo>
                    <a:pt x="120" y="112"/>
                  </a:lnTo>
                  <a:lnTo>
                    <a:pt x="118" y="118"/>
                  </a:lnTo>
                  <a:lnTo>
                    <a:pt x="116" y="124"/>
                  </a:lnTo>
                  <a:lnTo>
                    <a:pt x="114" y="128"/>
                  </a:lnTo>
                  <a:lnTo>
                    <a:pt x="112" y="135"/>
                  </a:lnTo>
                  <a:lnTo>
                    <a:pt x="110" y="141"/>
                  </a:lnTo>
                  <a:lnTo>
                    <a:pt x="108" y="145"/>
                  </a:lnTo>
                  <a:lnTo>
                    <a:pt x="107" y="152"/>
                  </a:lnTo>
                  <a:lnTo>
                    <a:pt x="105" y="158"/>
                  </a:lnTo>
                  <a:lnTo>
                    <a:pt x="103" y="162"/>
                  </a:lnTo>
                  <a:lnTo>
                    <a:pt x="101" y="167"/>
                  </a:lnTo>
                  <a:lnTo>
                    <a:pt x="101" y="171"/>
                  </a:lnTo>
                  <a:lnTo>
                    <a:pt x="99" y="175"/>
                  </a:lnTo>
                  <a:lnTo>
                    <a:pt x="97" y="179"/>
                  </a:lnTo>
                  <a:lnTo>
                    <a:pt x="93" y="185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88"/>
                  </a:lnTo>
                  <a:lnTo>
                    <a:pt x="91" y="183"/>
                  </a:lnTo>
                  <a:lnTo>
                    <a:pt x="91" y="177"/>
                  </a:lnTo>
                  <a:lnTo>
                    <a:pt x="91" y="169"/>
                  </a:lnTo>
                  <a:lnTo>
                    <a:pt x="93" y="164"/>
                  </a:lnTo>
                  <a:lnTo>
                    <a:pt x="95" y="158"/>
                  </a:lnTo>
                  <a:lnTo>
                    <a:pt x="97" y="148"/>
                  </a:lnTo>
                  <a:lnTo>
                    <a:pt x="101" y="143"/>
                  </a:lnTo>
                  <a:lnTo>
                    <a:pt x="103" y="135"/>
                  </a:lnTo>
                  <a:lnTo>
                    <a:pt x="103" y="128"/>
                  </a:lnTo>
                  <a:lnTo>
                    <a:pt x="105" y="122"/>
                  </a:lnTo>
                  <a:lnTo>
                    <a:pt x="107" y="114"/>
                  </a:lnTo>
                  <a:lnTo>
                    <a:pt x="108" y="110"/>
                  </a:lnTo>
                  <a:lnTo>
                    <a:pt x="108" y="105"/>
                  </a:lnTo>
                  <a:lnTo>
                    <a:pt x="108" y="103"/>
                  </a:lnTo>
                  <a:lnTo>
                    <a:pt x="110" y="99"/>
                  </a:lnTo>
                  <a:lnTo>
                    <a:pt x="110" y="99"/>
                  </a:lnTo>
                  <a:lnTo>
                    <a:pt x="146" y="25"/>
                  </a:lnTo>
                  <a:lnTo>
                    <a:pt x="145" y="25"/>
                  </a:lnTo>
                  <a:lnTo>
                    <a:pt x="139" y="25"/>
                  </a:lnTo>
                  <a:lnTo>
                    <a:pt x="133" y="25"/>
                  </a:lnTo>
                  <a:lnTo>
                    <a:pt x="129" y="25"/>
                  </a:lnTo>
                  <a:lnTo>
                    <a:pt x="126" y="25"/>
                  </a:lnTo>
                  <a:lnTo>
                    <a:pt x="120" y="27"/>
                  </a:lnTo>
                  <a:lnTo>
                    <a:pt x="116" y="27"/>
                  </a:lnTo>
                  <a:lnTo>
                    <a:pt x="108" y="27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97" y="25"/>
                  </a:lnTo>
                  <a:lnTo>
                    <a:pt x="91" y="25"/>
                  </a:lnTo>
                  <a:lnTo>
                    <a:pt x="89" y="25"/>
                  </a:lnTo>
                  <a:lnTo>
                    <a:pt x="88" y="25"/>
                  </a:lnTo>
                  <a:lnTo>
                    <a:pt x="84" y="25"/>
                  </a:lnTo>
                  <a:lnTo>
                    <a:pt x="80" y="23"/>
                  </a:lnTo>
                  <a:lnTo>
                    <a:pt x="74" y="21"/>
                  </a:lnTo>
                  <a:lnTo>
                    <a:pt x="69" y="19"/>
                  </a:lnTo>
                  <a:lnTo>
                    <a:pt x="59" y="17"/>
                  </a:lnTo>
                  <a:lnTo>
                    <a:pt x="53" y="15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29" y="1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12" y="6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4" name="Freeform 123"/>
            <p:cNvSpPr>
              <a:spLocks/>
            </p:cNvSpPr>
            <p:nvPr/>
          </p:nvSpPr>
          <p:spPr bwMode="auto">
            <a:xfrm>
              <a:off x="4833" y="2315"/>
              <a:ext cx="121" cy="64"/>
            </a:xfrm>
            <a:custGeom>
              <a:avLst/>
              <a:gdLst>
                <a:gd name="T0" fmla="*/ 0 w 241"/>
                <a:gd name="T1" fmla="*/ 48 h 130"/>
                <a:gd name="T2" fmla="*/ 4 w 241"/>
                <a:gd name="T3" fmla="*/ 59 h 130"/>
                <a:gd name="T4" fmla="*/ 4 w 241"/>
                <a:gd name="T5" fmla="*/ 74 h 130"/>
                <a:gd name="T6" fmla="*/ 4 w 241"/>
                <a:gd name="T7" fmla="*/ 88 h 130"/>
                <a:gd name="T8" fmla="*/ 2 w 241"/>
                <a:gd name="T9" fmla="*/ 101 h 130"/>
                <a:gd name="T10" fmla="*/ 2 w 241"/>
                <a:gd name="T11" fmla="*/ 114 h 130"/>
                <a:gd name="T12" fmla="*/ 4 w 241"/>
                <a:gd name="T13" fmla="*/ 124 h 130"/>
                <a:gd name="T14" fmla="*/ 8 w 241"/>
                <a:gd name="T15" fmla="*/ 130 h 130"/>
                <a:gd name="T16" fmla="*/ 11 w 241"/>
                <a:gd name="T17" fmla="*/ 128 h 130"/>
                <a:gd name="T18" fmla="*/ 19 w 241"/>
                <a:gd name="T19" fmla="*/ 124 h 130"/>
                <a:gd name="T20" fmla="*/ 32 w 241"/>
                <a:gd name="T21" fmla="*/ 120 h 130"/>
                <a:gd name="T22" fmla="*/ 48 w 241"/>
                <a:gd name="T23" fmla="*/ 116 h 130"/>
                <a:gd name="T24" fmla="*/ 63 w 241"/>
                <a:gd name="T25" fmla="*/ 110 h 130"/>
                <a:gd name="T26" fmla="*/ 80 w 241"/>
                <a:gd name="T27" fmla="*/ 105 h 130"/>
                <a:gd name="T28" fmla="*/ 93 w 241"/>
                <a:gd name="T29" fmla="*/ 101 h 130"/>
                <a:gd name="T30" fmla="*/ 106 w 241"/>
                <a:gd name="T31" fmla="*/ 97 h 130"/>
                <a:gd name="T32" fmla="*/ 116 w 241"/>
                <a:gd name="T33" fmla="*/ 95 h 130"/>
                <a:gd name="T34" fmla="*/ 127 w 241"/>
                <a:gd name="T35" fmla="*/ 91 h 130"/>
                <a:gd name="T36" fmla="*/ 135 w 241"/>
                <a:gd name="T37" fmla="*/ 88 h 130"/>
                <a:gd name="T38" fmla="*/ 146 w 241"/>
                <a:gd name="T39" fmla="*/ 84 h 130"/>
                <a:gd name="T40" fmla="*/ 158 w 241"/>
                <a:gd name="T41" fmla="*/ 82 h 130"/>
                <a:gd name="T42" fmla="*/ 169 w 241"/>
                <a:gd name="T43" fmla="*/ 80 h 130"/>
                <a:gd name="T44" fmla="*/ 181 w 241"/>
                <a:gd name="T45" fmla="*/ 76 h 130"/>
                <a:gd name="T46" fmla="*/ 192 w 241"/>
                <a:gd name="T47" fmla="*/ 74 h 130"/>
                <a:gd name="T48" fmla="*/ 202 w 241"/>
                <a:gd name="T49" fmla="*/ 72 h 130"/>
                <a:gd name="T50" fmla="*/ 213 w 241"/>
                <a:gd name="T51" fmla="*/ 71 h 130"/>
                <a:gd name="T52" fmla="*/ 215 w 241"/>
                <a:gd name="T53" fmla="*/ 69 h 130"/>
                <a:gd name="T54" fmla="*/ 205 w 241"/>
                <a:gd name="T55" fmla="*/ 69 h 130"/>
                <a:gd name="T56" fmla="*/ 196 w 241"/>
                <a:gd name="T57" fmla="*/ 69 h 130"/>
                <a:gd name="T58" fmla="*/ 188 w 241"/>
                <a:gd name="T59" fmla="*/ 69 h 130"/>
                <a:gd name="T60" fmla="*/ 179 w 241"/>
                <a:gd name="T61" fmla="*/ 71 h 130"/>
                <a:gd name="T62" fmla="*/ 167 w 241"/>
                <a:gd name="T63" fmla="*/ 71 h 130"/>
                <a:gd name="T64" fmla="*/ 158 w 241"/>
                <a:gd name="T65" fmla="*/ 71 h 130"/>
                <a:gd name="T66" fmla="*/ 150 w 241"/>
                <a:gd name="T67" fmla="*/ 71 h 130"/>
                <a:gd name="T68" fmla="*/ 139 w 241"/>
                <a:gd name="T69" fmla="*/ 71 h 130"/>
                <a:gd name="T70" fmla="*/ 127 w 241"/>
                <a:gd name="T71" fmla="*/ 72 h 130"/>
                <a:gd name="T72" fmla="*/ 122 w 241"/>
                <a:gd name="T73" fmla="*/ 72 h 130"/>
                <a:gd name="T74" fmla="*/ 110 w 241"/>
                <a:gd name="T75" fmla="*/ 74 h 130"/>
                <a:gd name="T76" fmla="*/ 97 w 241"/>
                <a:gd name="T77" fmla="*/ 80 h 130"/>
                <a:gd name="T78" fmla="*/ 86 w 241"/>
                <a:gd name="T79" fmla="*/ 82 h 130"/>
                <a:gd name="T80" fmla="*/ 76 w 241"/>
                <a:gd name="T81" fmla="*/ 84 h 130"/>
                <a:gd name="T82" fmla="*/ 67 w 241"/>
                <a:gd name="T83" fmla="*/ 88 h 130"/>
                <a:gd name="T84" fmla="*/ 61 w 241"/>
                <a:gd name="T85" fmla="*/ 90 h 130"/>
                <a:gd name="T86" fmla="*/ 48 w 241"/>
                <a:gd name="T87" fmla="*/ 95 h 130"/>
                <a:gd name="T88" fmla="*/ 34 w 241"/>
                <a:gd name="T89" fmla="*/ 97 h 130"/>
                <a:gd name="T90" fmla="*/ 27 w 241"/>
                <a:gd name="T91" fmla="*/ 101 h 130"/>
                <a:gd name="T92" fmla="*/ 27 w 241"/>
                <a:gd name="T93" fmla="*/ 97 h 130"/>
                <a:gd name="T94" fmla="*/ 23 w 241"/>
                <a:gd name="T95" fmla="*/ 88 h 130"/>
                <a:gd name="T96" fmla="*/ 21 w 241"/>
                <a:gd name="T97" fmla="*/ 76 h 130"/>
                <a:gd name="T98" fmla="*/ 19 w 241"/>
                <a:gd name="T99" fmla="*/ 65 h 130"/>
                <a:gd name="T100" fmla="*/ 15 w 241"/>
                <a:gd name="T101" fmla="*/ 55 h 130"/>
                <a:gd name="T102" fmla="*/ 13 w 241"/>
                <a:gd name="T103" fmla="*/ 44 h 130"/>
                <a:gd name="T104" fmla="*/ 10 w 241"/>
                <a:gd name="T105" fmla="*/ 36 h 130"/>
                <a:gd name="T106" fmla="*/ 8 w 241"/>
                <a:gd name="T107" fmla="*/ 29 h 130"/>
                <a:gd name="T108" fmla="*/ 4 w 241"/>
                <a:gd name="T109" fmla="*/ 17 h 130"/>
                <a:gd name="T110" fmla="*/ 2 w 241"/>
                <a:gd name="T111" fmla="*/ 8 h 130"/>
                <a:gd name="T112" fmla="*/ 2 w 241"/>
                <a:gd name="T113" fmla="*/ 0 h 130"/>
                <a:gd name="T114" fmla="*/ 0 w 241"/>
                <a:gd name="T115" fmla="*/ 4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1" h="130">
                  <a:moveTo>
                    <a:pt x="0" y="44"/>
                  </a:moveTo>
                  <a:lnTo>
                    <a:pt x="0" y="48"/>
                  </a:lnTo>
                  <a:lnTo>
                    <a:pt x="2" y="55"/>
                  </a:lnTo>
                  <a:lnTo>
                    <a:pt x="4" y="59"/>
                  </a:lnTo>
                  <a:lnTo>
                    <a:pt x="4" y="67"/>
                  </a:lnTo>
                  <a:lnTo>
                    <a:pt x="4" y="74"/>
                  </a:lnTo>
                  <a:lnTo>
                    <a:pt x="4" y="82"/>
                  </a:lnTo>
                  <a:lnTo>
                    <a:pt x="4" y="88"/>
                  </a:lnTo>
                  <a:lnTo>
                    <a:pt x="4" y="95"/>
                  </a:lnTo>
                  <a:lnTo>
                    <a:pt x="2" y="101"/>
                  </a:lnTo>
                  <a:lnTo>
                    <a:pt x="2" y="109"/>
                  </a:lnTo>
                  <a:lnTo>
                    <a:pt x="2" y="114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6" y="128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1" y="128"/>
                  </a:lnTo>
                  <a:lnTo>
                    <a:pt x="15" y="126"/>
                  </a:lnTo>
                  <a:lnTo>
                    <a:pt x="19" y="124"/>
                  </a:lnTo>
                  <a:lnTo>
                    <a:pt x="27" y="124"/>
                  </a:lnTo>
                  <a:lnTo>
                    <a:pt x="32" y="120"/>
                  </a:lnTo>
                  <a:lnTo>
                    <a:pt x="42" y="118"/>
                  </a:lnTo>
                  <a:lnTo>
                    <a:pt x="48" y="116"/>
                  </a:lnTo>
                  <a:lnTo>
                    <a:pt x="57" y="114"/>
                  </a:lnTo>
                  <a:lnTo>
                    <a:pt x="63" y="110"/>
                  </a:lnTo>
                  <a:lnTo>
                    <a:pt x="72" y="109"/>
                  </a:lnTo>
                  <a:lnTo>
                    <a:pt x="80" y="105"/>
                  </a:lnTo>
                  <a:lnTo>
                    <a:pt x="89" y="103"/>
                  </a:lnTo>
                  <a:lnTo>
                    <a:pt x="93" y="101"/>
                  </a:lnTo>
                  <a:lnTo>
                    <a:pt x="103" y="99"/>
                  </a:lnTo>
                  <a:lnTo>
                    <a:pt x="106" y="97"/>
                  </a:lnTo>
                  <a:lnTo>
                    <a:pt x="112" y="97"/>
                  </a:lnTo>
                  <a:lnTo>
                    <a:pt x="116" y="95"/>
                  </a:lnTo>
                  <a:lnTo>
                    <a:pt x="122" y="93"/>
                  </a:lnTo>
                  <a:lnTo>
                    <a:pt x="127" y="91"/>
                  </a:lnTo>
                  <a:lnTo>
                    <a:pt x="133" y="90"/>
                  </a:lnTo>
                  <a:lnTo>
                    <a:pt x="135" y="88"/>
                  </a:lnTo>
                  <a:lnTo>
                    <a:pt x="141" y="88"/>
                  </a:lnTo>
                  <a:lnTo>
                    <a:pt x="146" y="84"/>
                  </a:lnTo>
                  <a:lnTo>
                    <a:pt x="152" y="84"/>
                  </a:lnTo>
                  <a:lnTo>
                    <a:pt x="158" y="82"/>
                  </a:lnTo>
                  <a:lnTo>
                    <a:pt x="164" y="82"/>
                  </a:lnTo>
                  <a:lnTo>
                    <a:pt x="169" y="80"/>
                  </a:lnTo>
                  <a:lnTo>
                    <a:pt x="175" y="78"/>
                  </a:lnTo>
                  <a:lnTo>
                    <a:pt x="181" y="76"/>
                  </a:lnTo>
                  <a:lnTo>
                    <a:pt x="186" y="76"/>
                  </a:lnTo>
                  <a:lnTo>
                    <a:pt x="192" y="74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9" y="72"/>
                  </a:lnTo>
                  <a:lnTo>
                    <a:pt x="213" y="71"/>
                  </a:lnTo>
                  <a:lnTo>
                    <a:pt x="241" y="65"/>
                  </a:lnTo>
                  <a:lnTo>
                    <a:pt x="215" y="69"/>
                  </a:lnTo>
                  <a:lnTo>
                    <a:pt x="211" y="69"/>
                  </a:lnTo>
                  <a:lnTo>
                    <a:pt x="205" y="69"/>
                  </a:lnTo>
                  <a:lnTo>
                    <a:pt x="202" y="69"/>
                  </a:lnTo>
                  <a:lnTo>
                    <a:pt x="196" y="69"/>
                  </a:lnTo>
                  <a:lnTo>
                    <a:pt x="192" y="69"/>
                  </a:lnTo>
                  <a:lnTo>
                    <a:pt x="188" y="69"/>
                  </a:lnTo>
                  <a:lnTo>
                    <a:pt x="183" y="71"/>
                  </a:lnTo>
                  <a:lnTo>
                    <a:pt x="179" y="71"/>
                  </a:lnTo>
                  <a:lnTo>
                    <a:pt x="173" y="71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39" y="71"/>
                  </a:lnTo>
                  <a:lnTo>
                    <a:pt x="133" y="72"/>
                  </a:lnTo>
                  <a:lnTo>
                    <a:pt x="127" y="72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4"/>
                  </a:lnTo>
                  <a:lnTo>
                    <a:pt x="110" y="74"/>
                  </a:lnTo>
                  <a:lnTo>
                    <a:pt x="105" y="76"/>
                  </a:lnTo>
                  <a:lnTo>
                    <a:pt x="97" y="80"/>
                  </a:lnTo>
                  <a:lnTo>
                    <a:pt x="89" y="82"/>
                  </a:lnTo>
                  <a:lnTo>
                    <a:pt x="86" y="82"/>
                  </a:lnTo>
                  <a:lnTo>
                    <a:pt x="80" y="84"/>
                  </a:lnTo>
                  <a:lnTo>
                    <a:pt x="76" y="84"/>
                  </a:lnTo>
                  <a:lnTo>
                    <a:pt x="72" y="88"/>
                  </a:lnTo>
                  <a:lnTo>
                    <a:pt x="67" y="88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55" y="91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4" y="97"/>
                  </a:lnTo>
                  <a:lnTo>
                    <a:pt x="30" y="99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5" y="91"/>
                  </a:lnTo>
                  <a:lnTo>
                    <a:pt x="23" y="88"/>
                  </a:lnTo>
                  <a:lnTo>
                    <a:pt x="23" y="82"/>
                  </a:lnTo>
                  <a:lnTo>
                    <a:pt x="21" y="76"/>
                  </a:lnTo>
                  <a:lnTo>
                    <a:pt x="19" y="72"/>
                  </a:lnTo>
                  <a:lnTo>
                    <a:pt x="19" y="65"/>
                  </a:lnTo>
                  <a:lnTo>
                    <a:pt x="17" y="59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13" y="44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29"/>
                  </a:lnTo>
                  <a:lnTo>
                    <a:pt x="6" y="23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5" name="Freeform 124"/>
            <p:cNvSpPr>
              <a:spLocks/>
            </p:cNvSpPr>
            <p:nvPr/>
          </p:nvSpPr>
          <p:spPr bwMode="auto">
            <a:xfrm>
              <a:off x="4715" y="2595"/>
              <a:ext cx="99" cy="110"/>
            </a:xfrm>
            <a:custGeom>
              <a:avLst/>
              <a:gdLst>
                <a:gd name="T0" fmla="*/ 52 w 198"/>
                <a:gd name="T1" fmla="*/ 143 h 221"/>
                <a:gd name="T2" fmla="*/ 57 w 198"/>
                <a:gd name="T3" fmla="*/ 131 h 221"/>
                <a:gd name="T4" fmla="*/ 65 w 198"/>
                <a:gd name="T5" fmla="*/ 120 h 221"/>
                <a:gd name="T6" fmla="*/ 73 w 198"/>
                <a:gd name="T7" fmla="*/ 110 h 221"/>
                <a:gd name="T8" fmla="*/ 78 w 198"/>
                <a:gd name="T9" fmla="*/ 97 h 221"/>
                <a:gd name="T10" fmla="*/ 84 w 198"/>
                <a:gd name="T11" fmla="*/ 86 h 221"/>
                <a:gd name="T12" fmla="*/ 92 w 198"/>
                <a:gd name="T13" fmla="*/ 72 h 221"/>
                <a:gd name="T14" fmla="*/ 97 w 198"/>
                <a:gd name="T15" fmla="*/ 61 h 221"/>
                <a:gd name="T16" fmla="*/ 101 w 198"/>
                <a:gd name="T17" fmla="*/ 49 h 221"/>
                <a:gd name="T18" fmla="*/ 107 w 198"/>
                <a:gd name="T19" fmla="*/ 40 h 221"/>
                <a:gd name="T20" fmla="*/ 111 w 198"/>
                <a:gd name="T21" fmla="*/ 29 h 221"/>
                <a:gd name="T22" fmla="*/ 114 w 198"/>
                <a:gd name="T23" fmla="*/ 19 h 221"/>
                <a:gd name="T24" fmla="*/ 118 w 198"/>
                <a:gd name="T25" fmla="*/ 8 h 221"/>
                <a:gd name="T26" fmla="*/ 122 w 198"/>
                <a:gd name="T27" fmla="*/ 2 h 221"/>
                <a:gd name="T28" fmla="*/ 124 w 198"/>
                <a:gd name="T29" fmla="*/ 2 h 221"/>
                <a:gd name="T30" fmla="*/ 130 w 198"/>
                <a:gd name="T31" fmla="*/ 10 h 221"/>
                <a:gd name="T32" fmla="*/ 133 w 198"/>
                <a:gd name="T33" fmla="*/ 17 h 221"/>
                <a:gd name="T34" fmla="*/ 141 w 198"/>
                <a:gd name="T35" fmla="*/ 27 h 221"/>
                <a:gd name="T36" fmla="*/ 145 w 198"/>
                <a:gd name="T37" fmla="*/ 38 h 221"/>
                <a:gd name="T38" fmla="*/ 151 w 198"/>
                <a:gd name="T39" fmla="*/ 46 h 221"/>
                <a:gd name="T40" fmla="*/ 154 w 198"/>
                <a:gd name="T41" fmla="*/ 51 h 221"/>
                <a:gd name="T42" fmla="*/ 158 w 198"/>
                <a:gd name="T43" fmla="*/ 61 h 221"/>
                <a:gd name="T44" fmla="*/ 168 w 198"/>
                <a:gd name="T45" fmla="*/ 72 h 221"/>
                <a:gd name="T46" fmla="*/ 175 w 198"/>
                <a:gd name="T47" fmla="*/ 82 h 221"/>
                <a:gd name="T48" fmla="*/ 189 w 198"/>
                <a:gd name="T49" fmla="*/ 93 h 221"/>
                <a:gd name="T50" fmla="*/ 198 w 198"/>
                <a:gd name="T51" fmla="*/ 103 h 221"/>
                <a:gd name="T52" fmla="*/ 192 w 198"/>
                <a:gd name="T53" fmla="*/ 101 h 221"/>
                <a:gd name="T54" fmla="*/ 187 w 198"/>
                <a:gd name="T55" fmla="*/ 97 h 221"/>
                <a:gd name="T56" fmla="*/ 175 w 198"/>
                <a:gd name="T57" fmla="*/ 87 h 221"/>
                <a:gd name="T58" fmla="*/ 164 w 198"/>
                <a:gd name="T59" fmla="*/ 78 h 221"/>
                <a:gd name="T60" fmla="*/ 151 w 198"/>
                <a:gd name="T61" fmla="*/ 70 h 221"/>
                <a:gd name="T62" fmla="*/ 141 w 198"/>
                <a:gd name="T63" fmla="*/ 63 h 221"/>
                <a:gd name="T64" fmla="*/ 133 w 198"/>
                <a:gd name="T65" fmla="*/ 57 h 221"/>
                <a:gd name="T66" fmla="*/ 128 w 198"/>
                <a:gd name="T67" fmla="*/ 53 h 221"/>
                <a:gd name="T68" fmla="*/ 124 w 198"/>
                <a:gd name="T69" fmla="*/ 55 h 221"/>
                <a:gd name="T70" fmla="*/ 120 w 198"/>
                <a:gd name="T71" fmla="*/ 65 h 221"/>
                <a:gd name="T72" fmla="*/ 113 w 198"/>
                <a:gd name="T73" fmla="*/ 76 h 221"/>
                <a:gd name="T74" fmla="*/ 101 w 198"/>
                <a:gd name="T75" fmla="*/ 89 h 221"/>
                <a:gd name="T76" fmla="*/ 92 w 198"/>
                <a:gd name="T77" fmla="*/ 105 h 221"/>
                <a:gd name="T78" fmla="*/ 84 w 198"/>
                <a:gd name="T79" fmla="*/ 118 h 221"/>
                <a:gd name="T80" fmla="*/ 76 w 198"/>
                <a:gd name="T81" fmla="*/ 131 h 221"/>
                <a:gd name="T82" fmla="*/ 73 w 198"/>
                <a:gd name="T83" fmla="*/ 143 h 221"/>
                <a:gd name="T84" fmla="*/ 65 w 198"/>
                <a:gd name="T85" fmla="*/ 154 h 221"/>
                <a:gd name="T86" fmla="*/ 56 w 198"/>
                <a:gd name="T87" fmla="*/ 165 h 221"/>
                <a:gd name="T88" fmla="*/ 42 w 198"/>
                <a:gd name="T89" fmla="*/ 179 h 221"/>
                <a:gd name="T90" fmla="*/ 27 w 198"/>
                <a:gd name="T91" fmla="*/ 192 h 221"/>
                <a:gd name="T92" fmla="*/ 23 w 198"/>
                <a:gd name="T93" fmla="*/ 188 h 221"/>
                <a:gd name="T94" fmla="*/ 31 w 198"/>
                <a:gd name="T95" fmla="*/ 175 h 221"/>
                <a:gd name="T96" fmla="*/ 38 w 198"/>
                <a:gd name="T97" fmla="*/ 162 h 221"/>
                <a:gd name="T98" fmla="*/ 44 w 198"/>
                <a:gd name="T99" fmla="*/ 154 h 221"/>
                <a:gd name="T100" fmla="*/ 48 w 198"/>
                <a:gd name="T101" fmla="*/ 148 h 221"/>
                <a:gd name="T102" fmla="*/ 50 w 198"/>
                <a:gd name="T103" fmla="*/ 1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221">
                  <a:moveTo>
                    <a:pt x="50" y="148"/>
                  </a:moveTo>
                  <a:lnTo>
                    <a:pt x="52" y="143"/>
                  </a:lnTo>
                  <a:lnTo>
                    <a:pt x="56" y="137"/>
                  </a:lnTo>
                  <a:lnTo>
                    <a:pt x="57" y="131"/>
                  </a:lnTo>
                  <a:lnTo>
                    <a:pt x="61" y="127"/>
                  </a:lnTo>
                  <a:lnTo>
                    <a:pt x="65" y="120"/>
                  </a:lnTo>
                  <a:lnTo>
                    <a:pt x="69" y="116"/>
                  </a:lnTo>
                  <a:lnTo>
                    <a:pt x="73" y="110"/>
                  </a:lnTo>
                  <a:lnTo>
                    <a:pt x="75" y="105"/>
                  </a:lnTo>
                  <a:lnTo>
                    <a:pt x="78" y="97"/>
                  </a:lnTo>
                  <a:lnTo>
                    <a:pt x="80" y="91"/>
                  </a:lnTo>
                  <a:lnTo>
                    <a:pt x="84" y="86"/>
                  </a:lnTo>
                  <a:lnTo>
                    <a:pt x="88" y="78"/>
                  </a:lnTo>
                  <a:lnTo>
                    <a:pt x="92" y="72"/>
                  </a:lnTo>
                  <a:lnTo>
                    <a:pt x="95" y="67"/>
                  </a:lnTo>
                  <a:lnTo>
                    <a:pt x="97" y="61"/>
                  </a:lnTo>
                  <a:lnTo>
                    <a:pt x="99" y="57"/>
                  </a:lnTo>
                  <a:lnTo>
                    <a:pt x="101" y="49"/>
                  </a:lnTo>
                  <a:lnTo>
                    <a:pt x="103" y="46"/>
                  </a:lnTo>
                  <a:lnTo>
                    <a:pt x="107" y="40"/>
                  </a:lnTo>
                  <a:lnTo>
                    <a:pt x="109" y="34"/>
                  </a:lnTo>
                  <a:lnTo>
                    <a:pt x="111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8" y="8"/>
                  </a:lnTo>
                  <a:lnTo>
                    <a:pt x="120" y="4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8" y="6"/>
                  </a:lnTo>
                  <a:lnTo>
                    <a:pt x="130" y="10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7" y="23"/>
                  </a:lnTo>
                  <a:lnTo>
                    <a:pt x="141" y="27"/>
                  </a:lnTo>
                  <a:lnTo>
                    <a:pt x="143" y="32"/>
                  </a:lnTo>
                  <a:lnTo>
                    <a:pt x="145" y="38"/>
                  </a:lnTo>
                  <a:lnTo>
                    <a:pt x="149" y="42"/>
                  </a:lnTo>
                  <a:lnTo>
                    <a:pt x="151" y="46"/>
                  </a:lnTo>
                  <a:lnTo>
                    <a:pt x="154" y="48"/>
                  </a:lnTo>
                  <a:lnTo>
                    <a:pt x="154" y="51"/>
                  </a:lnTo>
                  <a:lnTo>
                    <a:pt x="156" y="55"/>
                  </a:lnTo>
                  <a:lnTo>
                    <a:pt x="158" y="61"/>
                  </a:lnTo>
                  <a:lnTo>
                    <a:pt x="164" y="67"/>
                  </a:lnTo>
                  <a:lnTo>
                    <a:pt x="168" y="72"/>
                  </a:lnTo>
                  <a:lnTo>
                    <a:pt x="173" y="78"/>
                  </a:lnTo>
                  <a:lnTo>
                    <a:pt x="175" y="82"/>
                  </a:lnTo>
                  <a:lnTo>
                    <a:pt x="181" y="86"/>
                  </a:lnTo>
                  <a:lnTo>
                    <a:pt x="189" y="93"/>
                  </a:lnTo>
                  <a:lnTo>
                    <a:pt x="194" y="99"/>
                  </a:lnTo>
                  <a:lnTo>
                    <a:pt x="198" y="103"/>
                  </a:lnTo>
                  <a:lnTo>
                    <a:pt x="196" y="103"/>
                  </a:lnTo>
                  <a:lnTo>
                    <a:pt x="192" y="101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1" y="93"/>
                  </a:lnTo>
                  <a:lnTo>
                    <a:pt x="175" y="87"/>
                  </a:lnTo>
                  <a:lnTo>
                    <a:pt x="170" y="84"/>
                  </a:lnTo>
                  <a:lnTo>
                    <a:pt x="164" y="78"/>
                  </a:lnTo>
                  <a:lnTo>
                    <a:pt x="158" y="76"/>
                  </a:lnTo>
                  <a:lnTo>
                    <a:pt x="151" y="70"/>
                  </a:lnTo>
                  <a:lnTo>
                    <a:pt x="145" y="65"/>
                  </a:lnTo>
                  <a:lnTo>
                    <a:pt x="141" y="63"/>
                  </a:lnTo>
                  <a:lnTo>
                    <a:pt x="135" y="59"/>
                  </a:lnTo>
                  <a:lnTo>
                    <a:pt x="133" y="57"/>
                  </a:lnTo>
                  <a:lnTo>
                    <a:pt x="130" y="55"/>
                  </a:lnTo>
                  <a:lnTo>
                    <a:pt x="128" y="53"/>
                  </a:lnTo>
                  <a:lnTo>
                    <a:pt x="126" y="53"/>
                  </a:lnTo>
                  <a:lnTo>
                    <a:pt x="124" y="55"/>
                  </a:lnTo>
                  <a:lnTo>
                    <a:pt x="120" y="59"/>
                  </a:lnTo>
                  <a:lnTo>
                    <a:pt x="120" y="65"/>
                  </a:lnTo>
                  <a:lnTo>
                    <a:pt x="114" y="67"/>
                  </a:lnTo>
                  <a:lnTo>
                    <a:pt x="113" y="76"/>
                  </a:lnTo>
                  <a:lnTo>
                    <a:pt x="107" y="82"/>
                  </a:lnTo>
                  <a:lnTo>
                    <a:pt x="101" y="89"/>
                  </a:lnTo>
                  <a:lnTo>
                    <a:pt x="97" y="97"/>
                  </a:lnTo>
                  <a:lnTo>
                    <a:pt x="92" y="105"/>
                  </a:lnTo>
                  <a:lnTo>
                    <a:pt x="88" y="112"/>
                  </a:lnTo>
                  <a:lnTo>
                    <a:pt x="84" y="118"/>
                  </a:lnTo>
                  <a:lnTo>
                    <a:pt x="80" y="125"/>
                  </a:lnTo>
                  <a:lnTo>
                    <a:pt x="76" y="131"/>
                  </a:lnTo>
                  <a:lnTo>
                    <a:pt x="73" y="137"/>
                  </a:lnTo>
                  <a:lnTo>
                    <a:pt x="73" y="143"/>
                  </a:lnTo>
                  <a:lnTo>
                    <a:pt x="69" y="146"/>
                  </a:lnTo>
                  <a:lnTo>
                    <a:pt x="65" y="154"/>
                  </a:lnTo>
                  <a:lnTo>
                    <a:pt x="59" y="158"/>
                  </a:lnTo>
                  <a:lnTo>
                    <a:pt x="56" y="165"/>
                  </a:lnTo>
                  <a:lnTo>
                    <a:pt x="48" y="171"/>
                  </a:lnTo>
                  <a:lnTo>
                    <a:pt x="42" y="179"/>
                  </a:lnTo>
                  <a:lnTo>
                    <a:pt x="35" y="184"/>
                  </a:lnTo>
                  <a:lnTo>
                    <a:pt x="27" y="192"/>
                  </a:lnTo>
                  <a:lnTo>
                    <a:pt x="0" y="221"/>
                  </a:lnTo>
                  <a:lnTo>
                    <a:pt x="23" y="188"/>
                  </a:lnTo>
                  <a:lnTo>
                    <a:pt x="27" y="181"/>
                  </a:lnTo>
                  <a:lnTo>
                    <a:pt x="31" y="175"/>
                  </a:lnTo>
                  <a:lnTo>
                    <a:pt x="35" y="169"/>
                  </a:lnTo>
                  <a:lnTo>
                    <a:pt x="38" y="162"/>
                  </a:lnTo>
                  <a:lnTo>
                    <a:pt x="42" y="158"/>
                  </a:lnTo>
                  <a:lnTo>
                    <a:pt x="44" y="154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5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6" name="Freeform 125"/>
            <p:cNvSpPr>
              <a:spLocks/>
            </p:cNvSpPr>
            <p:nvPr/>
          </p:nvSpPr>
          <p:spPr bwMode="auto">
            <a:xfrm>
              <a:off x="4914" y="2490"/>
              <a:ext cx="137" cy="62"/>
            </a:xfrm>
            <a:custGeom>
              <a:avLst/>
              <a:gdLst>
                <a:gd name="T0" fmla="*/ 218 w 273"/>
                <a:gd name="T1" fmla="*/ 17 h 123"/>
                <a:gd name="T2" fmla="*/ 205 w 273"/>
                <a:gd name="T3" fmla="*/ 23 h 123"/>
                <a:gd name="T4" fmla="*/ 192 w 273"/>
                <a:gd name="T5" fmla="*/ 27 h 123"/>
                <a:gd name="T6" fmla="*/ 176 w 273"/>
                <a:gd name="T7" fmla="*/ 32 h 123"/>
                <a:gd name="T8" fmla="*/ 163 w 273"/>
                <a:gd name="T9" fmla="*/ 36 h 123"/>
                <a:gd name="T10" fmla="*/ 154 w 273"/>
                <a:gd name="T11" fmla="*/ 38 h 123"/>
                <a:gd name="T12" fmla="*/ 144 w 273"/>
                <a:gd name="T13" fmla="*/ 42 h 123"/>
                <a:gd name="T14" fmla="*/ 135 w 273"/>
                <a:gd name="T15" fmla="*/ 42 h 123"/>
                <a:gd name="T16" fmla="*/ 125 w 273"/>
                <a:gd name="T17" fmla="*/ 44 h 123"/>
                <a:gd name="T18" fmla="*/ 116 w 273"/>
                <a:gd name="T19" fmla="*/ 46 h 123"/>
                <a:gd name="T20" fmla="*/ 108 w 273"/>
                <a:gd name="T21" fmla="*/ 47 h 123"/>
                <a:gd name="T22" fmla="*/ 98 w 273"/>
                <a:gd name="T23" fmla="*/ 49 h 123"/>
                <a:gd name="T24" fmla="*/ 89 w 273"/>
                <a:gd name="T25" fmla="*/ 51 h 123"/>
                <a:gd name="T26" fmla="*/ 79 w 273"/>
                <a:gd name="T27" fmla="*/ 53 h 123"/>
                <a:gd name="T28" fmla="*/ 70 w 273"/>
                <a:gd name="T29" fmla="*/ 55 h 123"/>
                <a:gd name="T30" fmla="*/ 62 w 273"/>
                <a:gd name="T31" fmla="*/ 57 h 123"/>
                <a:gd name="T32" fmla="*/ 53 w 273"/>
                <a:gd name="T33" fmla="*/ 57 h 123"/>
                <a:gd name="T34" fmla="*/ 45 w 273"/>
                <a:gd name="T35" fmla="*/ 59 h 123"/>
                <a:gd name="T36" fmla="*/ 34 w 273"/>
                <a:gd name="T37" fmla="*/ 61 h 123"/>
                <a:gd name="T38" fmla="*/ 21 w 273"/>
                <a:gd name="T39" fmla="*/ 63 h 123"/>
                <a:gd name="T40" fmla="*/ 11 w 273"/>
                <a:gd name="T41" fmla="*/ 65 h 123"/>
                <a:gd name="T42" fmla="*/ 2 w 273"/>
                <a:gd name="T43" fmla="*/ 66 h 123"/>
                <a:gd name="T44" fmla="*/ 81 w 273"/>
                <a:gd name="T45" fmla="*/ 123 h 123"/>
                <a:gd name="T46" fmla="*/ 64 w 273"/>
                <a:gd name="T47" fmla="*/ 84 h 123"/>
                <a:gd name="T48" fmla="*/ 70 w 273"/>
                <a:gd name="T49" fmla="*/ 82 h 123"/>
                <a:gd name="T50" fmla="*/ 81 w 273"/>
                <a:gd name="T51" fmla="*/ 78 h 123"/>
                <a:gd name="T52" fmla="*/ 89 w 273"/>
                <a:gd name="T53" fmla="*/ 74 h 123"/>
                <a:gd name="T54" fmla="*/ 98 w 273"/>
                <a:gd name="T55" fmla="*/ 72 h 123"/>
                <a:gd name="T56" fmla="*/ 108 w 273"/>
                <a:gd name="T57" fmla="*/ 70 h 123"/>
                <a:gd name="T58" fmla="*/ 117 w 273"/>
                <a:gd name="T59" fmla="*/ 68 h 123"/>
                <a:gd name="T60" fmla="*/ 127 w 273"/>
                <a:gd name="T61" fmla="*/ 65 h 123"/>
                <a:gd name="T62" fmla="*/ 136 w 273"/>
                <a:gd name="T63" fmla="*/ 63 h 123"/>
                <a:gd name="T64" fmla="*/ 146 w 273"/>
                <a:gd name="T65" fmla="*/ 61 h 123"/>
                <a:gd name="T66" fmla="*/ 159 w 273"/>
                <a:gd name="T67" fmla="*/ 57 h 123"/>
                <a:gd name="T68" fmla="*/ 173 w 273"/>
                <a:gd name="T69" fmla="*/ 57 h 123"/>
                <a:gd name="T70" fmla="*/ 182 w 273"/>
                <a:gd name="T71" fmla="*/ 55 h 123"/>
                <a:gd name="T72" fmla="*/ 193 w 273"/>
                <a:gd name="T73" fmla="*/ 49 h 123"/>
                <a:gd name="T74" fmla="*/ 207 w 273"/>
                <a:gd name="T75" fmla="*/ 42 h 123"/>
                <a:gd name="T76" fmla="*/ 220 w 273"/>
                <a:gd name="T77" fmla="*/ 36 h 123"/>
                <a:gd name="T78" fmla="*/ 228 w 273"/>
                <a:gd name="T79" fmla="*/ 30 h 123"/>
                <a:gd name="T80" fmla="*/ 241 w 273"/>
                <a:gd name="T81" fmla="*/ 23 h 123"/>
                <a:gd name="T82" fmla="*/ 252 w 273"/>
                <a:gd name="T83" fmla="*/ 13 h 123"/>
                <a:gd name="T84" fmla="*/ 222 w 273"/>
                <a:gd name="T85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123">
                  <a:moveTo>
                    <a:pt x="222" y="13"/>
                  </a:moveTo>
                  <a:lnTo>
                    <a:pt x="218" y="17"/>
                  </a:lnTo>
                  <a:lnTo>
                    <a:pt x="212" y="21"/>
                  </a:lnTo>
                  <a:lnTo>
                    <a:pt x="205" y="23"/>
                  </a:lnTo>
                  <a:lnTo>
                    <a:pt x="199" y="25"/>
                  </a:lnTo>
                  <a:lnTo>
                    <a:pt x="192" y="27"/>
                  </a:lnTo>
                  <a:lnTo>
                    <a:pt x="184" y="28"/>
                  </a:lnTo>
                  <a:lnTo>
                    <a:pt x="176" y="32"/>
                  </a:lnTo>
                  <a:lnTo>
                    <a:pt x="169" y="36"/>
                  </a:lnTo>
                  <a:lnTo>
                    <a:pt x="163" y="36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0" y="40"/>
                  </a:lnTo>
                  <a:lnTo>
                    <a:pt x="144" y="42"/>
                  </a:lnTo>
                  <a:lnTo>
                    <a:pt x="140" y="42"/>
                  </a:lnTo>
                  <a:lnTo>
                    <a:pt x="135" y="42"/>
                  </a:lnTo>
                  <a:lnTo>
                    <a:pt x="131" y="44"/>
                  </a:lnTo>
                  <a:lnTo>
                    <a:pt x="125" y="44"/>
                  </a:lnTo>
                  <a:lnTo>
                    <a:pt x="121" y="46"/>
                  </a:lnTo>
                  <a:lnTo>
                    <a:pt x="116" y="46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4" y="49"/>
                  </a:lnTo>
                  <a:lnTo>
                    <a:pt x="98" y="49"/>
                  </a:lnTo>
                  <a:lnTo>
                    <a:pt x="93" y="51"/>
                  </a:lnTo>
                  <a:lnTo>
                    <a:pt x="89" y="51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4" y="55"/>
                  </a:lnTo>
                  <a:lnTo>
                    <a:pt x="70" y="55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1" y="61"/>
                  </a:lnTo>
                  <a:lnTo>
                    <a:pt x="34" y="61"/>
                  </a:lnTo>
                  <a:lnTo>
                    <a:pt x="28" y="63"/>
                  </a:lnTo>
                  <a:lnTo>
                    <a:pt x="21" y="63"/>
                  </a:lnTo>
                  <a:lnTo>
                    <a:pt x="17" y="63"/>
                  </a:lnTo>
                  <a:lnTo>
                    <a:pt x="11" y="65"/>
                  </a:lnTo>
                  <a:lnTo>
                    <a:pt x="7" y="65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81" y="123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8" y="80"/>
                  </a:lnTo>
                  <a:lnTo>
                    <a:pt x="81" y="78"/>
                  </a:lnTo>
                  <a:lnTo>
                    <a:pt x="85" y="76"/>
                  </a:lnTo>
                  <a:lnTo>
                    <a:pt x="89" y="74"/>
                  </a:lnTo>
                  <a:lnTo>
                    <a:pt x="93" y="74"/>
                  </a:lnTo>
                  <a:lnTo>
                    <a:pt x="98" y="72"/>
                  </a:lnTo>
                  <a:lnTo>
                    <a:pt x="104" y="72"/>
                  </a:lnTo>
                  <a:lnTo>
                    <a:pt x="108" y="70"/>
                  </a:lnTo>
                  <a:lnTo>
                    <a:pt x="112" y="68"/>
                  </a:lnTo>
                  <a:lnTo>
                    <a:pt x="117" y="68"/>
                  </a:lnTo>
                  <a:lnTo>
                    <a:pt x="123" y="66"/>
                  </a:lnTo>
                  <a:lnTo>
                    <a:pt x="127" y="65"/>
                  </a:lnTo>
                  <a:lnTo>
                    <a:pt x="131" y="65"/>
                  </a:lnTo>
                  <a:lnTo>
                    <a:pt x="136" y="63"/>
                  </a:lnTo>
                  <a:lnTo>
                    <a:pt x="142" y="61"/>
                  </a:lnTo>
                  <a:lnTo>
                    <a:pt x="146" y="61"/>
                  </a:lnTo>
                  <a:lnTo>
                    <a:pt x="152" y="61"/>
                  </a:lnTo>
                  <a:lnTo>
                    <a:pt x="159" y="57"/>
                  </a:lnTo>
                  <a:lnTo>
                    <a:pt x="167" y="57"/>
                  </a:lnTo>
                  <a:lnTo>
                    <a:pt x="173" y="57"/>
                  </a:lnTo>
                  <a:lnTo>
                    <a:pt x="178" y="57"/>
                  </a:lnTo>
                  <a:lnTo>
                    <a:pt x="182" y="55"/>
                  </a:lnTo>
                  <a:lnTo>
                    <a:pt x="186" y="53"/>
                  </a:lnTo>
                  <a:lnTo>
                    <a:pt x="193" y="49"/>
                  </a:lnTo>
                  <a:lnTo>
                    <a:pt x="199" y="47"/>
                  </a:lnTo>
                  <a:lnTo>
                    <a:pt x="207" y="42"/>
                  </a:lnTo>
                  <a:lnTo>
                    <a:pt x="216" y="40"/>
                  </a:lnTo>
                  <a:lnTo>
                    <a:pt x="220" y="36"/>
                  </a:lnTo>
                  <a:lnTo>
                    <a:pt x="224" y="32"/>
                  </a:lnTo>
                  <a:lnTo>
                    <a:pt x="228" y="30"/>
                  </a:lnTo>
                  <a:lnTo>
                    <a:pt x="233" y="28"/>
                  </a:lnTo>
                  <a:lnTo>
                    <a:pt x="241" y="23"/>
                  </a:lnTo>
                  <a:lnTo>
                    <a:pt x="247" y="19"/>
                  </a:lnTo>
                  <a:lnTo>
                    <a:pt x="252" y="13"/>
                  </a:lnTo>
                  <a:lnTo>
                    <a:pt x="273" y="0"/>
                  </a:lnTo>
                  <a:lnTo>
                    <a:pt x="222" y="13"/>
                  </a:lnTo>
                  <a:lnTo>
                    <a:pt x="22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7" name="Freeform 126"/>
            <p:cNvSpPr>
              <a:spLocks/>
            </p:cNvSpPr>
            <p:nvPr/>
          </p:nvSpPr>
          <p:spPr bwMode="auto">
            <a:xfrm>
              <a:off x="4309" y="2413"/>
              <a:ext cx="87" cy="66"/>
            </a:xfrm>
            <a:custGeom>
              <a:avLst/>
              <a:gdLst>
                <a:gd name="T0" fmla="*/ 85 w 173"/>
                <a:gd name="T1" fmla="*/ 34 h 131"/>
                <a:gd name="T2" fmla="*/ 78 w 173"/>
                <a:gd name="T3" fmla="*/ 40 h 131"/>
                <a:gd name="T4" fmla="*/ 66 w 173"/>
                <a:gd name="T5" fmla="*/ 46 h 131"/>
                <a:gd name="T6" fmla="*/ 59 w 173"/>
                <a:gd name="T7" fmla="*/ 51 h 131"/>
                <a:gd name="T8" fmla="*/ 49 w 173"/>
                <a:gd name="T9" fmla="*/ 57 h 131"/>
                <a:gd name="T10" fmla="*/ 40 w 173"/>
                <a:gd name="T11" fmla="*/ 61 h 131"/>
                <a:gd name="T12" fmla="*/ 30 w 173"/>
                <a:gd name="T13" fmla="*/ 68 h 131"/>
                <a:gd name="T14" fmla="*/ 17 w 173"/>
                <a:gd name="T15" fmla="*/ 74 h 131"/>
                <a:gd name="T16" fmla="*/ 9 w 173"/>
                <a:gd name="T17" fmla="*/ 82 h 131"/>
                <a:gd name="T18" fmla="*/ 2 w 173"/>
                <a:gd name="T19" fmla="*/ 85 h 131"/>
                <a:gd name="T20" fmla="*/ 4 w 173"/>
                <a:gd name="T21" fmla="*/ 89 h 131"/>
                <a:gd name="T22" fmla="*/ 11 w 173"/>
                <a:gd name="T23" fmla="*/ 93 h 131"/>
                <a:gd name="T24" fmla="*/ 23 w 173"/>
                <a:gd name="T25" fmla="*/ 101 h 131"/>
                <a:gd name="T26" fmla="*/ 36 w 173"/>
                <a:gd name="T27" fmla="*/ 110 h 131"/>
                <a:gd name="T28" fmla="*/ 47 w 173"/>
                <a:gd name="T29" fmla="*/ 118 h 131"/>
                <a:gd name="T30" fmla="*/ 61 w 173"/>
                <a:gd name="T31" fmla="*/ 124 h 131"/>
                <a:gd name="T32" fmla="*/ 72 w 173"/>
                <a:gd name="T33" fmla="*/ 129 h 131"/>
                <a:gd name="T34" fmla="*/ 78 w 173"/>
                <a:gd name="T35" fmla="*/ 131 h 131"/>
                <a:gd name="T36" fmla="*/ 78 w 173"/>
                <a:gd name="T37" fmla="*/ 124 h 131"/>
                <a:gd name="T38" fmla="*/ 65 w 173"/>
                <a:gd name="T39" fmla="*/ 110 h 131"/>
                <a:gd name="T40" fmla="*/ 59 w 173"/>
                <a:gd name="T41" fmla="*/ 101 h 131"/>
                <a:gd name="T42" fmla="*/ 55 w 173"/>
                <a:gd name="T43" fmla="*/ 93 h 131"/>
                <a:gd name="T44" fmla="*/ 51 w 173"/>
                <a:gd name="T45" fmla="*/ 84 h 131"/>
                <a:gd name="T46" fmla="*/ 57 w 173"/>
                <a:gd name="T47" fmla="*/ 76 h 131"/>
                <a:gd name="T48" fmla="*/ 70 w 173"/>
                <a:gd name="T49" fmla="*/ 68 h 131"/>
                <a:gd name="T50" fmla="*/ 78 w 173"/>
                <a:gd name="T51" fmla="*/ 63 h 131"/>
                <a:gd name="T52" fmla="*/ 87 w 173"/>
                <a:gd name="T53" fmla="*/ 57 h 131"/>
                <a:gd name="T54" fmla="*/ 99 w 173"/>
                <a:gd name="T55" fmla="*/ 49 h 131"/>
                <a:gd name="T56" fmla="*/ 110 w 173"/>
                <a:gd name="T57" fmla="*/ 44 h 131"/>
                <a:gd name="T58" fmla="*/ 120 w 173"/>
                <a:gd name="T59" fmla="*/ 38 h 131"/>
                <a:gd name="T60" fmla="*/ 131 w 173"/>
                <a:gd name="T61" fmla="*/ 30 h 131"/>
                <a:gd name="T62" fmla="*/ 141 w 173"/>
                <a:gd name="T63" fmla="*/ 27 h 131"/>
                <a:gd name="T64" fmla="*/ 150 w 173"/>
                <a:gd name="T65" fmla="*/ 21 h 131"/>
                <a:gd name="T66" fmla="*/ 165 w 173"/>
                <a:gd name="T67" fmla="*/ 11 h 131"/>
                <a:gd name="T68" fmla="*/ 173 w 173"/>
                <a:gd name="T69" fmla="*/ 4 h 131"/>
                <a:gd name="T70" fmla="*/ 173 w 173"/>
                <a:gd name="T71" fmla="*/ 0 h 131"/>
                <a:gd name="T72" fmla="*/ 165 w 173"/>
                <a:gd name="T73" fmla="*/ 2 h 131"/>
                <a:gd name="T74" fmla="*/ 152 w 173"/>
                <a:gd name="T75" fmla="*/ 8 h 131"/>
                <a:gd name="T76" fmla="*/ 135 w 173"/>
                <a:gd name="T77" fmla="*/ 11 h 131"/>
                <a:gd name="T78" fmla="*/ 129 w 173"/>
                <a:gd name="T79" fmla="*/ 15 h 131"/>
                <a:gd name="T80" fmla="*/ 120 w 173"/>
                <a:gd name="T81" fmla="*/ 17 h 131"/>
                <a:gd name="T82" fmla="*/ 106 w 173"/>
                <a:gd name="T83" fmla="*/ 27 h 131"/>
                <a:gd name="T84" fmla="*/ 95 w 173"/>
                <a:gd name="T85" fmla="*/ 28 h 131"/>
                <a:gd name="T86" fmla="*/ 93 w 173"/>
                <a:gd name="T87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31">
                  <a:moveTo>
                    <a:pt x="93" y="32"/>
                  </a:moveTo>
                  <a:lnTo>
                    <a:pt x="85" y="34"/>
                  </a:lnTo>
                  <a:lnTo>
                    <a:pt x="82" y="38"/>
                  </a:lnTo>
                  <a:lnTo>
                    <a:pt x="78" y="40"/>
                  </a:lnTo>
                  <a:lnTo>
                    <a:pt x="72" y="44"/>
                  </a:lnTo>
                  <a:lnTo>
                    <a:pt x="66" y="46"/>
                  </a:lnTo>
                  <a:lnTo>
                    <a:pt x="63" y="47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0" y="61"/>
                  </a:lnTo>
                  <a:lnTo>
                    <a:pt x="38" y="63"/>
                  </a:lnTo>
                  <a:lnTo>
                    <a:pt x="30" y="68"/>
                  </a:lnTo>
                  <a:lnTo>
                    <a:pt x="25" y="72"/>
                  </a:lnTo>
                  <a:lnTo>
                    <a:pt x="17" y="74"/>
                  </a:lnTo>
                  <a:lnTo>
                    <a:pt x="13" y="78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4" y="89"/>
                  </a:lnTo>
                  <a:lnTo>
                    <a:pt x="6" y="89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23" y="101"/>
                  </a:lnTo>
                  <a:lnTo>
                    <a:pt x="28" y="104"/>
                  </a:lnTo>
                  <a:lnTo>
                    <a:pt x="36" y="110"/>
                  </a:lnTo>
                  <a:lnTo>
                    <a:pt x="42" y="112"/>
                  </a:lnTo>
                  <a:lnTo>
                    <a:pt x="47" y="118"/>
                  </a:lnTo>
                  <a:lnTo>
                    <a:pt x="55" y="122"/>
                  </a:lnTo>
                  <a:lnTo>
                    <a:pt x="61" y="124"/>
                  </a:lnTo>
                  <a:lnTo>
                    <a:pt x="66" y="125"/>
                  </a:lnTo>
                  <a:lnTo>
                    <a:pt x="72" y="129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80" y="129"/>
                  </a:lnTo>
                  <a:lnTo>
                    <a:pt x="78" y="124"/>
                  </a:lnTo>
                  <a:lnTo>
                    <a:pt x="72" y="118"/>
                  </a:lnTo>
                  <a:lnTo>
                    <a:pt x="65" y="110"/>
                  </a:lnTo>
                  <a:lnTo>
                    <a:pt x="63" y="104"/>
                  </a:lnTo>
                  <a:lnTo>
                    <a:pt x="59" y="101"/>
                  </a:lnTo>
                  <a:lnTo>
                    <a:pt x="57" y="97"/>
                  </a:lnTo>
                  <a:lnTo>
                    <a:pt x="55" y="93"/>
                  </a:lnTo>
                  <a:lnTo>
                    <a:pt x="49" y="87"/>
                  </a:lnTo>
                  <a:lnTo>
                    <a:pt x="51" y="84"/>
                  </a:lnTo>
                  <a:lnTo>
                    <a:pt x="53" y="80"/>
                  </a:lnTo>
                  <a:lnTo>
                    <a:pt x="57" y="76"/>
                  </a:lnTo>
                  <a:lnTo>
                    <a:pt x="63" y="70"/>
                  </a:lnTo>
                  <a:lnTo>
                    <a:pt x="70" y="68"/>
                  </a:lnTo>
                  <a:lnTo>
                    <a:pt x="74" y="65"/>
                  </a:lnTo>
                  <a:lnTo>
                    <a:pt x="78" y="63"/>
                  </a:lnTo>
                  <a:lnTo>
                    <a:pt x="84" y="59"/>
                  </a:lnTo>
                  <a:lnTo>
                    <a:pt x="87" y="57"/>
                  </a:lnTo>
                  <a:lnTo>
                    <a:pt x="93" y="53"/>
                  </a:lnTo>
                  <a:lnTo>
                    <a:pt x="99" y="49"/>
                  </a:lnTo>
                  <a:lnTo>
                    <a:pt x="104" y="47"/>
                  </a:lnTo>
                  <a:lnTo>
                    <a:pt x="110" y="44"/>
                  </a:lnTo>
                  <a:lnTo>
                    <a:pt x="116" y="40"/>
                  </a:lnTo>
                  <a:lnTo>
                    <a:pt x="120" y="38"/>
                  </a:lnTo>
                  <a:lnTo>
                    <a:pt x="125" y="34"/>
                  </a:lnTo>
                  <a:lnTo>
                    <a:pt x="131" y="30"/>
                  </a:lnTo>
                  <a:lnTo>
                    <a:pt x="135" y="28"/>
                  </a:lnTo>
                  <a:lnTo>
                    <a:pt x="141" y="27"/>
                  </a:lnTo>
                  <a:lnTo>
                    <a:pt x="146" y="23"/>
                  </a:lnTo>
                  <a:lnTo>
                    <a:pt x="150" y="21"/>
                  </a:lnTo>
                  <a:lnTo>
                    <a:pt x="158" y="15"/>
                  </a:lnTo>
                  <a:lnTo>
                    <a:pt x="165" y="11"/>
                  </a:lnTo>
                  <a:lnTo>
                    <a:pt x="171" y="8"/>
                  </a:lnTo>
                  <a:lnTo>
                    <a:pt x="173" y="4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4" y="9"/>
                  </a:lnTo>
                  <a:lnTo>
                    <a:pt x="135" y="11"/>
                  </a:lnTo>
                  <a:lnTo>
                    <a:pt x="131" y="13"/>
                  </a:lnTo>
                  <a:lnTo>
                    <a:pt x="129" y="15"/>
                  </a:lnTo>
                  <a:lnTo>
                    <a:pt x="123" y="17"/>
                  </a:lnTo>
                  <a:lnTo>
                    <a:pt x="120" y="17"/>
                  </a:lnTo>
                  <a:lnTo>
                    <a:pt x="112" y="21"/>
                  </a:lnTo>
                  <a:lnTo>
                    <a:pt x="106" y="27"/>
                  </a:lnTo>
                  <a:lnTo>
                    <a:pt x="99" y="28"/>
                  </a:lnTo>
                  <a:lnTo>
                    <a:pt x="95" y="28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8" name="Freeform 127"/>
            <p:cNvSpPr>
              <a:spLocks/>
            </p:cNvSpPr>
            <p:nvPr/>
          </p:nvSpPr>
          <p:spPr bwMode="auto">
            <a:xfrm>
              <a:off x="4691" y="2094"/>
              <a:ext cx="86" cy="88"/>
            </a:xfrm>
            <a:custGeom>
              <a:avLst/>
              <a:gdLst>
                <a:gd name="T0" fmla="*/ 0 w 173"/>
                <a:gd name="T1" fmla="*/ 145 h 177"/>
                <a:gd name="T2" fmla="*/ 2 w 173"/>
                <a:gd name="T3" fmla="*/ 133 h 177"/>
                <a:gd name="T4" fmla="*/ 4 w 173"/>
                <a:gd name="T5" fmla="*/ 124 h 177"/>
                <a:gd name="T6" fmla="*/ 8 w 173"/>
                <a:gd name="T7" fmla="*/ 110 h 177"/>
                <a:gd name="T8" fmla="*/ 10 w 173"/>
                <a:gd name="T9" fmla="*/ 99 h 177"/>
                <a:gd name="T10" fmla="*/ 13 w 173"/>
                <a:gd name="T11" fmla="*/ 88 h 177"/>
                <a:gd name="T12" fmla="*/ 17 w 173"/>
                <a:gd name="T13" fmla="*/ 74 h 177"/>
                <a:gd name="T14" fmla="*/ 21 w 173"/>
                <a:gd name="T15" fmla="*/ 63 h 177"/>
                <a:gd name="T16" fmla="*/ 27 w 173"/>
                <a:gd name="T17" fmla="*/ 50 h 177"/>
                <a:gd name="T18" fmla="*/ 30 w 173"/>
                <a:gd name="T19" fmla="*/ 40 h 177"/>
                <a:gd name="T20" fmla="*/ 32 w 173"/>
                <a:gd name="T21" fmla="*/ 31 h 177"/>
                <a:gd name="T22" fmla="*/ 36 w 173"/>
                <a:gd name="T23" fmla="*/ 19 h 177"/>
                <a:gd name="T24" fmla="*/ 40 w 173"/>
                <a:gd name="T25" fmla="*/ 10 h 177"/>
                <a:gd name="T26" fmla="*/ 44 w 173"/>
                <a:gd name="T27" fmla="*/ 0 h 177"/>
                <a:gd name="T28" fmla="*/ 48 w 173"/>
                <a:gd name="T29" fmla="*/ 2 h 177"/>
                <a:gd name="T30" fmla="*/ 53 w 173"/>
                <a:gd name="T31" fmla="*/ 12 h 177"/>
                <a:gd name="T32" fmla="*/ 63 w 173"/>
                <a:gd name="T33" fmla="*/ 21 h 177"/>
                <a:gd name="T34" fmla="*/ 74 w 173"/>
                <a:gd name="T35" fmla="*/ 34 h 177"/>
                <a:gd name="T36" fmla="*/ 87 w 173"/>
                <a:gd name="T37" fmla="*/ 48 h 177"/>
                <a:gd name="T38" fmla="*/ 99 w 173"/>
                <a:gd name="T39" fmla="*/ 61 h 177"/>
                <a:gd name="T40" fmla="*/ 108 w 173"/>
                <a:gd name="T41" fmla="*/ 72 h 177"/>
                <a:gd name="T42" fmla="*/ 116 w 173"/>
                <a:gd name="T43" fmla="*/ 78 h 177"/>
                <a:gd name="T44" fmla="*/ 122 w 173"/>
                <a:gd name="T45" fmla="*/ 86 h 177"/>
                <a:gd name="T46" fmla="*/ 129 w 173"/>
                <a:gd name="T47" fmla="*/ 97 h 177"/>
                <a:gd name="T48" fmla="*/ 135 w 173"/>
                <a:gd name="T49" fmla="*/ 105 h 177"/>
                <a:gd name="T50" fmla="*/ 141 w 173"/>
                <a:gd name="T51" fmla="*/ 112 h 177"/>
                <a:gd name="T52" fmla="*/ 144 w 173"/>
                <a:gd name="T53" fmla="*/ 124 h 177"/>
                <a:gd name="T54" fmla="*/ 150 w 173"/>
                <a:gd name="T55" fmla="*/ 131 h 177"/>
                <a:gd name="T56" fmla="*/ 154 w 173"/>
                <a:gd name="T57" fmla="*/ 141 h 177"/>
                <a:gd name="T58" fmla="*/ 160 w 173"/>
                <a:gd name="T59" fmla="*/ 148 h 177"/>
                <a:gd name="T60" fmla="*/ 165 w 173"/>
                <a:gd name="T61" fmla="*/ 164 h 177"/>
                <a:gd name="T62" fmla="*/ 171 w 173"/>
                <a:gd name="T63" fmla="*/ 173 h 177"/>
                <a:gd name="T64" fmla="*/ 173 w 173"/>
                <a:gd name="T65" fmla="*/ 177 h 177"/>
                <a:gd name="T66" fmla="*/ 0 w 173"/>
                <a:gd name="T67" fmla="*/ 177 h 177"/>
                <a:gd name="T68" fmla="*/ 0 w 173"/>
                <a:gd name="T69" fmla="*/ 1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7">
                  <a:moveTo>
                    <a:pt x="0" y="150"/>
                  </a:moveTo>
                  <a:lnTo>
                    <a:pt x="0" y="145"/>
                  </a:lnTo>
                  <a:lnTo>
                    <a:pt x="0" y="141"/>
                  </a:lnTo>
                  <a:lnTo>
                    <a:pt x="2" y="133"/>
                  </a:lnTo>
                  <a:lnTo>
                    <a:pt x="2" y="129"/>
                  </a:lnTo>
                  <a:lnTo>
                    <a:pt x="4" y="124"/>
                  </a:lnTo>
                  <a:lnTo>
                    <a:pt x="6" y="118"/>
                  </a:lnTo>
                  <a:lnTo>
                    <a:pt x="8" y="110"/>
                  </a:lnTo>
                  <a:lnTo>
                    <a:pt x="8" y="107"/>
                  </a:lnTo>
                  <a:lnTo>
                    <a:pt x="10" y="99"/>
                  </a:lnTo>
                  <a:lnTo>
                    <a:pt x="11" y="93"/>
                  </a:lnTo>
                  <a:lnTo>
                    <a:pt x="13" y="88"/>
                  </a:lnTo>
                  <a:lnTo>
                    <a:pt x="17" y="82"/>
                  </a:lnTo>
                  <a:lnTo>
                    <a:pt x="17" y="74"/>
                  </a:lnTo>
                  <a:lnTo>
                    <a:pt x="19" y="69"/>
                  </a:lnTo>
                  <a:lnTo>
                    <a:pt x="21" y="63"/>
                  </a:lnTo>
                  <a:lnTo>
                    <a:pt x="25" y="57"/>
                  </a:lnTo>
                  <a:lnTo>
                    <a:pt x="27" y="50"/>
                  </a:lnTo>
                  <a:lnTo>
                    <a:pt x="29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2" y="31"/>
                  </a:lnTo>
                  <a:lnTo>
                    <a:pt x="34" y="25"/>
                  </a:lnTo>
                  <a:lnTo>
                    <a:pt x="36" y="19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7" y="15"/>
                  </a:lnTo>
                  <a:lnTo>
                    <a:pt x="63" y="21"/>
                  </a:lnTo>
                  <a:lnTo>
                    <a:pt x="68" y="29"/>
                  </a:lnTo>
                  <a:lnTo>
                    <a:pt x="74" y="34"/>
                  </a:lnTo>
                  <a:lnTo>
                    <a:pt x="80" y="40"/>
                  </a:lnTo>
                  <a:lnTo>
                    <a:pt x="87" y="48"/>
                  </a:lnTo>
                  <a:lnTo>
                    <a:pt x="91" y="53"/>
                  </a:lnTo>
                  <a:lnTo>
                    <a:pt x="99" y="61"/>
                  </a:lnTo>
                  <a:lnTo>
                    <a:pt x="103" y="65"/>
                  </a:lnTo>
                  <a:lnTo>
                    <a:pt x="108" y="72"/>
                  </a:lnTo>
                  <a:lnTo>
                    <a:pt x="110" y="74"/>
                  </a:lnTo>
                  <a:lnTo>
                    <a:pt x="116" y="78"/>
                  </a:lnTo>
                  <a:lnTo>
                    <a:pt x="118" y="80"/>
                  </a:lnTo>
                  <a:lnTo>
                    <a:pt x="122" y="86"/>
                  </a:lnTo>
                  <a:lnTo>
                    <a:pt x="125" y="90"/>
                  </a:lnTo>
                  <a:lnTo>
                    <a:pt x="129" y="97"/>
                  </a:lnTo>
                  <a:lnTo>
                    <a:pt x="133" y="101"/>
                  </a:lnTo>
                  <a:lnTo>
                    <a:pt x="135" y="105"/>
                  </a:lnTo>
                  <a:lnTo>
                    <a:pt x="137" y="109"/>
                  </a:lnTo>
                  <a:lnTo>
                    <a:pt x="141" y="112"/>
                  </a:lnTo>
                  <a:lnTo>
                    <a:pt x="141" y="118"/>
                  </a:lnTo>
                  <a:lnTo>
                    <a:pt x="144" y="124"/>
                  </a:lnTo>
                  <a:lnTo>
                    <a:pt x="148" y="128"/>
                  </a:lnTo>
                  <a:lnTo>
                    <a:pt x="150" y="131"/>
                  </a:lnTo>
                  <a:lnTo>
                    <a:pt x="150" y="135"/>
                  </a:lnTo>
                  <a:lnTo>
                    <a:pt x="154" y="141"/>
                  </a:lnTo>
                  <a:lnTo>
                    <a:pt x="156" y="145"/>
                  </a:lnTo>
                  <a:lnTo>
                    <a:pt x="160" y="148"/>
                  </a:lnTo>
                  <a:lnTo>
                    <a:pt x="163" y="156"/>
                  </a:lnTo>
                  <a:lnTo>
                    <a:pt x="165" y="164"/>
                  </a:lnTo>
                  <a:lnTo>
                    <a:pt x="169" y="169"/>
                  </a:lnTo>
                  <a:lnTo>
                    <a:pt x="171" y="173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40" y="61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89" name="Freeform 128"/>
            <p:cNvSpPr>
              <a:spLocks/>
            </p:cNvSpPr>
            <p:nvPr/>
          </p:nvSpPr>
          <p:spPr bwMode="auto">
            <a:xfrm>
              <a:off x="5130" y="2331"/>
              <a:ext cx="83" cy="70"/>
            </a:xfrm>
            <a:custGeom>
              <a:avLst/>
              <a:gdLst>
                <a:gd name="T0" fmla="*/ 44 w 165"/>
                <a:gd name="T1" fmla="*/ 1 h 140"/>
                <a:gd name="T2" fmla="*/ 53 w 165"/>
                <a:gd name="T3" fmla="*/ 3 h 140"/>
                <a:gd name="T4" fmla="*/ 66 w 165"/>
                <a:gd name="T5" fmla="*/ 7 h 140"/>
                <a:gd name="T6" fmla="*/ 78 w 165"/>
                <a:gd name="T7" fmla="*/ 9 h 140"/>
                <a:gd name="T8" fmla="*/ 85 w 165"/>
                <a:gd name="T9" fmla="*/ 11 h 140"/>
                <a:gd name="T10" fmla="*/ 97 w 165"/>
                <a:gd name="T11" fmla="*/ 15 h 140"/>
                <a:gd name="T12" fmla="*/ 108 w 165"/>
                <a:gd name="T13" fmla="*/ 20 h 140"/>
                <a:gd name="T14" fmla="*/ 118 w 165"/>
                <a:gd name="T15" fmla="*/ 22 h 140"/>
                <a:gd name="T16" fmla="*/ 129 w 165"/>
                <a:gd name="T17" fmla="*/ 26 h 140"/>
                <a:gd name="T18" fmla="*/ 137 w 165"/>
                <a:gd name="T19" fmla="*/ 28 h 140"/>
                <a:gd name="T20" fmla="*/ 146 w 165"/>
                <a:gd name="T21" fmla="*/ 34 h 140"/>
                <a:gd name="T22" fmla="*/ 156 w 165"/>
                <a:gd name="T23" fmla="*/ 39 h 140"/>
                <a:gd name="T24" fmla="*/ 163 w 165"/>
                <a:gd name="T25" fmla="*/ 43 h 140"/>
                <a:gd name="T26" fmla="*/ 163 w 165"/>
                <a:gd name="T27" fmla="*/ 45 h 140"/>
                <a:gd name="T28" fmla="*/ 152 w 165"/>
                <a:gd name="T29" fmla="*/ 51 h 140"/>
                <a:gd name="T30" fmla="*/ 141 w 165"/>
                <a:gd name="T31" fmla="*/ 62 h 140"/>
                <a:gd name="T32" fmla="*/ 131 w 165"/>
                <a:gd name="T33" fmla="*/ 70 h 140"/>
                <a:gd name="T34" fmla="*/ 122 w 165"/>
                <a:gd name="T35" fmla="*/ 81 h 140"/>
                <a:gd name="T36" fmla="*/ 112 w 165"/>
                <a:gd name="T37" fmla="*/ 91 h 140"/>
                <a:gd name="T38" fmla="*/ 101 w 165"/>
                <a:gd name="T39" fmla="*/ 100 h 140"/>
                <a:gd name="T40" fmla="*/ 89 w 165"/>
                <a:gd name="T41" fmla="*/ 108 h 140"/>
                <a:gd name="T42" fmla="*/ 82 w 165"/>
                <a:gd name="T43" fmla="*/ 116 h 140"/>
                <a:gd name="T44" fmla="*/ 72 w 165"/>
                <a:gd name="T45" fmla="*/ 125 h 140"/>
                <a:gd name="T46" fmla="*/ 55 w 165"/>
                <a:gd name="T47" fmla="*/ 140 h 140"/>
                <a:gd name="T48" fmla="*/ 66 w 165"/>
                <a:gd name="T49" fmla="*/ 121 h 140"/>
                <a:gd name="T50" fmla="*/ 74 w 165"/>
                <a:gd name="T51" fmla="*/ 106 h 140"/>
                <a:gd name="T52" fmla="*/ 85 w 165"/>
                <a:gd name="T53" fmla="*/ 91 h 140"/>
                <a:gd name="T54" fmla="*/ 87 w 165"/>
                <a:gd name="T55" fmla="*/ 81 h 140"/>
                <a:gd name="T56" fmla="*/ 93 w 165"/>
                <a:gd name="T57" fmla="*/ 72 h 140"/>
                <a:gd name="T58" fmla="*/ 101 w 165"/>
                <a:gd name="T59" fmla="*/ 60 h 140"/>
                <a:gd name="T60" fmla="*/ 108 w 165"/>
                <a:gd name="T61" fmla="*/ 49 h 140"/>
                <a:gd name="T62" fmla="*/ 110 w 165"/>
                <a:gd name="T63" fmla="*/ 47 h 140"/>
                <a:gd name="T64" fmla="*/ 38 w 165"/>
                <a:gd name="T65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140">
                  <a:moveTo>
                    <a:pt x="38" y="1"/>
                  </a:moveTo>
                  <a:lnTo>
                    <a:pt x="44" y="1"/>
                  </a:lnTo>
                  <a:lnTo>
                    <a:pt x="47" y="3"/>
                  </a:lnTo>
                  <a:lnTo>
                    <a:pt x="53" y="3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93" y="13"/>
                  </a:lnTo>
                  <a:lnTo>
                    <a:pt x="97" y="15"/>
                  </a:lnTo>
                  <a:lnTo>
                    <a:pt x="104" y="19"/>
                  </a:lnTo>
                  <a:lnTo>
                    <a:pt x="108" y="20"/>
                  </a:lnTo>
                  <a:lnTo>
                    <a:pt x="114" y="22"/>
                  </a:lnTo>
                  <a:lnTo>
                    <a:pt x="118" y="22"/>
                  </a:lnTo>
                  <a:lnTo>
                    <a:pt x="123" y="24"/>
                  </a:lnTo>
                  <a:lnTo>
                    <a:pt x="129" y="26"/>
                  </a:lnTo>
                  <a:lnTo>
                    <a:pt x="131" y="28"/>
                  </a:lnTo>
                  <a:lnTo>
                    <a:pt x="137" y="28"/>
                  </a:lnTo>
                  <a:lnTo>
                    <a:pt x="139" y="30"/>
                  </a:lnTo>
                  <a:lnTo>
                    <a:pt x="146" y="34"/>
                  </a:lnTo>
                  <a:lnTo>
                    <a:pt x="154" y="39"/>
                  </a:lnTo>
                  <a:lnTo>
                    <a:pt x="156" y="39"/>
                  </a:lnTo>
                  <a:lnTo>
                    <a:pt x="160" y="41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3" y="45"/>
                  </a:lnTo>
                  <a:lnTo>
                    <a:pt x="158" y="49"/>
                  </a:lnTo>
                  <a:lnTo>
                    <a:pt x="152" y="51"/>
                  </a:lnTo>
                  <a:lnTo>
                    <a:pt x="146" y="60"/>
                  </a:lnTo>
                  <a:lnTo>
                    <a:pt x="141" y="62"/>
                  </a:lnTo>
                  <a:lnTo>
                    <a:pt x="137" y="68"/>
                  </a:lnTo>
                  <a:lnTo>
                    <a:pt x="131" y="70"/>
                  </a:lnTo>
                  <a:lnTo>
                    <a:pt x="129" y="76"/>
                  </a:lnTo>
                  <a:lnTo>
                    <a:pt x="122" y="81"/>
                  </a:lnTo>
                  <a:lnTo>
                    <a:pt x="116" y="85"/>
                  </a:lnTo>
                  <a:lnTo>
                    <a:pt x="112" y="91"/>
                  </a:lnTo>
                  <a:lnTo>
                    <a:pt x="108" y="95"/>
                  </a:lnTo>
                  <a:lnTo>
                    <a:pt x="101" y="100"/>
                  </a:lnTo>
                  <a:lnTo>
                    <a:pt x="97" y="102"/>
                  </a:lnTo>
                  <a:lnTo>
                    <a:pt x="89" y="108"/>
                  </a:lnTo>
                  <a:lnTo>
                    <a:pt x="85" y="114"/>
                  </a:lnTo>
                  <a:lnTo>
                    <a:pt x="82" y="116"/>
                  </a:lnTo>
                  <a:lnTo>
                    <a:pt x="78" y="121"/>
                  </a:lnTo>
                  <a:lnTo>
                    <a:pt x="72" y="125"/>
                  </a:lnTo>
                  <a:lnTo>
                    <a:pt x="68" y="129"/>
                  </a:lnTo>
                  <a:lnTo>
                    <a:pt x="55" y="140"/>
                  </a:lnTo>
                  <a:lnTo>
                    <a:pt x="61" y="127"/>
                  </a:lnTo>
                  <a:lnTo>
                    <a:pt x="66" y="121"/>
                  </a:lnTo>
                  <a:lnTo>
                    <a:pt x="68" y="114"/>
                  </a:lnTo>
                  <a:lnTo>
                    <a:pt x="74" y="106"/>
                  </a:lnTo>
                  <a:lnTo>
                    <a:pt x="80" y="98"/>
                  </a:lnTo>
                  <a:lnTo>
                    <a:pt x="85" y="91"/>
                  </a:lnTo>
                  <a:lnTo>
                    <a:pt x="85" y="85"/>
                  </a:lnTo>
                  <a:lnTo>
                    <a:pt x="87" y="81"/>
                  </a:lnTo>
                  <a:lnTo>
                    <a:pt x="91" y="77"/>
                  </a:lnTo>
                  <a:lnTo>
                    <a:pt x="93" y="72"/>
                  </a:lnTo>
                  <a:lnTo>
                    <a:pt x="97" y="66"/>
                  </a:lnTo>
                  <a:lnTo>
                    <a:pt x="101" y="60"/>
                  </a:lnTo>
                  <a:lnTo>
                    <a:pt x="104" y="53"/>
                  </a:lnTo>
                  <a:lnTo>
                    <a:pt x="108" y="49"/>
                  </a:lnTo>
                  <a:lnTo>
                    <a:pt x="108" y="47"/>
                  </a:lnTo>
                  <a:lnTo>
                    <a:pt x="110" y="47"/>
                  </a:lnTo>
                  <a:lnTo>
                    <a:pt x="0" y="0"/>
                  </a:lnTo>
                  <a:lnTo>
                    <a:pt x="38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0" name="Freeform 129"/>
            <p:cNvSpPr>
              <a:spLocks/>
            </p:cNvSpPr>
            <p:nvPr/>
          </p:nvSpPr>
          <p:spPr bwMode="auto">
            <a:xfrm>
              <a:off x="4970" y="2727"/>
              <a:ext cx="75" cy="70"/>
            </a:xfrm>
            <a:custGeom>
              <a:avLst/>
              <a:gdLst>
                <a:gd name="T0" fmla="*/ 135 w 150"/>
                <a:gd name="T1" fmla="*/ 2 h 139"/>
                <a:gd name="T2" fmla="*/ 138 w 150"/>
                <a:gd name="T3" fmla="*/ 14 h 139"/>
                <a:gd name="T4" fmla="*/ 140 w 150"/>
                <a:gd name="T5" fmla="*/ 23 h 139"/>
                <a:gd name="T6" fmla="*/ 142 w 150"/>
                <a:gd name="T7" fmla="*/ 34 h 139"/>
                <a:gd name="T8" fmla="*/ 146 w 150"/>
                <a:gd name="T9" fmla="*/ 46 h 139"/>
                <a:gd name="T10" fmla="*/ 146 w 150"/>
                <a:gd name="T11" fmla="*/ 59 h 139"/>
                <a:gd name="T12" fmla="*/ 148 w 150"/>
                <a:gd name="T13" fmla="*/ 71 h 139"/>
                <a:gd name="T14" fmla="*/ 148 w 150"/>
                <a:gd name="T15" fmla="*/ 80 h 139"/>
                <a:gd name="T16" fmla="*/ 148 w 150"/>
                <a:gd name="T17" fmla="*/ 93 h 139"/>
                <a:gd name="T18" fmla="*/ 148 w 150"/>
                <a:gd name="T19" fmla="*/ 101 h 139"/>
                <a:gd name="T20" fmla="*/ 148 w 150"/>
                <a:gd name="T21" fmla="*/ 111 h 139"/>
                <a:gd name="T22" fmla="*/ 148 w 150"/>
                <a:gd name="T23" fmla="*/ 120 h 139"/>
                <a:gd name="T24" fmla="*/ 148 w 150"/>
                <a:gd name="T25" fmla="*/ 130 h 139"/>
                <a:gd name="T26" fmla="*/ 148 w 150"/>
                <a:gd name="T27" fmla="*/ 139 h 139"/>
                <a:gd name="T28" fmla="*/ 146 w 150"/>
                <a:gd name="T29" fmla="*/ 139 h 139"/>
                <a:gd name="T30" fmla="*/ 137 w 150"/>
                <a:gd name="T31" fmla="*/ 137 h 139"/>
                <a:gd name="T32" fmla="*/ 127 w 150"/>
                <a:gd name="T33" fmla="*/ 135 h 139"/>
                <a:gd name="T34" fmla="*/ 116 w 150"/>
                <a:gd name="T35" fmla="*/ 133 h 139"/>
                <a:gd name="T36" fmla="*/ 104 w 150"/>
                <a:gd name="T37" fmla="*/ 133 h 139"/>
                <a:gd name="T38" fmla="*/ 87 w 150"/>
                <a:gd name="T39" fmla="*/ 130 h 139"/>
                <a:gd name="T40" fmla="*/ 74 w 150"/>
                <a:gd name="T41" fmla="*/ 128 h 139"/>
                <a:gd name="T42" fmla="*/ 61 w 150"/>
                <a:gd name="T43" fmla="*/ 126 h 139"/>
                <a:gd name="T44" fmla="*/ 45 w 150"/>
                <a:gd name="T45" fmla="*/ 124 h 139"/>
                <a:gd name="T46" fmla="*/ 30 w 150"/>
                <a:gd name="T47" fmla="*/ 120 h 139"/>
                <a:gd name="T48" fmla="*/ 21 w 150"/>
                <a:gd name="T49" fmla="*/ 120 h 139"/>
                <a:gd name="T50" fmla="*/ 11 w 150"/>
                <a:gd name="T51" fmla="*/ 118 h 139"/>
                <a:gd name="T52" fmla="*/ 5 w 150"/>
                <a:gd name="T53" fmla="*/ 116 h 139"/>
                <a:gd name="T54" fmla="*/ 0 w 150"/>
                <a:gd name="T55" fmla="*/ 114 h 139"/>
                <a:gd name="T56" fmla="*/ 9 w 150"/>
                <a:gd name="T57" fmla="*/ 114 h 139"/>
                <a:gd name="T58" fmla="*/ 19 w 150"/>
                <a:gd name="T59" fmla="*/ 112 h 139"/>
                <a:gd name="T60" fmla="*/ 28 w 150"/>
                <a:gd name="T61" fmla="*/ 111 h 139"/>
                <a:gd name="T62" fmla="*/ 38 w 150"/>
                <a:gd name="T63" fmla="*/ 111 h 139"/>
                <a:gd name="T64" fmla="*/ 47 w 150"/>
                <a:gd name="T65" fmla="*/ 111 h 139"/>
                <a:gd name="T66" fmla="*/ 57 w 150"/>
                <a:gd name="T67" fmla="*/ 109 h 139"/>
                <a:gd name="T68" fmla="*/ 68 w 150"/>
                <a:gd name="T69" fmla="*/ 109 h 139"/>
                <a:gd name="T70" fmla="*/ 78 w 150"/>
                <a:gd name="T71" fmla="*/ 107 h 139"/>
                <a:gd name="T72" fmla="*/ 87 w 150"/>
                <a:gd name="T73" fmla="*/ 105 h 139"/>
                <a:gd name="T74" fmla="*/ 95 w 150"/>
                <a:gd name="T75" fmla="*/ 103 h 139"/>
                <a:gd name="T76" fmla="*/ 104 w 150"/>
                <a:gd name="T77" fmla="*/ 101 h 139"/>
                <a:gd name="T78" fmla="*/ 114 w 150"/>
                <a:gd name="T79" fmla="*/ 99 h 139"/>
                <a:gd name="T80" fmla="*/ 123 w 150"/>
                <a:gd name="T81" fmla="*/ 99 h 139"/>
                <a:gd name="T82" fmla="*/ 133 w 150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39">
                  <a:moveTo>
                    <a:pt x="133" y="0"/>
                  </a:moveTo>
                  <a:lnTo>
                    <a:pt x="135" y="2"/>
                  </a:lnTo>
                  <a:lnTo>
                    <a:pt x="137" y="8"/>
                  </a:lnTo>
                  <a:lnTo>
                    <a:pt x="138" y="14"/>
                  </a:lnTo>
                  <a:lnTo>
                    <a:pt x="140" y="19"/>
                  </a:lnTo>
                  <a:lnTo>
                    <a:pt x="140" y="23"/>
                  </a:lnTo>
                  <a:lnTo>
                    <a:pt x="142" y="29"/>
                  </a:lnTo>
                  <a:lnTo>
                    <a:pt x="142" y="34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46" y="52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8" y="71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50" y="88"/>
                  </a:lnTo>
                  <a:lnTo>
                    <a:pt x="148" y="93"/>
                  </a:lnTo>
                  <a:lnTo>
                    <a:pt x="148" y="97"/>
                  </a:lnTo>
                  <a:lnTo>
                    <a:pt x="148" y="101"/>
                  </a:lnTo>
                  <a:lnTo>
                    <a:pt x="148" y="107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30"/>
                  </a:lnTo>
                  <a:lnTo>
                    <a:pt x="148" y="135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6" y="139"/>
                  </a:lnTo>
                  <a:lnTo>
                    <a:pt x="140" y="139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27" y="135"/>
                  </a:lnTo>
                  <a:lnTo>
                    <a:pt x="123" y="135"/>
                  </a:lnTo>
                  <a:lnTo>
                    <a:pt x="116" y="133"/>
                  </a:lnTo>
                  <a:lnTo>
                    <a:pt x="110" y="133"/>
                  </a:lnTo>
                  <a:lnTo>
                    <a:pt x="104" y="133"/>
                  </a:lnTo>
                  <a:lnTo>
                    <a:pt x="95" y="131"/>
                  </a:lnTo>
                  <a:lnTo>
                    <a:pt x="87" y="130"/>
                  </a:lnTo>
                  <a:lnTo>
                    <a:pt x="81" y="130"/>
                  </a:lnTo>
                  <a:lnTo>
                    <a:pt x="74" y="128"/>
                  </a:lnTo>
                  <a:lnTo>
                    <a:pt x="68" y="128"/>
                  </a:lnTo>
                  <a:lnTo>
                    <a:pt x="61" y="126"/>
                  </a:lnTo>
                  <a:lnTo>
                    <a:pt x="51" y="124"/>
                  </a:lnTo>
                  <a:lnTo>
                    <a:pt x="45" y="124"/>
                  </a:lnTo>
                  <a:lnTo>
                    <a:pt x="4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20"/>
                  </a:lnTo>
                  <a:lnTo>
                    <a:pt x="17" y="120"/>
                  </a:lnTo>
                  <a:lnTo>
                    <a:pt x="11" y="118"/>
                  </a:lnTo>
                  <a:lnTo>
                    <a:pt x="9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9" y="114"/>
                  </a:lnTo>
                  <a:lnTo>
                    <a:pt x="15" y="112"/>
                  </a:lnTo>
                  <a:lnTo>
                    <a:pt x="19" y="112"/>
                  </a:lnTo>
                  <a:lnTo>
                    <a:pt x="23" y="112"/>
                  </a:lnTo>
                  <a:lnTo>
                    <a:pt x="28" y="111"/>
                  </a:lnTo>
                  <a:lnTo>
                    <a:pt x="32" y="111"/>
                  </a:lnTo>
                  <a:lnTo>
                    <a:pt x="38" y="111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1" y="111"/>
                  </a:lnTo>
                  <a:lnTo>
                    <a:pt x="57" y="109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2" y="109"/>
                  </a:lnTo>
                  <a:lnTo>
                    <a:pt x="78" y="107"/>
                  </a:lnTo>
                  <a:lnTo>
                    <a:pt x="83" y="105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5" y="103"/>
                  </a:lnTo>
                  <a:lnTo>
                    <a:pt x="100" y="103"/>
                  </a:lnTo>
                  <a:lnTo>
                    <a:pt x="104" y="101"/>
                  </a:lnTo>
                  <a:lnTo>
                    <a:pt x="108" y="101"/>
                  </a:lnTo>
                  <a:lnTo>
                    <a:pt x="114" y="99"/>
                  </a:lnTo>
                  <a:lnTo>
                    <a:pt x="119" y="99"/>
                  </a:lnTo>
                  <a:lnTo>
                    <a:pt x="123" y="99"/>
                  </a:lnTo>
                  <a:lnTo>
                    <a:pt x="123" y="9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1" name="Freeform 130"/>
            <p:cNvSpPr>
              <a:spLocks/>
            </p:cNvSpPr>
            <p:nvPr/>
          </p:nvSpPr>
          <p:spPr bwMode="auto">
            <a:xfrm>
              <a:off x="4538" y="2771"/>
              <a:ext cx="48" cy="80"/>
            </a:xfrm>
            <a:custGeom>
              <a:avLst/>
              <a:gdLst>
                <a:gd name="T0" fmla="*/ 0 w 95"/>
                <a:gd name="T1" fmla="*/ 64 h 159"/>
                <a:gd name="T2" fmla="*/ 0 w 95"/>
                <a:gd name="T3" fmla="*/ 72 h 159"/>
                <a:gd name="T4" fmla="*/ 0 w 95"/>
                <a:gd name="T5" fmla="*/ 81 h 159"/>
                <a:gd name="T6" fmla="*/ 0 w 95"/>
                <a:gd name="T7" fmla="*/ 91 h 159"/>
                <a:gd name="T8" fmla="*/ 2 w 95"/>
                <a:gd name="T9" fmla="*/ 99 h 159"/>
                <a:gd name="T10" fmla="*/ 2 w 95"/>
                <a:gd name="T11" fmla="*/ 108 h 159"/>
                <a:gd name="T12" fmla="*/ 2 w 95"/>
                <a:gd name="T13" fmla="*/ 118 h 159"/>
                <a:gd name="T14" fmla="*/ 4 w 95"/>
                <a:gd name="T15" fmla="*/ 125 h 159"/>
                <a:gd name="T16" fmla="*/ 6 w 95"/>
                <a:gd name="T17" fmla="*/ 137 h 159"/>
                <a:gd name="T18" fmla="*/ 8 w 95"/>
                <a:gd name="T19" fmla="*/ 148 h 159"/>
                <a:gd name="T20" fmla="*/ 8 w 95"/>
                <a:gd name="T21" fmla="*/ 159 h 159"/>
                <a:gd name="T22" fmla="*/ 11 w 95"/>
                <a:gd name="T23" fmla="*/ 158 h 159"/>
                <a:gd name="T24" fmla="*/ 17 w 95"/>
                <a:gd name="T25" fmla="*/ 148 h 159"/>
                <a:gd name="T26" fmla="*/ 32 w 95"/>
                <a:gd name="T27" fmla="*/ 140 h 159"/>
                <a:gd name="T28" fmla="*/ 47 w 95"/>
                <a:gd name="T29" fmla="*/ 129 h 159"/>
                <a:gd name="T30" fmla="*/ 61 w 95"/>
                <a:gd name="T31" fmla="*/ 119 h 159"/>
                <a:gd name="T32" fmla="*/ 76 w 95"/>
                <a:gd name="T33" fmla="*/ 110 h 159"/>
                <a:gd name="T34" fmla="*/ 85 w 95"/>
                <a:gd name="T35" fmla="*/ 104 h 159"/>
                <a:gd name="T36" fmla="*/ 93 w 95"/>
                <a:gd name="T37" fmla="*/ 99 h 159"/>
                <a:gd name="T38" fmla="*/ 93 w 95"/>
                <a:gd name="T39" fmla="*/ 99 h 159"/>
                <a:gd name="T40" fmla="*/ 87 w 95"/>
                <a:gd name="T41" fmla="*/ 100 h 159"/>
                <a:gd name="T42" fmla="*/ 78 w 95"/>
                <a:gd name="T43" fmla="*/ 104 h 159"/>
                <a:gd name="T44" fmla="*/ 66 w 95"/>
                <a:gd name="T45" fmla="*/ 108 h 159"/>
                <a:gd name="T46" fmla="*/ 55 w 95"/>
                <a:gd name="T47" fmla="*/ 112 h 159"/>
                <a:gd name="T48" fmla="*/ 42 w 95"/>
                <a:gd name="T49" fmla="*/ 116 h 159"/>
                <a:gd name="T50" fmla="*/ 32 w 95"/>
                <a:gd name="T51" fmla="*/ 118 h 159"/>
                <a:gd name="T52" fmla="*/ 27 w 95"/>
                <a:gd name="T53" fmla="*/ 116 h 159"/>
                <a:gd name="T54" fmla="*/ 25 w 95"/>
                <a:gd name="T55" fmla="*/ 112 h 159"/>
                <a:gd name="T56" fmla="*/ 23 w 95"/>
                <a:gd name="T57" fmla="*/ 102 h 159"/>
                <a:gd name="T58" fmla="*/ 21 w 95"/>
                <a:gd name="T59" fmla="*/ 97 h 159"/>
                <a:gd name="T60" fmla="*/ 19 w 95"/>
                <a:gd name="T61" fmla="*/ 85 h 159"/>
                <a:gd name="T62" fmla="*/ 17 w 95"/>
                <a:gd name="T63" fmla="*/ 78 h 159"/>
                <a:gd name="T64" fmla="*/ 15 w 95"/>
                <a:gd name="T65" fmla="*/ 64 h 159"/>
                <a:gd name="T66" fmla="*/ 15 w 95"/>
                <a:gd name="T67" fmla="*/ 55 h 159"/>
                <a:gd name="T68" fmla="*/ 13 w 95"/>
                <a:gd name="T69" fmla="*/ 45 h 159"/>
                <a:gd name="T70" fmla="*/ 11 w 95"/>
                <a:gd name="T71" fmla="*/ 32 h 159"/>
                <a:gd name="T72" fmla="*/ 9 w 95"/>
                <a:gd name="T73" fmla="*/ 23 h 159"/>
                <a:gd name="T74" fmla="*/ 8 w 95"/>
                <a:gd name="T75" fmla="*/ 15 h 159"/>
                <a:gd name="T76" fmla="*/ 8 w 95"/>
                <a:gd name="T77" fmla="*/ 5 h 159"/>
                <a:gd name="T78" fmla="*/ 6 w 95"/>
                <a:gd name="T79" fmla="*/ 0 h 159"/>
                <a:gd name="T80" fmla="*/ 6 w 95"/>
                <a:gd name="T81" fmla="*/ 4 h 159"/>
                <a:gd name="T82" fmla="*/ 4 w 95"/>
                <a:gd name="T83" fmla="*/ 9 h 159"/>
                <a:gd name="T84" fmla="*/ 4 w 95"/>
                <a:gd name="T85" fmla="*/ 19 h 159"/>
                <a:gd name="T86" fmla="*/ 2 w 95"/>
                <a:gd name="T87" fmla="*/ 28 h 159"/>
                <a:gd name="T88" fmla="*/ 2 w 95"/>
                <a:gd name="T89" fmla="*/ 36 h 159"/>
                <a:gd name="T90" fmla="*/ 0 w 95"/>
                <a:gd name="T91" fmla="*/ 45 h 159"/>
                <a:gd name="T92" fmla="*/ 0 w 95"/>
                <a:gd name="T93" fmla="*/ 55 h 159"/>
                <a:gd name="T94" fmla="*/ 0 w 95"/>
                <a:gd name="T9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59">
                  <a:moveTo>
                    <a:pt x="0" y="59"/>
                  </a:moveTo>
                  <a:lnTo>
                    <a:pt x="0" y="64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2" y="118"/>
                  </a:lnTo>
                  <a:lnTo>
                    <a:pt x="4" y="121"/>
                  </a:lnTo>
                  <a:lnTo>
                    <a:pt x="4" y="125"/>
                  </a:lnTo>
                  <a:lnTo>
                    <a:pt x="6" y="129"/>
                  </a:lnTo>
                  <a:lnTo>
                    <a:pt x="6" y="137"/>
                  </a:lnTo>
                  <a:lnTo>
                    <a:pt x="6" y="144"/>
                  </a:lnTo>
                  <a:lnTo>
                    <a:pt x="8" y="148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1" y="158"/>
                  </a:lnTo>
                  <a:lnTo>
                    <a:pt x="15" y="154"/>
                  </a:lnTo>
                  <a:lnTo>
                    <a:pt x="17" y="148"/>
                  </a:lnTo>
                  <a:lnTo>
                    <a:pt x="27" y="146"/>
                  </a:lnTo>
                  <a:lnTo>
                    <a:pt x="32" y="140"/>
                  </a:lnTo>
                  <a:lnTo>
                    <a:pt x="38" y="137"/>
                  </a:lnTo>
                  <a:lnTo>
                    <a:pt x="47" y="129"/>
                  </a:lnTo>
                  <a:lnTo>
                    <a:pt x="55" y="125"/>
                  </a:lnTo>
                  <a:lnTo>
                    <a:pt x="61" y="119"/>
                  </a:lnTo>
                  <a:lnTo>
                    <a:pt x="68" y="116"/>
                  </a:lnTo>
                  <a:lnTo>
                    <a:pt x="76" y="110"/>
                  </a:lnTo>
                  <a:lnTo>
                    <a:pt x="82" y="106"/>
                  </a:lnTo>
                  <a:lnTo>
                    <a:pt x="85" y="104"/>
                  </a:lnTo>
                  <a:lnTo>
                    <a:pt x="91" y="100"/>
                  </a:lnTo>
                  <a:lnTo>
                    <a:pt x="93" y="99"/>
                  </a:lnTo>
                  <a:lnTo>
                    <a:pt x="95" y="99"/>
                  </a:lnTo>
                  <a:lnTo>
                    <a:pt x="93" y="99"/>
                  </a:lnTo>
                  <a:lnTo>
                    <a:pt x="91" y="100"/>
                  </a:lnTo>
                  <a:lnTo>
                    <a:pt x="87" y="100"/>
                  </a:lnTo>
                  <a:lnTo>
                    <a:pt x="84" y="102"/>
                  </a:lnTo>
                  <a:lnTo>
                    <a:pt x="78" y="104"/>
                  </a:lnTo>
                  <a:lnTo>
                    <a:pt x="74" y="106"/>
                  </a:lnTo>
                  <a:lnTo>
                    <a:pt x="66" y="108"/>
                  </a:lnTo>
                  <a:lnTo>
                    <a:pt x="61" y="112"/>
                  </a:lnTo>
                  <a:lnTo>
                    <a:pt x="55" y="112"/>
                  </a:lnTo>
                  <a:lnTo>
                    <a:pt x="47" y="116"/>
                  </a:lnTo>
                  <a:lnTo>
                    <a:pt x="42" y="116"/>
                  </a:lnTo>
                  <a:lnTo>
                    <a:pt x="38" y="118"/>
                  </a:lnTo>
                  <a:lnTo>
                    <a:pt x="32" y="118"/>
                  </a:lnTo>
                  <a:lnTo>
                    <a:pt x="28" y="118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5" y="112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21" y="97"/>
                  </a:lnTo>
                  <a:lnTo>
                    <a:pt x="21" y="91"/>
                  </a:lnTo>
                  <a:lnTo>
                    <a:pt x="19" y="85"/>
                  </a:lnTo>
                  <a:lnTo>
                    <a:pt x="17" y="81"/>
                  </a:lnTo>
                  <a:lnTo>
                    <a:pt x="17" y="78"/>
                  </a:lnTo>
                  <a:lnTo>
                    <a:pt x="17" y="72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5" y="55"/>
                  </a:lnTo>
                  <a:lnTo>
                    <a:pt x="15" y="51"/>
                  </a:lnTo>
                  <a:lnTo>
                    <a:pt x="13" y="45"/>
                  </a:lnTo>
                  <a:lnTo>
                    <a:pt x="11" y="38"/>
                  </a:lnTo>
                  <a:lnTo>
                    <a:pt x="11" y="32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2" name="Freeform 131"/>
            <p:cNvSpPr>
              <a:spLocks/>
            </p:cNvSpPr>
            <p:nvPr/>
          </p:nvSpPr>
          <p:spPr bwMode="auto">
            <a:xfrm>
              <a:off x="4647" y="2428"/>
              <a:ext cx="78" cy="76"/>
            </a:xfrm>
            <a:custGeom>
              <a:avLst/>
              <a:gdLst>
                <a:gd name="T0" fmla="*/ 28 w 155"/>
                <a:gd name="T1" fmla="*/ 23 h 153"/>
                <a:gd name="T2" fmla="*/ 15 w 155"/>
                <a:gd name="T3" fmla="*/ 35 h 153"/>
                <a:gd name="T4" fmla="*/ 7 w 155"/>
                <a:gd name="T5" fmla="*/ 46 h 153"/>
                <a:gd name="T6" fmla="*/ 3 w 155"/>
                <a:gd name="T7" fmla="*/ 57 h 153"/>
                <a:gd name="T8" fmla="*/ 0 w 155"/>
                <a:gd name="T9" fmla="*/ 69 h 153"/>
                <a:gd name="T10" fmla="*/ 0 w 155"/>
                <a:gd name="T11" fmla="*/ 80 h 153"/>
                <a:gd name="T12" fmla="*/ 1 w 155"/>
                <a:gd name="T13" fmla="*/ 92 h 153"/>
                <a:gd name="T14" fmla="*/ 5 w 155"/>
                <a:gd name="T15" fmla="*/ 103 h 153"/>
                <a:gd name="T16" fmla="*/ 13 w 155"/>
                <a:gd name="T17" fmla="*/ 115 h 153"/>
                <a:gd name="T18" fmla="*/ 19 w 155"/>
                <a:gd name="T19" fmla="*/ 122 h 153"/>
                <a:gd name="T20" fmla="*/ 26 w 155"/>
                <a:gd name="T21" fmla="*/ 132 h 153"/>
                <a:gd name="T22" fmla="*/ 36 w 155"/>
                <a:gd name="T23" fmla="*/ 139 h 153"/>
                <a:gd name="T24" fmla="*/ 45 w 155"/>
                <a:gd name="T25" fmla="*/ 147 h 153"/>
                <a:gd name="T26" fmla="*/ 57 w 155"/>
                <a:gd name="T27" fmla="*/ 149 h 153"/>
                <a:gd name="T28" fmla="*/ 68 w 155"/>
                <a:gd name="T29" fmla="*/ 153 h 153"/>
                <a:gd name="T30" fmla="*/ 78 w 155"/>
                <a:gd name="T31" fmla="*/ 153 h 153"/>
                <a:gd name="T32" fmla="*/ 89 w 155"/>
                <a:gd name="T33" fmla="*/ 153 h 153"/>
                <a:gd name="T34" fmla="*/ 98 w 155"/>
                <a:gd name="T35" fmla="*/ 149 h 153"/>
                <a:gd name="T36" fmla="*/ 108 w 155"/>
                <a:gd name="T37" fmla="*/ 145 h 153"/>
                <a:gd name="T38" fmla="*/ 117 w 155"/>
                <a:gd name="T39" fmla="*/ 139 h 153"/>
                <a:gd name="T40" fmla="*/ 127 w 155"/>
                <a:gd name="T41" fmla="*/ 134 h 153"/>
                <a:gd name="T42" fmla="*/ 133 w 155"/>
                <a:gd name="T43" fmla="*/ 124 h 153"/>
                <a:gd name="T44" fmla="*/ 140 w 155"/>
                <a:gd name="T45" fmla="*/ 115 h 153"/>
                <a:gd name="T46" fmla="*/ 144 w 155"/>
                <a:gd name="T47" fmla="*/ 107 h 153"/>
                <a:gd name="T48" fmla="*/ 150 w 155"/>
                <a:gd name="T49" fmla="*/ 96 h 153"/>
                <a:gd name="T50" fmla="*/ 154 w 155"/>
                <a:gd name="T51" fmla="*/ 86 h 153"/>
                <a:gd name="T52" fmla="*/ 155 w 155"/>
                <a:gd name="T53" fmla="*/ 76 h 153"/>
                <a:gd name="T54" fmla="*/ 154 w 155"/>
                <a:gd name="T55" fmla="*/ 65 h 153"/>
                <a:gd name="T56" fmla="*/ 152 w 155"/>
                <a:gd name="T57" fmla="*/ 56 h 153"/>
                <a:gd name="T58" fmla="*/ 148 w 155"/>
                <a:gd name="T59" fmla="*/ 44 h 153"/>
                <a:gd name="T60" fmla="*/ 142 w 155"/>
                <a:gd name="T61" fmla="*/ 35 h 153"/>
                <a:gd name="T62" fmla="*/ 135 w 155"/>
                <a:gd name="T63" fmla="*/ 25 h 153"/>
                <a:gd name="T64" fmla="*/ 125 w 155"/>
                <a:gd name="T65" fmla="*/ 18 h 153"/>
                <a:gd name="T66" fmla="*/ 116 w 155"/>
                <a:gd name="T67" fmla="*/ 12 h 153"/>
                <a:gd name="T68" fmla="*/ 104 w 155"/>
                <a:gd name="T69" fmla="*/ 6 h 153"/>
                <a:gd name="T70" fmla="*/ 95 w 155"/>
                <a:gd name="T71" fmla="*/ 0 h 153"/>
                <a:gd name="T72" fmla="*/ 87 w 155"/>
                <a:gd name="T73" fmla="*/ 0 h 153"/>
                <a:gd name="T74" fmla="*/ 79 w 155"/>
                <a:gd name="T75" fmla="*/ 0 h 153"/>
                <a:gd name="T76" fmla="*/ 68 w 155"/>
                <a:gd name="T77" fmla="*/ 0 h 153"/>
                <a:gd name="T78" fmla="*/ 55 w 155"/>
                <a:gd name="T79" fmla="*/ 4 h 153"/>
                <a:gd name="T80" fmla="*/ 45 w 155"/>
                <a:gd name="T81" fmla="*/ 10 h 153"/>
                <a:gd name="T82" fmla="*/ 38 w 155"/>
                <a:gd name="T83" fmla="*/ 18 h 153"/>
                <a:gd name="T84" fmla="*/ 36 w 155"/>
                <a:gd name="T85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53">
                  <a:moveTo>
                    <a:pt x="36" y="19"/>
                  </a:moveTo>
                  <a:lnTo>
                    <a:pt x="28" y="23"/>
                  </a:lnTo>
                  <a:lnTo>
                    <a:pt x="22" y="29"/>
                  </a:lnTo>
                  <a:lnTo>
                    <a:pt x="15" y="35"/>
                  </a:lnTo>
                  <a:lnTo>
                    <a:pt x="13" y="40"/>
                  </a:lnTo>
                  <a:lnTo>
                    <a:pt x="7" y="46"/>
                  </a:lnTo>
                  <a:lnTo>
                    <a:pt x="3" y="52"/>
                  </a:lnTo>
                  <a:lnTo>
                    <a:pt x="3" y="57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1" y="86"/>
                  </a:lnTo>
                  <a:lnTo>
                    <a:pt x="1" y="92"/>
                  </a:lnTo>
                  <a:lnTo>
                    <a:pt x="3" y="97"/>
                  </a:lnTo>
                  <a:lnTo>
                    <a:pt x="5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5" y="118"/>
                  </a:lnTo>
                  <a:lnTo>
                    <a:pt x="19" y="122"/>
                  </a:lnTo>
                  <a:lnTo>
                    <a:pt x="24" y="128"/>
                  </a:lnTo>
                  <a:lnTo>
                    <a:pt x="26" y="132"/>
                  </a:lnTo>
                  <a:lnTo>
                    <a:pt x="32" y="135"/>
                  </a:lnTo>
                  <a:lnTo>
                    <a:pt x="36" y="139"/>
                  </a:lnTo>
                  <a:lnTo>
                    <a:pt x="43" y="143"/>
                  </a:lnTo>
                  <a:lnTo>
                    <a:pt x="45" y="147"/>
                  </a:lnTo>
                  <a:lnTo>
                    <a:pt x="51" y="149"/>
                  </a:lnTo>
                  <a:lnTo>
                    <a:pt x="57" y="149"/>
                  </a:lnTo>
                  <a:lnTo>
                    <a:pt x="64" y="153"/>
                  </a:lnTo>
                  <a:lnTo>
                    <a:pt x="68" y="153"/>
                  </a:lnTo>
                  <a:lnTo>
                    <a:pt x="74" y="153"/>
                  </a:lnTo>
                  <a:lnTo>
                    <a:pt x="78" y="153"/>
                  </a:lnTo>
                  <a:lnTo>
                    <a:pt x="85" y="153"/>
                  </a:lnTo>
                  <a:lnTo>
                    <a:pt x="89" y="153"/>
                  </a:lnTo>
                  <a:lnTo>
                    <a:pt x="95" y="151"/>
                  </a:lnTo>
                  <a:lnTo>
                    <a:pt x="98" y="149"/>
                  </a:lnTo>
                  <a:lnTo>
                    <a:pt x="104" y="149"/>
                  </a:lnTo>
                  <a:lnTo>
                    <a:pt x="108" y="145"/>
                  </a:lnTo>
                  <a:lnTo>
                    <a:pt x="114" y="143"/>
                  </a:lnTo>
                  <a:lnTo>
                    <a:pt x="117" y="139"/>
                  </a:lnTo>
                  <a:lnTo>
                    <a:pt x="121" y="135"/>
                  </a:lnTo>
                  <a:lnTo>
                    <a:pt x="127" y="134"/>
                  </a:lnTo>
                  <a:lnTo>
                    <a:pt x="129" y="128"/>
                  </a:lnTo>
                  <a:lnTo>
                    <a:pt x="133" y="124"/>
                  </a:lnTo>
                  <a:lnTo>
                    <a:pt x="138" y="120"/>
                  </a:lnTo>
                  <a:lnTo>
                    <a:pt x="140" y="115"/>
                  </a:lnTo>
                  <a:lnTo>
                    <a:pt x="144" y="111"/>
                  </a:lnTo>
                  <a:lnTo>
                    <a:pt x="144" y="107"/>
                  </a:lnTo>
                  <a:lnTo>
                    <a:pt x="148" y="103"/>
                  </a:lnTo>
                  <a:lnTo>
                    <a:pt x="150" y="96"/>
                  </a:lnTo>
                  <a:lnTo>
                    <a:pt x="152" y="92"/>
                  </a:lnTo>
                  <a:lnTo>
                    <a:pt x="154" y="86"/>
                  </a:lnTo>
                  <a:lnTo>
                    <a:pt x="155" y="82"/>
                  </a:lnTo>
                  <a:lnTo>
                    <a:pt x="155" y="76"/>
                  </a:lnTo>
                  <a:lnTo>
                    <a:pt x="155" y="71"/>
                  </a:lnTo>
                  <a:lnTo>
                    <a:pt x="154" y="65"/>
                  </a:lnTo>
                  <a:lnTo>
                    <a:pt x="154" y="61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6" y="40"/>
                  </a:lnTo>
                  <a:lnTo>
                    <a:pt x="142" y="35"/>
                  </a:lnTo>
                  <a:lnTo>
                    <a:pt x="138" y="31"/>
                  </a:lnTo>
                  <a:lnTo>
                    <a:pt x="135" y="25"/>
                  </a:lnTo>
                  <a:lnTo>
                    <a:pt x="131" y="21"/>
                  </a:lnTo>
                  <a:lnTo>
                    <a:pt x="125" y="18"/>
                  </a:lnTo>
                  <a:lnTo>
                    <a:pt x="119" y="14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3" name="Freeform 132"/>
            <p:cNvSpPr>
              <a:spLocks/>
            </p:cNvSpPr>
            <p:nvPr/>
          </p:nvSpPr>
          <p:spPr bwMode="auto">
            <a:xfrm>
              <a:off x="4734" y="2373"/>
              <a:ext cx="71" cy="75"/>
            </a:xfrm>
            <a:custGeom>
              <a:avLst/>
              <a:gdLst>
                <a:gd name="T0" fmla="*/ 37 w 143"/>
                <a:gd name="T1" fmla="*/ 8 h 150"/>
                <a:gd name="T2" fmla="*/ 25 w 143"/>
                <a:gd name="T3" fmla="*/ 15 h 150"/>
                <a:gd name="T4" fmla="*/ 18 w 143"/>
                <a:gd name="T5" fmla="*/ 23 h 150"/>
                <a:gd name="T6" fmla="*/ 10 w 143"/>
                <a:gd name="T7" fmla="*/ 33 h 150"/>
                <a:gd name="T8" fmla="*/ 4 w 143"/>
                <a:gd name="T9" fmla="*/ 46 h 150"/>
                <a:gd name="T10" fmla="*/ 2 w 143"/>
                <a:gd name="T11" fmla="*/ 57 h 150"/>
                <a:gd name="T12" fmla="*/ 0 w 143"/>
                <a:gd name="T13" fmla="*/ 71 h 150"/>
                <a:gd name="T14" fmla="*/ 0 w 143"/>
                <a:gd name="T15" fmla="*/ 82 h 150"/>
                <a:gd name="T16" fmla="*/ 2 w 143"/>
                <a:gd name="T17" fmla="*/ 93 h 150"/>
                <a:gd name="T18" fmla="*/ 4 w 143"/>
                <a:gd name="T19" fmla="*/ 107 h 150"/>
                <a:gd name="T20" fmla="*/ 12 w 143"/>
                <a:gd name="T21" fmla="*/ 116 h 150"/>
                <a:gd name="T22" fmla="*/ 18 w 143"/>
                <a:gd name="T23" fmla="*/ 126 h 150"/>
                <a:gd name="T24" fmla="*/ 25 w 143"/>
                <a:gd name="T25" fmla="*/ 135 h 150"/>
                <a:gd name="T26" fmla="*/ 35 w 143"/>
                <a:gd name="T27" fmla="*/ 141 h 150"/>
                <a:gd name="T28" fmla="*/ 48 w 143"/>
                <a:gd name="T29" fmla="*/ 145 h 150"/>
                <a:gd name="T30" fmla="*/ 61 w 143"/>
                <a:gd name="T31" fmla="*/ 148 h 150"/>
                <a:gd name="T32" fmla="*/ 76 w 143"/>
                <a:gd name="T33" fmla="*/ 148 h 150"/>
                <a:gd name="T34" fmla="*/ 90 w 143"/>
                <a:gd name="T35" fmla="*/ 145 h 150"/>
                <a:gd name="T36" fmla="*/ 101 w 143"/>
                <a:gd name="T37" fmla="*/ 143 h 150"/>
                <a:gd name="T38" fmla="*/ 111 w 143"/>
                <a:gd name="T39" fmla="*/ 137 h 150"/>
                <a:gd name="T40" fmla="*/ 120 w 143"/>
                <a:gd name="T41" fmla="*/ 129 h 150"/>
                <a:gd name="T42" fmla="*/ 126 w 143"/>
                <a:gd name="T43" fmla="*/ 124 h 150"/>
                <a:gd name="T44" fmla="*/ 133 w 143"/>
                <a:gd name="T45" fmla="*/ 116 h 150"/>
                <a:gd name="T46" fmla="*/ 137 w 143"/>
                <a:gd name="T47" fmla="*/ 109 h 150"/>
                <a:gd name="T48" fmla="*/ 141 w 143"/>
                <a:gd name="T49" fmla="*/ 99 h 150"/>
                <a:gd name="T50" fmla="*/ 143 w 143"/>
                <a:gd name="T51" fmla="*/ 90 h 150"/>
                <a:gd name="T52" fmla="*/ 143 w 143"/>
                <a:gd name="T53" fmla="*/ 78 h 150"/>
                <a:gd name="T54" fmla="*/ 141 w 143"/>
                <a:gd name="T55" fmla="*/ 69 h 150"/>
                <a:gd name="T56" fmla="*/ 139 w 143"/>
                <a:gd name="T57" fmla="*/ 57 h 150"/>
                <a:gd name="T58" fmla="*/ 135 w 143"/>
                <a:gd name="T59" fmla="*/ 50 h 150"/>
                <a:gd name="T60" fmla="*/ 133 w 143"/>
                <a:gd name="T61" fmla="*/ 40 h 150"/>
                <a:gd name="T62" fmla="*/ 126 w 143"/>
                <a:gd name="T63" fmla="*/ 33 h 150"/>
                <a:gd name="T64" fmla="*/ 116 w 143"/>
                <a:gd name="T65" fmla="*/ 21 h 150"/>
                <a:gd name="T66" fmla="*/ 103 w 143"/>
                <a:gd name="T67" fmla="*/ 10 h 150"/>
                <a:gd name="T68" fmla="*/ 88 w 143"/>
                <a:gd name="T69" fmla="*/ 4 h 150"/>
                <a:gd name="T70" fmla="*/ 76 w 143"/>
                <a:gd name="T71" fmla="*/ 0 h 150"/>
                <a:gd name="T72" fmla="*/ 63 w 143"/>
                <a:gd name="T73" fmla="*/ 0 h 150"/>
                <a:gd name="T74" fmla="*/ 54 w 143"/>
                <a:gd name="T75" fmla="*/ 0 h 150"/>
                <a:gd name="T76" fmla="*/ 44 w 143"/>
                <a:gd name="T77" fmla="*/ 2 h 150"/>
                <a:gd name="T78" fmla="*/ 42 w 143"/>
                <a:gd name="T7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" h="150">
                  <a:moveTo>
                    <a:pt x="42" y="4"/>
                  </a:moveTo>
                  <a:lnTo>
                    <a:pt x="37" y="8"/>
                  </a:lnTo>
                  <a:lnTo>
                    <a:pt x="33" y="10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18" y="23"/>
                  </a:lnTo>
                  <a:lnTo>
                    <a:pt x="12" y="29"/>
                  </a:lnTo>
                  <a:lnTo>
                    <a:pt x="10" y="33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93"/>
                  </a:lnTo>
                  <a:lnTo>
                    <a:pt x="4" y="99"/>
                  </a:lnTo>
                  <a:lnTo>
                    <a:pt x="4" y="107"/>
                  </a:lnTo>
                  <a:lnTo>
                    <a:pt x="8" y="110"/>
                  </a:lnTo>
                  <a:lnTo>
                    <a:pt x="12" y="116"/>
                  </a:lnTo>
                  <a:lnTo>
                    <a:pt x="14" y="122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5" y="135"/>
                  </a:lnTo>
                  <a:lnTo>
                    <a:pt x="31" y="139"/>
                  </a:lnTo>
                  <a:lnTo>
                    <a:pt x="35" y="141"/>
                  </a:lnTo>
                  <a:lnTo>
                    <a:pt x="42" y="145"/>
                  </a:lnTo>
                  <a:lnTo>
                    <a:pt x="48" y="145"/>
                  </a:lnTo>
                  <a:lnTo>
                    <a:pt x="54" y="148"/>
                  </a:lnTo>
                  <a:lnTo>
                    <a:pt x="61" y="148"/>
                  </a:lnTo>
                  <a:lnTo>
                    <a:pt x="69" y="150"/>
                  </a:lnTo>
                  <a:lnTo>
                    <a:pt x="76" y="148"/>
                  </a:lnTo>
                  <a:lnTo>
                    <a:pt x="82" y="147"/>
                  </a:lnTo>
                  <a:lnTo>
                    <a:pt x="90" y="145"/>
                  </a:lnTo>
                  <a:lnTo>
                    <a:pt x="95" y="145"/>
                  </a:lnTo>
                  <a:lnTo>
                    <a:pt x="101" y="143"/>
                  </a:lnTo>
                  <a:lnTo>
                    <a:pt x="105" y="141"/>
                  </a:lnTo>
                  <a:lnTo>
                    <a:pt x="111" y="137"/>
                  </a:lnTo>
                  <a:lnTo>
                    <a:pt x="116" y="135"/>
                  </a:lnTo>
                  <a:lnTo>
                    <a:pt x="120" y="129"/>
                  </a:lnTo>
                  <a:lnTo>
                    <a:pt x="124" y="128"/>
                  </a:lnTo>
                  <a:lnTo>
                    <a:pt x="126" y="124"/>
                  </a:lnTo>
                  <a:lnTo>
                    <a:pt x="130" y="122"/>
                  </a:lnTo>
                  <a:lnTo>
                    <a:pt x="133" y="116"/>
                  </a:lnTo>
                  <a:lnTo>
                    <a:pt x="135" y="110"/>
                  </a:lnTo>
                  <a:lnTo>
                    <a:pt x="137" y="109"/>
                  </a:lnTo>
                  <a:lnTo>
                    <a:pt x="139" y="103"/>
                  </a:lnTo>
                  <a:lnTo>
                    <a:pt x="141" y="99"/>
                  </a:lnTo>
                  <a:lnTo>
                    <a:pt x="141" y="93"/>
                  </a:lnTo>
                  <a:lnTo>
                    <a:pt x="143" y="90"/>
                  </a:lnTo>
                  <a:lnTo>
                    <a:pt x="143" y="84"/>
                  </a:lnTo>
                  <a:lnTo>
                    <a:pt x="143" y="78"/>
                  </a:lnTo>
                  <a:lnTo>
                    <a:pt x="143" y="72"/>
                  </a:lnTo>
                  <a:lnTo>
                    <a:pt x="141" y="69"/>
                  </a:lnTo>
                  <a:lnTo>
                    <a:pt x="141" y="63"/>
                  </a:lnTo>
                  <a:lnTo>
                    <a:pt x="139" y="57"/>
                  </a:lnTo>
                  <a:lnTo>
                    <a:pt x="137" y="53"/>
                  </a:lnTo>
                  <a:lnTo>
                    <a:pt x="135" y="50"/>
                  </a:lnTo>
                  <a:lnTo>
                    <a:pt x="135" y="46"/>
                  </a:lnTo>
                  <a:lnTo>
                    <a:pt x="133" y="40"/>
                  </a:lnTo>
                  <a:lnTo>
                    <a:pt x="130" y="36"/>
                  </a:lnTo>
                  <a:lnTo>
                    <a:pt x="126" y="33"/>
                  </a:lnTo>
                  <a:lnTo>
                    <a:pt x="124" y="31"/>
                  </a:lnTo>
                  <a:lnTo>
                    <a:pt x="116" y="21"/>
                  </a:lnTo>
                  <a:lnTo>
                    <a:pt x="109" y="15"/>
                  </a:lnTo>
                  <a:lnTo>
                    <a:pt x="103" y="10"/>
                  </a:lnTo>
                  <a:lnTo>
                    <a:pt x="95" y="8"/>
                  </a:lnTo>
                  <a:lnTo>
                    <a:pt x="88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4" name="Freeform 133"/>
            <p:cNvSpPr>
              <a:spLocks/>
            </p:cNvSpPr>
            <p:nvPr/>
          </p:nvSpPr>
          <p:spPr bwMode="auto">
            <a:xfrm>
              <a:off x="4687" y="2502"/>
              <a:ext cx="78" cy="78"/>
            </a:xfrm>
            <a:custGeom>
              <a:avLst/>
              <a:gdLst>
                <a:gd name="T0" fmla="*/ 25 w 156"/>
                <a:gd name="T1" fmla="*/ 15 h 156"/>
                <a:gd name="T2" fmla="*/ 16 w 156"/>
                <a:gd name="T3" fmla="*/ 23 h 156"/>
                <a:gd name="T4" fmla="*/ 10 w 156"/>
                <a:gd name="T5" fmla="*/ 34 h 156"/>
                <a:gd name="T6" fmla="*/ 6 w 156"/>
                <a:gd name="T7" fmla="*/ 43 h 156"/>
                <a:gd name="T8" fmla="*/ 2 w 156"/>
                <a:gd name="T9" fmla="*/ 53 h 156"/>
                <a:gd name="T10" fmla="*/ 0 w 156"/>
                <a:gd name="T11" fmla="*/ 64 h 156"/>
                <a:gd name="T12" fmla="*/ 0 w 156"/>
                <a:gd name="T13" fmla="*/ 74 h 156"/>
                <a:gd name="T14" fmla="*/ 0 w 156"/>
                <a:gd name="T15" fmla="*/ 85 h 156"/>
                <a:gd name="T16" fmla="*/ 2 w 156"/>
                <a:gd name="T17" fmla="*/ 95 h 156"/>
                <a:gd name="T18" fmla="*/ 6 w 156"/>
                <a:gd name="T19" fmla="*/ 106 h 156"/>
                <a:gd name="T20" fmla="*/ 8 w 156"/>
                <a:gd name="T21" fmla="*/ 114 h 156"/>
                <a:gd name="T22" fmla="*/ 14 w 156"/>
                <a:gd name="T23" fmla="*/ 123 h 156"/>
                <a:gd name="T24" fmla="*/ 23 w 156"/>
                <a:gd name="T25" fmla="*/ 137 h 156"/>
                <a:gd name="T26" fmla="*/ 35 w 156"/>
                <a:gd name="T27" fmla="*/ 144 h 156"/>
                <a:gd name="T28" fmla="*/ 44 w 156"/>
                <a:gd name="T29" fmla="*/ 150 h 156"/>
                <a:gd name="T30" fmla="*/ 54 w 156"/>
                <a:gd name="T31" fmla="*/ 154 h 156"/>
                <a:gd name="T32" fmla="*/ 63 w 156"/>
                <a:gd name="T33" fmla="*/ 156 h 156"/>
                <a:gd name="T34" fmla="*/ 73 w 156"/>
                <a:gd name="T35" fmla="*/ 156 h 156"/>
                <a:gd name="T36" fmla="*/ 84 w 156"/>
                <a:gd name="T37" fmla="*/ 152 h 156"/>
                <a:gd name="T38" fmla="*/ 95 w 156"/>
                <a:gd name="T39" fmla="*/ 150 h 156"/>
                <a:gd name="T40" fmla="*/ 105 w 156"/>
                <a:gd name="T41" fmla="*/ 142 h 156"/>
                <a:gd name="T42" fmla="*/ 114 w 156"/>
                <a:gd name="T43" fmla="*/ 137 h 156"/>
                <a:gd name="T44" fmla="*/ 124 w 156"/>
                <a:gd name="T45" fmla="*/ 131 h 156"/>
                <a:gd name="T46" fmla="*/ 133 w 156"/>
                <a:gd name="T47" fmla="*/ 121 h 156"/>
                <a:gd name="T48" fmla="*/ 139 w 156"/>
                <a:gd name="T49" fmla="*/ 114 h 156"/>
                <a:gd name="T50" fmla="*/ 147 w 156"/>
                <a:gd name="T51" fmla="*/ 102 h 156"/>
                <a:gd name="T52" fmla="*/ 152 w 156"/>
                <a:gd name="T53" fmla="*/ 91 h 156"/>
                <a:gd name="T54" fmla="*/ 154 w 156"/>
                <a:gd name="T55" fmla="*/ 80 h 156"/>
                <a:gd name="T56" fmla="*/ 156 w 156"/>
                <a:gd name="T57" fmla="*/ 68 h 156"/>
                <a:gd name="T58" fmla="*/ 156 w 156"/>
                <a:gd name="T59" fmla="*/ 57 h 156"/>
                <a:gd name="T60" fmla="*/ 152 w 156"/>
                <a:gd name="T61" fmla="*/ 45 h 156"/>
                <a:gd name="T62" fmla="*/ 149 w 156"/>
                <a:gd name="T63" fmla="*/ 32 h 156"/>
                <a:gd name="T64" fmla="*/ 141 w 156"/>
                <a:gd name="T65" fmla="*/ 23 h 156"/>
                <a:gd name="T66" fmla="*/ 132 w 156"/>
                <a:gd name="T67" fmla="*/ 15 h 156"/>
                <a:gd name="T68" fmla="*/ 124 w 156"/>
                <a:gd name="T69" fmla="*/ 9 h 156"/>
                <a:gd name="T70" fmla="*/ 113 w 156"/>
                <a:gd name="T71" fmla="*/ 5 h 156"/>
                <a:gd name="T72" fmla="*/ 103 w 156"/>
                <a:gd name="T73" fmla="*/ 2 h 156"/>
                <a:gd name="T74" fmla="*/ 94 w 156"/>
                <a:gd name="T75" fmla="*/ 0 h 156"/>
                <a:gd name="T76" fmla="*/ 82 w 156"/>
                <a:gd name="T77" fmla="*/ 0 h 156"/>
                <a:gd name="T78" fmla="*/ 73 w 156"/>
                <a:gd name="T79" fmla="*/ 2 h 156"/>
                <a:gd name="T80" fmla="*/ 63 w 156"/>
                <a:gd name="T81" fmla="*/ 2 h 156"/>
                <a:gd name="T82" fmla="*/ 50 w 156"/>
                <a:gd name="T83" fmla="*/ 4 h 156"/>
                <a:gd name="T84" fmla="*/ 38 w 156"/>
                <a:gd name="T85" fmla="*/ 5 h 156"/>
                <a:gd name="T86" fmla="*/ 29 w 156"/>
                <a:gd name="T87" fmla="*/ 9 h 156"/>
                <a:gd name="T88" fmla="*/ 29 w 156"/>
                <a:gd name="T89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6" h="156">
                  <a:moveTo>
                    <a:pt x="29" y="11"/>
                  </a:moveTo>
                  <a:lnTo>
                    <a:pt x="25" y="15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6" y="47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2" y="91"/>
                  </a:lnTo>
                  <a:lnTo>
                    <a:pt x="2" y="95"/>
                  </a:lnTo>
                  <a:lnTo>
                    <a:pt x="4" y="100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8" y="114"/>
                  </a:lnTo>
                  <a:lnTo>
                    <a:pt x="10" y="118"/>
                  </a:lnTo>
                  <a:lnTo>
                    <a:pt x="14" y="123"/>
                  </a:lnTo>
                  <a:lnTo>
                    <a:pt x="16" y="129"/>
                  </a:lnTo>
                  <a:lnTo>
                    <a:pt x="23" y="137"/>
                  </a:lnTo>
                  <a:lnTo>
                    <a:pt x="31" y="142"/>
                  </a:lnTo>
                  <a:lnTo>
                    <a:pt x="35" y="144"/>
                  </a:lnTo>
                  <a:lnTo>
                    <a:pt x="38" y="148"/>
                  </a:lnTo>
                  <a:lnTo>
                    <a:pt x="44" y="150"/>
                  </a:lnTo>
                  <a:lnTo>
                    <a:pt x="48" y="154"/>
                  </a:lnTo>
                  <a:lnTo>
                    <a:pt x="54" y="154"/>
                  </a:lnTo>
                  <a:lnTo>
                    <a:pt x="59" y="156"/>
                  </a:lnTo>
                  <a:lnTo>
                    <a:pt x="63" y="156"/>
                  </a:lnTo>
                  <a:lnTo>
                    <a:pt x="67" y="156"/>
                  </a:lnTo>
                  <a:lnTo>
                    <a:pt x="73" y="156"/>
                  </a:lnTo>
                  <a:lnTo>
                    <a:pt x="78" y="154"/>
                  </a:lnTo>
                  <a:lnTo>
                    <a:pt x="84" y="152"/>
                  </a:lnTo>
                  <a:lnTo>
                    <a:pt x="90" y="152"/>
                  </a:lnTo>
                  <a:lnTo>
                    <a:pt x="95" y="150"/>
                  </a:lnTo>
                  <a:lnTo>
                    <a:pt x="99" y="146"/>
                  </a:lnTo>
                  <a:lnTo>
                    <a:pt x="105" y="142"/>
                  </a:lnTo>
                  <a:lnTo>
                    <a:pt x="111" y="140"/>
                  </a:lnTo>
                  <a:lnTo>
                    <a:pt x="114" y="137"/>
                  </a:lnTo>
                  <a:lnTo>
                    <a:pt x="118" y="135"/>
                  </a:lnTo>
                  <a:lnTo>
                    <a:pt x="124" y="131"/>
                  </a:lnTo>
                  <a:lnTo>
                    <a:pt x="130" y="129"/>
                  </a:lnTo>
                  <a:lnTo>
                    <a:pt x="133" y="121"/>
                  </a:lnTo>
                  <a:lnTo>
                    <a:pt x="137" y="118"/>
                  </a:lnTo>
                  <a:lnTo>
                    <a:pt x="139" y="114"/>
                  </a:lnTo>
                  <a:lnTo>
                    <a:pt x="143" y="108"/>
                  </a:lnTo>
                  <a:lnTo>
                    <a:pt x="147" y="102"/>
                  </a:lnTo>
                  <a:lnTo>
                    <a:pt x="149" y="97"/>
                  </a:lnTo>
                  <a:lnTo>
                    <a:pt x="152" y="91"/>
                  </a:lnTo>
                  <a:lnTo>
                    <a:pt x="154" y="87"/>
                  </a:lnTo>
                  <a:lnTo>
                    <a:pt x="154" y="80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6" y="62"/>
                  </a:lnTo>
                  <a:lnTo>
                    <a:pt x="156" y="57"/>
                  </a:lnTo>
                  <a:lnTo>
                    <a:pt x="154" y="49"/>
                  </a:lnTo>
                  <a:lnTo>
                    <a:pt x="152" y="45"/>
                  </a:lnTo>
                  <a:lnTo>
                    <a:pt x="152" y="38"/>
                  </a:lnTo>
                  <a:lnTo>
                    <a:pt x="149" y="32"/>
                  </a:lnTo>
                  <a:lnTo>
                    <a:pt x="145" y="26"/>
                  </a:lnTo>
                  <a:lnTo>
                    <a:pt x="141" y="23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30" y="11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13" y="5"/>
                  </a:lnTo>
                  <a:lnTo>
                    <a:pt x="107" y="4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0" y="4"/>
                  </a:lnTo>
                  <a:lnTo>
                    <a:pt x="44" y="5"/>
                  </a:lnTo>
                  <a:lnTo>
                    <a:pt x="38" y="5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5" name="Freeform 134"/>
            <p:cNvSpPr>
              <a:spLocks/>
            </p:cNvSpPr>
            <p:nvPr/>
          </p:nvSpPr>
          <p:spPr bwMode="auto">
            <a:xfrm>
              <a:off x="4811" y="2413"/>
              <a:ext cx="75" cy="77"/>
            </a:xfrm>
            <a:custGeom>
              <a:avLst/>
              <a:gdLst>
                <a:gd name="T0" fmla="*/ 54 w 150"/>
                <a:gd name="T1" fmla="*/ 4 h 156"/>
                <a:gd name="T2" fmla="*/ 40 w 150"/>
                <a:gd name="T3" fmla="*/ 11 h 156"/>
                <a:gd name="T4" fmla="*/ 27 w 150"/>
                <a:gd name="T5" fmla="*/ 19 h 156"/>
                <a:gd name="T6" fmla="*/ 17 w 150"/>
                <a:gd name="T7" fmla="*/ 30 h 156"/>
                <a:gd name="T8" fmla="*/ 10 w 150"/>
                <a:gd name="T9" fmla="*/ 42 h 156"/>
                <a:gd name="T10" fmla="*/ 4 w 150"/>
                <a:gd name="T11" fmla="*/ 57 h 156"/>
                <a:gd name="T12" fmla="*/ 0 w 150"/>
                <a:gd name="T13" fmla="*/ 70 h 156"/>
                <a:gd name="T14" fmla="*/ 0 w 150"/>
                <a:gd name="T15" fmla="*/ 86 h 156"/>
                <a:gd name="T16" fmla="*/ 0 w 150"/>
                <a:gd name="T17" fmla="*/ 97 h 156"/>
                <a:gd name="T18" fmla="*/ 0 w 150"/>
                <a:gd name="T19" fmla="*/ 110 h 156"/>
                <a:gd name="T20" fmla="*/ 6 w 150"/>
                <a:gd name="T21" fmla="*/ 124 h 156"/>
                <a:gd name="T22" fmla="*/ 12 w 150"/>
                <a:gd name="T23" fmla="*/ 133 h 156"/>
                <a:gd name="T24" fmla="*/ 21 w 150"/>
                <a:gd name="T25" fmla="*/ 143 h 156"/>
                <a:gd name="T26" fmla="*/ 31 w 150"/>
                <a:gd name="T27" fmla="*/ 150 h 156"/>
                <a:gd name="T28" fmla="*/ 44 w 150"/>
                <a:gd name="T29" fmla="*/ 154 h 156"/>
                <a:gd name="T30" fmla="*/ 59 w 150"/>
                <a:gd name="T31" fmla="*/ 156 h 156"/>
                <a:gd name="T32" fmla="*/ 74 w 150"/>
                <a:gd name="T33" fmla="*/ 156 h 156"/>
                <a:gd name="T34" fmla="*/ 88 w 150"/>
                <a:gd name="T35" fmla="*/ 154 h 156"/>
                <a:gd name="T36" fmla="*/ 101 w 150"/>
                <a:gd name="T37" fmla="*/ 150 h 156"/>
                <a:gd name="T38" fmla="*/ 111 w 150"/>
                <a:gd name="T39" fmla="*/ 145 h 156"/>
                <a:gd name="T40" fmla="*/ 120 w 150"/>
                <a:gd name="T41" fmla="*/ 137 h 156"/>
                <a:gd name="T42" fmla="*/ 130 w 150"/>
                <a:gd name="T43" fmla="*/ 131 h 156"/>
                <a:gd name="T44" fmla="*/ 139 w 150"/>
                <a:gd name="T45" fmla="*/ 120 h 156"/>
                <a:gd name="T46" fmla="*/ 147 w 150"/>
                <a:gd name="T47" fmla="*/ 106 h 156"/>
                <a:gd name="T48" fmla="*/ 149 w 150"/>
                <a:gd name="T49" fmla="*/ 95 h 156"/>
                <a:gd name="T50" fmla="*/ 149 w 150"/>
                <a:gd name="T51" fmla="*/ 86 h 156"/>
                <a:gd name="T52" fmla="*/ 150 w 150"/>
                <a:gd name="T53" fmla="*/ 76 h 156"/>
                <a:gd name="T54" fmla="*/ 150 w 150"/>
                <a:gd name="T55" fmla="*/ 67 h 156"/>
                <a:gd name="T56" fmla="*/ 149 w 150"/>
                <a:gd name="T57" fmla="*/ 59 h 156"/>
                <a:gd name="T58" fmla="*/ 147 w 150"/>
                <a:gd name="T59" fmla="*/ 49 h 156"/>
                <a:gd name="T60" fmla="*/ 143 w 150"/>
                <a:gd name="T61" fmla="*/ 42 h 156"/>
                <a:gd name="T62" fmla="*/ 137 w 150"/>
                <a:gd name="T63" fmla="*/ 30 h 156"/>
                <a:gd name="T64" fmla="*/ 133 w 150"/>
                <a:gd name="T65" fmla="*/ 25 h 156"/>
                <a:gd name="T66" fmla="*/ 124 w 150"/>
                <a:gd name="T67" fmla="*/ 15 h 156"/>
                <a:gd name="T68" fmla="*/ 111 w 150"/>
                <a:gd name="T69" fmla="*/ 8 h 156"/>
                <a:gd name="T70" fmla="*/ 99 w 150"/>
                <a:gd name="T71" fmla="*/ 2 h 156"/>
                <a:gd name="T72" fmla="*/ 86 w 150"/>
                <a:gd name="T73" fmla="*/ 0 h 156"/>
                <a:gd name="T74" fmla="*/ 74 w 150"/>
                <a:gd name="T75" fmla="*/ 0 h 156"/>
                <a:gd name="T76" fmla="*/ 63 w 150"/>
                <a:gd name="T77" fmla="*/ 0 h 156"/>
                <a:gd name="T78" fmla="*/ 63 w 150"/>
                <a:gd name="T7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0" h="156">
                  <a:moveTo>
                    <a:pt x="63" y="0"/>
                  </a:moveTo>
                  <a:lnTo>
                    <a:pt x="54" y="4"/>
                  </a:lnTo>
                  <a:lnTo>
                    <a:pt x="46" y="8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27" y="19"/>
                  </a:lnTo>
                  <a:lnTo>
                    <a:pt x="21" y="25"/>
                  </a:lnTo>
                  <a:lnTo>
                    <a:pt x="17" y="30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8" y="49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10" y="127"/>
                  </a:lnTo>
                  <a:lnTo>
                    <a:pt x="12" y="133"/>
                  </a:lnTo>
                  <a:lnTo>
                    <a:pt x="17" y="139"/>
                  </a:lnTo>
                  <a:lnTo>
                    <a:pt x="21" y="143"/>
                  </a:lnTo>
                  <a:lnTo>
                    <a:pt x="27" y="146"/>
                  </a:lnTo>
                  <a:lnTo>
                    <a:pt x="31" y="150"/>
                  </a:lnTo>
                  <a:lnTo>
                    <a:pt x="38" y="152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9" y="156"/>
                  </a:lnTo>
                  <a:lnTo>
                    <a:pt x="67" y="156"/>
                  </a:lnTo>
                  <a:lnTo>
                    <a:pt x="74" y="156"/>
                  </a:lnTo>
                  <a:lnTo>
                    <a:pt x="82" y="156"/>
                  </a:lnTo>
                  <a:lnTo>
                    <a:pt x="88" y="154"/>
                  </a:lnTo>
                  <a:lnTo>
                    <a:pt x="93" y="152"/>
                  </a:lnTo>
                  <a:lnTo>
                    <a:pt x="101" y="150"/>
                  </a:lnTo>
                  <a:lnTo>
                    <a:pt x="105" y="146"/>
                  </a:lnTo>
                  <a:lnTo>
                    <a:pt x="111" y="145"/>
                  </a:lnTo>
                  <a:lnTo>
                    <a:pt x="116" y="143"/>
                  </a:lnTo>
                  <a:lnTo>
                    <a:pt x="120" y="137"/>
                  </a:lnTo>
                  <a:lnTo>
                    <a:pt x="124" y="133"/>
                  </a:lnTo>
                  <a:lnTo>
                    <a:pt x="130" y="131"/>
                  </a:lnTo>
                  <a:lnTo>
                    <a:pt x="133" y="127"/>
                  </a:lnTo>
                  <a:lnTo>
                    <a:pt x="139" y="120"/>
                  </a:lnTo>
                  <a:lnTo>
                    <a:pt x="145" y="112"/>
                  </a:lnTo>
                  <a:lnTo>
                    <a:pt x="147" y="106"/>
                  </a:lnTo>
                  <a:lnTo>
                    <a:pt x="147" y="103"/>
                  </a:lnTo>
                  <a:lnTo>
                    <a:pt x="149" y="95"/>
                  </a:lnTo>
                  <a:lnTo>
                    <a:pt x="149" y="91"/>
                  </a:lnTo>
                  <a:lnTo>
                    <a:pt x="149" y="86"/>
                  </a:lnTo>
                  <a:lnTo>
                    <a:pt x="150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49" y="63"/>
                  </a:lnTo>
                  <a:lnTo>
                    <a:pt x="149" y="59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5" y="44"/>
                  </a:lnTo>
                  <a:lnTo>
                    <a:pt x="143" y="42"/>
                  </a:lnTo>
                  <a:lnTo>
                    <a:pt x="141" y="36"/>
                  </a:lnTo>
                  <a:lnTo>
                    <a:pt x="137" y="30"/>
                  </a:lnTo>
                  <a:lnTo>
                    <a:pt x="135" y="29"/>
                  </a:lnTo>
                  <a:lnTo>
                    <a:pt x="133" y="25"/>
                  </a:lnTo>
                  <a:lnTo>
                    <a:pt x="131" y="21"/>
                  </a:lnTo>
                  <a:lnTo>
                    <a:pt x="124" y="15"/>
                  </a:lnTo>
                  <a:lnTo>
                    <a:pt x="118" y="11"/>
                  </a:lnTo>
                  <a:lnTo>
                    <a:pt x="111" y="8"/>
                  </a:lnTo>
                  <a:lnTo>
                    <a:pt x="105" y="6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6" name="Freeform 135"/>
            <p:cNvSpPr>
              <a:spLocks/>
            </p:cNvSpPr>
            <p:nvPr/>
          </p:nvSpPr>
          <p:spPr bwMode="auto">
            <a:xfrm>
              <a:off x="4786" y="2495"/>
              <a:ext cx="75" cy="75"/>
            </a:xfrm>
            <a:custGeom>
              <a:avLst/>
              <a:gdLst>
                <a:gd name="T0" fmla="*/ 32 w 150"/>
                <a:gd name="T1" fmla="*/ 14 h 151"/>
                <a:gd name="T2" fmla="*/ 19 w 150"/>
                <a:gd name="T3" fmla="*/ 21 h 151"/>
                <a:gd name="T4" fmla="*/ 11 w 150"/>
                <a:gd name="T5" fmla="*/ 33 h 151"/>
                <a:gd name="T6" fmla="*/ 4 w 150"/>
                <a:gd name="T7" fmla="*/ 42 h 151"/>
                <a:gd name="T8" fmla="*/ 0 w 150"/>
                <a:gd name="T9" fmla="*/ 54 h 151"/>
                <a:gd name="T10" fmla="*/ 0 w 150"/>
                <a:gd name="T11" fmla="*/ 65 h 151"/>
                <a:gd name="T12" fmla="*/ 0 w 150"/>
                <a:gd name="T13" fmla="*/ 76 h 151"/>
                <a:gd name="T14" fmla="*/ 0 w 150"/>
                <a:gd name="T15" fmla="*/ 88 h 151"/>
                <a:gd name="T16" fmla="*/ 4 w 150"/>
                <a:gd name="T17" fmla="*/ 97 h 151"/>
                <a:gd name="T18" fmla="*/ 8 w 150"/>
                <a:gd name="T19" fmla="*/ 107 h 151"/>
                <a:gd name="T20" fmla="*/ 13 w 150"/>
                <a:gd name="T21" fmla="*/ 116 h 151"/>
                <a:gd name="T22" fmla="*/ 21 w 150"/>
                <a:gd name="T23" fmla="*/ 126 h 151"/>
                <a:gd name="T24" fmla="*/ 30 w 150"/>
                <a:gd name="T25" fmla="*/ 132 h 151"/>
                <a:gd name="T26" fmla="*/ 38 w 150"/>
                <a:gd name="T27" fmla="*/ 139 h 151"/>
                <a:gd name="T28" fmla="*/ 49 w 150"/>
                <a:gd name="T29" fmla="*/ 145 h 151"/>
                <a:gd name="T30" fmla="*/ 59 w 150"/>
                <a:gd name="T31" fmla="*/ 147 h 151"/>
                <a:gd name="T32" fmla="*/ 70 w 150"/>
                <a:gd name="T33" fmla="*/ 151 h 151"/>
                <a:gd name="T34" fmla="*/ 80 w 150"/>
                <a:gd name="T35" fmla="*/ 151 h 151"/>
                <a:gd name="T36" fmla="*/ 91 w 150"/>
                <a:gd name="T37" fmla="*/ 149 h 151"/>
                <a:gd name="T38" fmla="*/ 101 w 150"/>
                <a:gd name="T39" fmla="*/ 145 h 151"/>
                <a:gd name="T40" fmla="*/ 110 w 150"/>
                <a:gd name="T41" fmla="*/ 139 h 151"/>
                <a:gd name="T42" fmla="*/ 118 w 150"/>
                <a:gd name="T43" fmla="*/ 132 h 151"/>
                <a:gd name="T44" fmla="*/ 125 w 150"/>
                <a:gd name="T45" fmla="*/ 126 h 151"/>
                <a:gd name="T46" fmla="*/ 133 w 150"/>
                <a:gd name="T47" fmla="*/ 116 h 151"/>
                <a:gd name="T48" fmla="*/ 139 w 150"/>
                <a:gd name="T49" fmla="*/ 107 h 151"/>
                <a:gd name="T50" fmla="*/ 143 w 150"/>
                <a:gd name="T51" fmla="*/ 95 h 151"/>
                <a:gd name="T52" fmla="*/ 144 w 150"/>
                <a:gd name="T53" fmla="*/ 86 h 151"/>
                <a:gd name="T54" fmla="*/ 148 w 150"/>
                <a:gd name="T55" fmla="*/ 75 h 151"/>
                <a:gd name="T56" fmla="*/ 148 w 150"/>
                <a:gd name="T57" fmla="*/ 65 h 151"/>
                <a:gd name="T58" fmla="*/ 148 w 150"/>
                <a:gd name="T59" fmla="*/ 54 h 151"/>
                <a:gd name="T60" fmla="*/ 144 w 150"/>
                <a:gd name="T61" fmla="*/ 44 h 151"/>
                <a:gd name="T62" fmla="*/ 143 w 150"/>
                <a:gd name="T63" fmla="*/ 35 h 151"/>
                <a:gd name="T64" fmla="*/ 137 w 150"/>
                <a:gd name="T65" fmla="*/ 27 h 151"/>
                <a:gd name="T66" fmla="*/ 127 w 150"/>
                <a:gd name="T67" fmla="*/ 19 h 151"/>
                <a:gd name="T68" fmla="*/ 116 w 150"/>
                <a:gd name="T69" fmla="*/ 12 h 151"/>
                <a:gd name="T70" fmla="*/ 105 w 150"/>
                <a:gd name="T71" fmla="*/ 4 h 151"/>
                <a:gd name="T72" fmla="*/ 95 w 150"/>
                <a:gd name="T73" fmla="*/ 2 h 151"/>
                <a:gd name="T74" fmla="*/ 84 w 150"/>
                <a:gd name="T75" fmla="*/ 2 h 151"/>
                <a:gd name="T76" fmla="*/ 68 w 150"/>
                <a:gd name="T77" fmla="*/ 0 h 151"/>
                <a:gd name="T78" fmla="*/ 53 w 150"/>
                <a:gd name="T79" fmla="*/ 2 h 151"/>
                <a:gd name="T80" fmla="*/ 46 w 150"/>
                <a:gd name="T81" fmla="*/ 4 h 151"/>
                <a:gd name="T82" fmla="*/ 38 w 150"/>
                <a:gd name="T83" fmla="*/ 6 h 151"/>
                <a:gd name="T84" fmla="*/ 38 w 150"/>
                <a:gd name="T85" fmla="*/ 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51">
                  <a:moveTo>
                    <a:pt x="38" y="8"/>
                  </a:moveTo>
                  <a:lnTo>
                    <a:pt x="32" y="14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5" y="27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4" y="42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103"/>
                  </a:lnTo>
                  <a:lnTo>
                    <a:pt x="8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2"/>
                  </a:lnTo>
                  <a:lnTo>
                    <a:pt x="21" y="126"/>
                  </a:lnTo>
                  <a:lnTo>
                    <a:pt x="25" y="130"/>
                  </a:lnTo>
                  <a:lnTo>
                    <a:pt x="30" y="132"/>
                  </a:lnTo>
                  <a:lnTo>
                    <a:pt x="34" y="135"/>
                  </a:lnTo>
                  <a:lnTo>
                    <a:pt x="38" y="139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5"/>
                  </a:lnTo>
                  <a:lnTo>
                    <a:pt x="59" y="147"/>
                  </a:lnTo>
                  <a:lnTo>
                    <a:pt x="65" y="151"/>
                  </a:lnTo>
                  <a:lnTo>
                    <a:pt x="70" y="151"/>
                  </a:lnTo>
                  <a:lnTo>
                    <a:pt x="74" y="151"/>
                  </a:lnTo>
                  <a:lnTo>
                    <a:pt x="80" y="151"/>
                  </a:lnTo>
                  <a:lnTo>
                    <a:pt x="86" y="151"/>
                  </a:lnTo>
                  <a:lnTo>
                    <a:pt x="91" y="149"/>
                  </a:lnTo>
                  <a:lnTo>
                    <a:pt x="95" y="147"/>
                  </a:lnTo>
                  <a:lnTo>
                    <a:pt x="101" y="145"/>
                  </a:lnTo>
                  <a:lnTo>
                    <a:pt x="105" y="143"/>
                  </a:lnTo>
                  <a:lnTo>
                    <a:pt x="110" y="139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2" y="130"/>
                  </a:lnTo>
                  <a:lnTo>
                    <a:pt x="125" y="126"/>
                  </a:lnTo>
                  <a:lnTo>
                    <a:pt x="129" y="122"/>
                  </a:lnTo>
                  <a:lnTo>
                    <a:pt x="133" y="116"/>
                  </a:lnTo>
                  <a:lnTo>
                    <a:pt x="137" y="111"/>
                  </a:lnTo>
                  <a:lnTo>
                    <a:pt x="139" y="107"/>
                  </a:lnTo>
                  <a:lnTo>
                    <a:pt x="141" y="103"/>
                  </a:lnTo>
                  <a:lnTo>
                    <a:pt x="143" y="95"/>
                  </a:lnTo>
                  <a:lnTo>
                    <a:pt x="144" y="92"/>
                  </a:lnTo>
                  <a:lnTo>
                    <a:pt x="144" y="86"/>
                  </a:lnTo>
                  <a:lnTo>
                    <a:pt x="146" y="82"/>
                  </a:lnTo>
                  <a:lnTo>
                    <a:pt x="148" y="75"/>
                  </a:lnTo>
                  <a:lnTo>
                    <a:pt x="150" y="71"/>
                  </a:lnTo>
                  <a:lnTo>
                    <a:pt x="148" y="65"/>
                  </a:lnTo>
                  <a:lnTo>
                    <a:pt x="148" y="59"/>
                  </a:lnTo>
                  <a:lnTo>
                    <a:pt x="148" y="54"/>
                  </a:lnTo>
                  <a:lnTo>
                    <a:pt x="146" y="50"/>
                  </a:lnTo>
                  <a:lnTo>
                    <a:pt x="144" y="44"/>
                  </a:lnTo>
                  <a:lnTo>
                    <a:pt x="144" y="38"/>
                  </a:lnTo>
                  <a:lnTo>
                    <a:pt x="143" y="35"/>
                  </a:lnTo>
                  <a:lnTo>
                    <a:pt x="139" y="33"/>
                  </a:lnTo>
                  <a:lnTo>
                    <a:pt x="137" y="27"/>
                  </a:lnTo>
                  <a:lnTo>
                    <a:pt x="133" y="21"/>
                  </a:lnTo>
                  <a:lnTo>
                    <a:pt x="127" y="19"/>
                  </a:lnTo>
                  <a:lnTo>
                    <a:pt x="125" y="18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53" y="2"/>
                  </a:lnTo>
                  <a:lnTo>
                    <a:pt x="49" y="4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7" name="Freeform 136"/>
            <p:cNvSpPr>
              <a:spLocks/>
            </p:cNvSpPr>
            <p:nvPr/>
          </p:nvSpPr>
          <p:spPr bwMode="auto">
            <a:xfrm>
              <a:off x="4701" y="2520"/>
              <a:ext cx="27" cy="37"/>
            </a:xfrm>
            <a:custGeom>
              <a:avLst/>
              <a:gdLst>
                <a:gd name="T0" fmla="*/ 30 w 53"/>
                <a:gd name="T1" fmla="*/ 0 h 74"/>
                <a:gd name="T2" fmla="*/ 23 w 53"/>
                <a:gd name="T3" fmla="*/ 2 h 74"/>
                <a:gd name="T4" fmla="*/ 17 w 53"/>
                <a:gd name="T5" fmla="*/ 4 h 74"/>
                <a:gd name="T6" fmla="*/ 9 w 53"/>
                <a:gd name="T7" fmla="*/ 9 h 74"/>
                <a:gd name="T8" fmla="*/ 8 w 53"/>
                <a:gd name="T9" fmla="*/ 17 h 74"/>
                <a:gd name="T10" fmla="*/ 2 w 53"/>
                <a:gd name="T11" fmla="*/ 23 h 74"/>
                <a:gd name="T12" fmla="*/ 0 w 53"/>
                <a:gd name="T13" fmla="*/ 32 h 74"/>
                <a:gd name="T14" fmla="*/ 2 w 53"/>
                <a:gd name="T15" fmla="*/ 40 h 74"/>
                <a:gd name="T16" fmla="*/ 6 w 53"/>
                <a:gd name="T17" fmla="*/ 47 h 74"/>
                <a:gd name="T18" fmla="*/ 9 w 53"/>
                <a:gd name="T19" fmla="*/ 55 h 74"/>
                <a:gd name="T20" fmla="*/ 13 w 53"/>
                <a:gd name="T21" fmla="*/ 61 h 74"/>
                <a:gd name="T22" fmla="*/ 19 w 53"/>
                <a:gd name="T23" fmla="*/ 64 h 74"/>
                <a:gd name="T24" fmla="*/ 23 w 53"/>
                <a:gd name="T25" fmla="*/ 70 h 74"/>
                <a:gd name="T26" fmla="*/ 28 w 53"/>
                <a:gd name="T27" fmla="*/ 74 h 74"/>
                <a:gd name="T28" fmla="*/ 30 w 53"/>
                <a:gd name="T29" fmla="*/ 74 h 74"/>
                <a:gd name="T30" fmla="*/ 28 w 53"/>
                <a:gd name="T31" fmla="*/ 70 h 74"/>
                <a:gd name="T32" fmla="*/ 27 w 53"/>
                <a:gd name="T33" fmla="*/ 64 h 74"/>
                <a:gd name="T34" fmla="*/ 25 w 53"/>
                <a:gd name="T35" fmla="*/ 59 h 74"/>
                <a:gd name="T36" fmla="*/ 25 w 53"/>
                <a:gd name="T37" fmla="*/ 53 h 74"/>
                <a:gd name="T38" fmla="*/ 23 w 53"/>
                <a:gd name="T39" fmla="*/ 45 h 74"/>
                <a:gd name="T40" fmla="*/ 23 w 53"/>
                <a:gd name="T41" fmla="*/ 40 h 74"/>
                <a:gd name="T42" fmla="*/ 23 w 53"/>
                <a:gd name="T43" fmla="*/ 32 h 74"/>
                <a:gd name="T44" fmla="*/ 27 w 53"/>
                <a:gd name="T45" fmla="*/ 28 h 74"/>
                <a:gd name="T46" fmla="*/ 30 w 53"/>
                <a:gd name="T47" fmla="*/ 23 h 74"/>
                <a:gd name="T48" fmla="*/ 32 w 53"/>
                <a:gd name="T49" fmla="*/ 19 h 74"/>
                <a:gd name="T50" fmla="*/ 36 w 53"/>
                <a:gd name="T51" fmla="*/ 13 h 74"/>
                <a:gd name="T52" fmla="*/ 42 w 53"/>
                <a:gd name="T53" fmla="*/ 9 h 74"/>
                <a:gd name="T54" fmla="*/ 46 w 53"/>
                <a:gd name="T55" fmla="*/ 4 h 74"/>
                <a:gd name="T56" fmla="*/ 49 w 53"/>
                <a:gd name="T57" fmla="*/ 2 h 74"/>
                <a:gd name="T58" fmla="*/ 51 w 53"/>
                <a:gd name="T59" fmla="*/ 0 h 74"/>
                <a:gd name="T60" fmla="*/ 53 w 53"/>
                <a:gd name="T61" fmla="*/ 0 h 74"/>
                <a:gd name="T62" fmla="*/ 30 w 53"/>
                <a:gd name="T63" fmla="*/ 0 h 74"/>
                <a:gd name="T64" fmla="*/ 30 w 53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4">
                  <a:moveTo>
                    <a:pt x="30" y="0"/>
                  </a:moveTo>
                  <a:lnTo>
                    <a:pt x="23" y="2"/>
                  </a:lnTo>
                  <a:lnTo>
                    <a:pt x="17" y="4"/>
                  </a:lnTo>
                  <a:lnTo>
                    <a:pt x="9" y="9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6" y="47"/>
                  </a:lnTo>
                  <a:lnTo>
                    <a:pt x="9" y="55"/>
                  </a:lnTo>
                  <a:lnTo>
                    <a:pt x="13" y="61"/>
                  </a:lnTo>
                  <a:lnTo>
                    <a:pt x="19" y="64"/>
                  </a:lnTo>
                  <a:lnTo>
                    <a:pt x="23" y="70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28" y="70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25" y="53"/>
                  </a:lnTo>
                  <a:lnTo>
                    <a:pt x="23" y="45"/>
                  </a:lnTo>
                  <a:lnTo>
                    <a:pt x="23" y="40"/>
                  </a:lnTo>
                  <a:lnTo>
                    <a:pt x="23" y="32"/>
                  </a:lnTo>
                  <a:lnTo>
                    <a:pt x="27" y="28"/>
                  </a:lnTo>
                  <a:lnTo>
                    <a:pt x="30" y="23"/>
                  </a:lnTo>
                  <a:lnTo>
                    <a:pt x="32" y="19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8" name="Freeform 137"/>
            <p:cNvSpPr>
              <a:spLocks/>
            </p:cNvSpPr>
            <p:nvPr/>
          </p:nvSpPr>
          <p:spPr bwMode="auto">
            <a:xfrm>
              <a:off x="4663" y="2444"/>
              <a:ext cx="27" cy="38"/>
            </a:xfrm>
            <a:custGeom>
              <a:avLst/>
              <a:gdLst>
                <a:gd name="T0" fmla="*/ 28 w 53"/>
                <a:gd name="T1" fmla="*/ 0 h 76"/>
                <a:gd name="T2" fmla="*/ 21 w 53"/>
                <a:gd name="T3" fmla="*/ 2 h 76"/>
                <a:gd name="T4" fmla="*/ 15 w 53"/>
                <a:gd name="T5" fmla="*/ 7 h 76"/>
                <a:gd name="T6" fmla="*/ 11 w 53"/>
                <a:gd name="T7" fmla="*/ 13 h 76"/>
                <a:gd name="T8" fmla="*/ 6 w 53"/>
                <a:gd name="T9" fmla="*/ 21 h 76"/>
                <a:gd name="T10" fmla="*/ 2 w 53"/>
                <a:gd name="T11" fmla="*/ 28 h 76"/>
                <a:gd name="T12" fmla="*/ 0 w 53"/>
                <a:gd name="T13" fmla="*/ 34 h 76"/>
                <a:gd name="T14" fmla="*/ 0 w 53"/>
                <a:gd name="T15" fmla="*/ 42 h 76"/>
                <a:gd name="T16" fmla="*/ 4 w 53"/>
                <a:gd name="T17" fmla="*/ 49 h 76"/>
                <a:gd name="T18" fmla="*/ 8 w 53"/>
                <a:gd name="T19" fmla="*/ 57 h 76"/>
                <a:gd name="T20" fmla="*/ 13 w 53"/>
                <a:gd name="T21" fmla="*/ 63 h 76"/>
                <a:gd name="T22" fmla="*/ 15 w 53"/>
                <a:gd name="T23" fmla="*/ 68 h 76"/>
                <a:gd name="T24" fmla="*/ 19 w 53"/>
                <a:gd name="T25" fmla="*/ 72 h 76"/>
                <a:gd name="T26" fmla="*/ 27 w 53"/>
                <a:gd name="T27" fmla="*/ 76 h 76"/>
                <a:gd name="T28" fmla="*/ 28 w 53"/>
                <a:gd name="T29" fmla="*/ 74 h 76"/>
                <a:gd name="T30" fmla="*/ 27 w 53"/>
                <a:gd name="T31" fmla="*/ 70 h 76"/>
                <a:gd name="T32" fmla="*/ 25 w 53"/>
                <a:gd name="T33" fmla="*/ 66 h 76"/>
                <a:gd name="T34" fmla="*/ 23 w 53"/>
                <a:gd name="T35" fmla="*/ 63 h 76"/>
                <a:gd name="T36" fmla="*/ 23 w 53"/>
                <a:gd name="T37" fmla="*/ 55 h 76"/>
                <a:gd name="T38" fmla="*/ 21 w 53"/>
                <a:gd name="T39" fmla="*/ 49 h 76"/>
                <a:gd name="T40" fmla="*/ 21 w 53"/>
                <a:gd name="T41" fmla="*/ 42 h 76"/>
                <a:gd name="T42" fmla="*/ 23 w 53"/>
                <a:gd name="T43" fmla="*/ 36 h 76"/>
                <a:gd name="T44" fmla="*/ 25 w 53"/>
                <a:gd name="T45" fmla="*/ 30 h 76"/>
                <a:gd name="T46" fmla="*/ 28 w 53"/>
                <a:gd name="T47" fmla="*/ 24 h 76"/>
                <a:gd name="T48" fmla="*/ 32 w 53"/>
                <a:gd name="T49" fmla="*/ 21 h 76"/>
                <a:gd name="T50" fmla="*/ 36 w 53"/>
                <a:gd name="T51" fmla="*/ 15 h 76"/>
                <a:gd name="T52" fmla="*/ 42 w 53"/>
                <a:gd name="T53" fmla="*/ 11 h 76"/>
                <a:gd name="T54" fmla="*/ 44 w 53"/>
                <a:gd name="T55" fmla="*/ 7 h 76"/>
                <a:gd name="T56" fmla="*/ 49 w 53"/>
                <a:gd name="T57" fmla="*/ 4 h 76"/>
                <a:gd name="T58" fmla="*/ 51 w 53"/>
                <a:gd name="T59" fmla="*/ 2 h 76"/>
                <a:gd name="T60" fmla="*/ 53 w 53"/>
                <a:gd name="T61" fmla="*/ 2 h 76"/>
                <a:gd name="T62" fmla="*/ 28 w 53"/>
                <a:gd name="T63" fmla="*/ 0 h 76"/>
                <a:gd name="T64" fmla="*/ 28 w 53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6">
                  <a:moveTo>
                    <a:pt x="28" y="0"/>
                  </a:moveTo>
                  <a:lnTo>
                    <a:pt x="21" y="2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9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15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28" y="74"/>
                  </a:lnTo>
                  <a:lnTo>
                    <a:pt x="27" y="70"/>
                  </a:lnTo>
                  <a:lnTo>
                    <a:pt x="25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1" y="49"/>
                  </a:lnTo>
                  <a:lnTo>
                    <a:pt x="21" y="42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28" y="24"/>
                  </a:lnTo>
                  <a:lnTo>
                    <a:pt x="32" y="21"/>
                  </a:lnTo>
                  <a:lnTo>
                    <a:pt x="36" y="15"/>
                  </a:lnTo>
                  <a:lnTo>
                    <a:pt x="42" y="11"/>
                  </a:lnTo>
                  <a:lnTo>
                    <a:pt x="44" y="7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99" name="Freeform 138"/>
            <p:cNvSpPr>
              <a:spLocks/>
            </p:cNvSpPr>
            <p:nvPr/>
          </p:nvSpPr>
          <p:spPr bwMode="auto">
            <a:xfrm>
              <a:off x="4754" y="2390"/>
              <a:ext cx="25" cy="38"/>
            </a:xfrm>
            <a:custGeom>
              <a:avLst/>
              <a:gdLst>
                <a:gd name="T0" fmla="*/ 27 w 50"/>
                <a:gd name="T1" fmla="*/ 0 h 76"/>
                <a:gd name="T2" fmla="*/ 21 w 50"/>
                <a:gd name="T3" fmla="*/ 4 h 76"/>
                <a:gd name="T4" fmla="*/ 14 w 50"/>
                <a:gd name="T5" fmla="*/ 8 h 76"/>
                <a:gd name="T6" fmla="*/ 8 w 50"/>
                <a:gd name="T7" fmla="*/ 14 h 76"/>
                <a:gd name="T8" fmla="*/ 4 w 50"/>
                <a:gd name="T9" fmla="*/ 21 h 76"/>
                <a:gd name="T10" fmla="*/ 2 w 50"/>
                <a:gd name="T11" fmla="*/ 29 h 76"/>
                <a:gd name="T12" fmla="*/ 0 w 50"/>
                <a:gd name="T13" fmla="*/ 37 h 76"/>
                <a:gd name="T14" fmla="*/ 0 w 50"/>
                <a:gd name="T15" fmla="*/ 44 h 76"/>
                <a:gd name="T16" fmla="*/ 2 w 50"/>
                <a:gd name="T17" fmla="*/ 52 h 76"/>
                <a:gd name="T18" fmla="*/ 8 w 50"/>
                <a:gd name="T19" fmla="*/ 57 h 76"/>
                <a:gd name="T20" fmla="*/ 12 w 50"/>
                <a:gd name="T21" fmla="*/ 65 h 76"/>
                <a:gd name="T22" fmla="*/ 17 w 50"/>
                <a:gd name="T23" fmla="*/ 69 h 76"/>
                <a:gd name="T24" fmla="*/ 21 w 50"/>
                <a:gd name="T25" fmla="*/ 75 h 76"/>
                <a:gd name="T26" fmla="*/ 25 w 50"/>
                <a:gd name="T27" fmla="*/ 76 h 76"/>
                <a:gd name="T28" fmla="*/ 27 w 50"/>
                <a:gd name="T29" fmla="*/ 76 h 76"/>
                <a:gd name="T30" fmla="*/ 25 w 50"/>
                <a:gd name="T31" fmla="*/ 73 h 76"/>
                <a:gd name="T32" fmla="*/ 23 w 50"/>
                <a:gd name="T33" fmla="*/ 67 h 76"/>
                <a:gd name="T34" fmla="*/ 23 w 50"/>
                <a:gd name="T35" fmla="*/ 63 h 76"/>
                <a:gd name="T36" fmla="*/ 23 w 50"/>
                <a:gd name="T37" fmla="*/ 57 h 76"/>
                <a:gd name="T38" fmla="*/ 21 w 50"/>
                <a:gd name="T39" fmla="*/ 50 h 76"/>
                <a:gd name="T40" fmla="*/ 21 w 50"/>
                <a:gd name="T41" fmla="*/ 44 h 76"/>
                <a:gd name="T42" fmla="*/ 23 w 50"/>
                <a:gd name="T43" fmla="*/ 37 h 76"/>
                <a:gd name="T44" fmla="*/ 25 w 50"/>
                <a:gd name="T45" fmla="*/ 33 h 76"/>
                <a:gd name="T46" fmla="*/ 27 w 50"/>
                <a:gd name="T47" fmla="*/ 27 h 76"/>
                <a:gd name="T48" fmla="*/ 31 w 50"/>
                <a:gd name="T49" fmla="*/ 23 h 76"/>
                <a:gd name="T50" fmla="*/ 36 w 50"/>
                <a:gd name="T51" fmla="*/ 18 h 76"/>
                <a:gd name="T52" fmla="*/ 38 w 50"/>
                <a:gd name="T53" fmla="*/ 14 h 76"/>
                <a:gd name="T54" fmla="*/ 42 w 50"/>
                <a:gd name="T55" fmla="*/ 8 h 76"/>
                <a:gd name="T56" fmla="*/ 46 w 50"/>
                <a:gd name="T57" fmla="*/ 4 h 76"/>
                <a:gd name="T58" fmla="*/ 48 w 50"/>
                <a:gd name="T59" fmla="*/ 4 h 76"/>
                <a:gd name="T60" fmla="*/ 50 w 50"/>
                <a:gd name="T61" fmla="*/ 4 h 76"/>
                <a:gd name="T62" fmla="*/ 27 w 50"/>
                <a:gd name="T63" fmla="*/ 0 h 76"/>
                <a:gd name="T64" fmla="*/ 27 w 5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6">
                  <a:moveTo>
                    <a:pt x="27" y="0"/>
                  </a:move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7"/>
                  </a:lnTo>
                  <a:lnTo>
                    <a:pt x="12" y="65"/>
                  </a:lnTo>
                  <a:lnTo>
                    <a:pt x="17" y="69"/>
                  </a:lnTo>
                  <a:lnTo>
                    <a:pt x="21" y="75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5" y="73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3" y="57"/>
                  </a:lnTo>
                  <a:lnTo>
                    <a:pt x="21" y="50"/>
                  </a:lnTo>
                  <a:lnTo>
                    <a:pt x="21" y="44"/>
                  </a:lnTo>
                  <a:lnTo>
                    <a:pt x="23" y="37"/>
                  </a:lnTo>
                  <a:lnTo>
                    <a:pt x="25" y="33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8" y="14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0" name="Freeform 139"/>
            <p:cNvSpPr>
              <a:spLocks/>
            </p:cNvSpPr>
            <p:nvPr/>
          </p:nvSpPr>
          <p:spPr bwMode="auto">
            <a:xfrm>
              <a:off x="4831" y="2430"/>
              <a:ext cx="25" cy="38"/>
            </a:xfrm>
            <a:custGeom>
              <a:avLst/>
              <a:gdLst>
                <a:gd name="T0" fmla="*/ 27 w 50"/>
                <a:gd name="T1" fmla="*/ 0 h 76"/>
                <a:gd name="T2" fmla="*/ 21 w 50"/>
                <a:gd name="T3" fmla="*/ 2 h 76"/>
                <a:gd name="T4" fmla="*/ 14 w 50"/>
                <a:gd name="T5" fmla="*/ 8 h 76"/>
                <a:gd name="T6" fmla="*/ 10 w 50"/>
                <a:gd name="T7" fmla="*/ 14 h 76"/>
                <a:gd name="T8" fmla="*/ 4 w 50"/>
                <a:gd name="T9" fmla="*/ 19 h 76"/>
                <a:gd name="T10" fmla="*/ 2 w 50"/>
                <a:gd name="T11" fmla="*/ 27 h 76"/>
                <a:gd name="T12" fmla="*/ 0 w 50"/>
                <a:gd name="T13" fmla="*/ 34 h 76"/>
                <a:gd name="T14" fmla="*/ 0 w 50"/>
                <a:gd name="T15" fmla="*/ 42 h 76"/>
                <a:gd name="T16" fmla="*/ 4 w 50"/>
                <a:gd name="T17" fmla="*/ 52 h 76"/>
                <a:gd name="T18" fmla="*/ 8 w 50"/>
                <a:gd name="T19" fmla="*/ 57 h 76"/>
                <a:gd name="T20" fmla="*/ 12 w 50"/>
                <a:gd name="T21" fmla="*/ 63 h 76"/>
                <a:gd name="T22" fmla="*/ 15 w 50"/>
                <a:gd name="T23" fmla="*/ 69 h 76"/>
                <a:gd name="T24" fmla="*/ 19 w 50"/>
                <a:gd name="T25" fmla="*/ 72 h 76"/>
                <a:gd name="T26" fmla="*/ 25 w 50"/>
                <a:gd name="T27" fmla="*/ 76 h 76"/>
                <a:gd name="T28" fmla="*/ 27 w 50"/>
                <a:gd name="T29" fmla="*/ 74 h 76"/>
                <a:gd name="T30" fmla="*/ 25 w 50"/>
                <a:gd name="T31" fmla="*/ 72 h 76"/>
                <a:gd name="T32" fmla="*/ 23 w 50"/>
                <a:gd name="T33" fmla="*/ 69 h 76"/>
                <a:gd name="T34" fmla="*/ 23 w 50"/>
                <a:gd name="T35" fmla="*/ 61 h 76"/>
                <a:gd name="T36" fmla="*/ 23 w 50"/>
                <a:gd name="T37" fmla="*/ 57 h 76"/>
                <a:gd name="T38" fmla="*/ 21 w 50"/>
                <a:gd name="T39" fmla="*/ 50 h 76"/>
                <a:gd name="T40" fmla="*/ 21 w 50"/>
                <a:gd name="T41" fmla="*/ 42 h 76"/>
                <a:gd name="T42" fmla="*/ 21 w 50"/>
                <a:gd name="T43" fmla="*/ 36 h 76"/>
                <a:gd name="T44" fmla="*/ 23 w 50"/>
                <a:gd name="T45" fmla="*/ 31 h 76"/>
                <a:gd name="T46" fmla="*/ 27 w 50"/>
                <a:gd name="T47" fmla="*/ 27 h 76"/>
                <a:gd name="T48" fmla="*/ 31 w 50"/>
                <a:gd name="T49" fmla="*/ 21 h 76"/>
                <a:gd name="T50" fmla="*/ 34 w 50"/>
                <a:gd name="T51" fmla="*/ 15 h 76"/>
                <a:gd name="T52" fmla="*/ 40 w 50"/>
                <a:gd name="T53" fmla="*/ 12 h 76"/>
                <a:gd name="T54" fmla="*/ 44 w 50"/>
                <a:gd name="T55" fmla="*/ 8 h 76"/>
                <a:gd name="T56" fmla="*/ 46 w 50"/>
                <a:gd name="T57" fmla="*/ 6 h 76"/>
                <a:gd name="T58" fmla="*/ 48 w 50"/>
                <a:gd name="T59" fmla="*/ 2 h 76"/>
                <a:gd name="T60" fmla="*/ 50 w 50"/>
                <a:gd name="T61" fmla="*/ 2 h 76"/>
                <a:gd name="T62" fmla="*/ 27 w 50"/>
                <a:gd name="T63" fmla="*/ 0 h 76"/>
                <a:gd name="T64" fmla="*/ 27 w 5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6">
                  <a:moveTo>
                    <a:pt x="27" y="0"/>
                  </a:moveTo>
                  <a:lnTo>
                    <a:pt x="21" y="2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2" y="63"/>
                  </a:lnTo>
                  <a:lnTo>
                    <a:pt x="15" y="69"/>
                  </a:lnTo>
                  <a:lnTo>
                    <a:pt x="19" y="72"/>
                  </a:lnTo>
                  <a:lnTo>
                    <a:pt x="25" y="76"/>
                  </a:lnTo>
                  <a:lnTo>
                    <a:pt x="27" y="74"/>
                  </a:lnTo>
                  <a:lnTo>
                    <a:pt x="25" y="72"/>
                  </a:lnTo>
                  <a:lnTo>
                    <a:pt x="23" y="69"/>
                  </a:lnTo>
                  <a:lnTo>
                    <a:pt x="23" y="61"/>
                  </a:lnTo>
                  <a:lnTo>
                    <a:pt x="23" y="57"/>
                  </a:lnTo>
                  <a:lnTo>
                    <a:pt x="21" y="50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4" y="15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1" name="Freeform 140"/>
            <p:cNvSpPr>
              <a:spLocks/>
            </p:cNvSpPr>
            <p:nvPr/>
          </p:nvSpPr>
          <p:spPr bwMode="auto">
            <a:xfrm>
              <a:off x="4805" y="2511"/>
              <a:ext cx="25" cy="38"/>
            </a:xfrm>
            <a:custGeom>
              <a:avLst/>
              <a:gdLst>
                <a:gd name="T0" fmla="*/ 27 w 51"/>
                <a:gd name="T1" fmla="*/ 0 h 76"/>
                <a:gd name="T2" fmla="*/ 21 w 51"/>
                <a:gd name="T3" fmla="*/ 4 h 76"/>
                <a:gd name="T4" fmla="*/ 13 w 51"/>
                <a:gd name="T5" fmla="*/ 7 h 76"/>
                <a:gd name="T6" fmla="*/ 10 w 51"/>
                <a:gd name="T7" fmla="*/ 15 h 76"/>
                <a:gd name="T8" fmla="*/ 6 w 51"/>
                <a:gd name="T9" fmla="*/ 21 h 76"/>
                <a:gd name="T10" fmla="*/ 2 w 51"/>
                <a:gd name="T11" fmla="*/ 26 h 76"/>
                <a:gd name="T12" fmla="*/ 0 w 51"/>
                <a:gd name="T13" fmla="*/ 36 h 76"/>
                <a:gd name="T14" fmla="*/ 0 w 51"/>
                <a:gd name="T15" fmla="*/ 43 h 76"/>
                <a:gd name="T16" fmla="*/ 4 w 51"/>
                <a:gd name="T17" fmla="*/ 51 h 76"/>
                <a:gd name="T18" fmla="*/ 8 w 51"/>
                <a:gd name="T19" fmla="*/ 59 h 76"/>
                <a:gd name="T20" fmla="*/ 11 w 51"/>
                <a:gd name="T21" fmla="*/ 64 h 76"/>
                <a:gd name="T22" fmla="*/ 13 w 51"/>
                <a:gd name="T23" fmla="*/ 68 h 76"/>
                <a:gd name="T24" fmla="*/ 19 w 51"/>
                <a:gd name="T25" fmla="*/ 72 h 76"/>
                <a:gd name="T26" fmla="*/ 25 w 51"/>
                <a:gd name="T27" fmla="*/ 76 h 76"/>
                <a:gd name="T28" fmla="*/ 27 w 51"/>
                <a:gd name="T29" fmla="*/ 76 h 76"/>
                <a:gd name="T30" fmla="*/ 25 w 51"/>
                <a:gd name="T31" fmla="*/ 72 h 76"/>
                <a:gd name="T32" fmla="*/ 25 w 51"/>
                <a:gd name="T33" fmla="*/ 68 h 76"/>
                <a:gd name="T34" fmla="*/ 23 w 51"/>
                <a:gd name="T35" fmla="*/ 62 h 76"/>
                <a:gd name="T36" fmla="*/ 23 w 51"/>
                <a:gd name="T37" fmla="*/ 57 h 76"/>
                <a:gd name="T38" fmla="*/ 21 w 51"/>
                <a:gd name="T39" fmla="*/ 49 h 76"/>
                <a:gd name="T40" fmla="*/ 21 w 51"/>
                <a:gd name="T41" fmla="*/ 43 h 76"/>
                <a:gd name="T42" fmla="*/ 23 w 51"/>
                <a:gd name="T43" fmla="*/ 36 h 76"/>
                <a:gd name="T44" fmla="*/ 25 w 51"/>
                <a:gd name="T45" fmla="*/ 30 h 76"/>
                <a:gd name="T46" fmla="*/ 27 w 51"/>
                <a:gd name="T47" fmla="*/ 26 h 76"/>
                <a:gd name="T48" fmla="*/ 30 w 51"/>
                <a:gd name="T49" fmla="*/ 21 h 76"/>
                <a:gd name="T50" fmla="*/ 34 w 51"/>
                <a:gd name="T51" fmla="*/ 17 h 76"/>
                <a:gd name="T52" fmla="*/ 40 w 51"/>
                <a:gd name="T53" fmla="*/ 11 h 76"/>
                <a:gd name="T54" fmla="*/ 48 w 51"/>
                <a:gd name="T55" fmla="*/ 5 h 76"/>
                <a:gd name="T56" fmla="*/ 51 w 51"/>
                <a:gd name="T57" fmla="*/ 2 h 76"/>
                <a:gd name="T58" fmla="*/ 27 w 51"/>
                <a:gd name="T59" fmla="*/ 0 h 76"/>
                <a:gd name="T60" fmla="*/ 27 w 51"/>
                <a:gd name="T6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76">
                  <a:moveTo>
                    <a:pt x="27" y="0"/>
                  </a:moveTo>
                  <a:lnTo>
                    <a:pt x="21" y="4"/>
                  </a:lnTo>
                  <a:lnTo>
                    <a:pt x="13" y="7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51"/>
                  </a:lnTo>
                  <a:lnTo>
                    <a:pt x="8" y="59"/>
                  </a:lnTo>
                  <a:lnTo>
                    <a:pt x="11" y="64"/>
                  </a:lnTo>
                  <a:lnTo>
                    <a:pt x="13" y="68"/>
                  </a:lnTo>
                  <a:lnTo>
                    <a:pt x="19" y="72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5" y="72"/>
                  </a:lnTo>
                  <a:lnTo>
                    <a:pt x="25" y="68"/>
                  </a:lnTo>
                  <a:lnTo>
                    <a:pt x="23" y="62"/>
                  </a:lnTo>
                  <a:lnTo>
                    <a:pt x="23" y="57"/>
                  </a:lnTo>
                  <a:lnTo>
                    <a:pt x="21" y="49"/>
                  </a:lnTo>
                  <a:lnTo>
                    <a:pt x="21" y="43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27" y="26"/>
                  </a:lnTo>
                  <a:lnTo>
                    <a:pt x="30" y="21"/>
                  </a:lnTo>
                  <a:lnTo>
                    <a:pt x="34" y="17"/>
                  </a:lnTo>
                  <a:lnTo>
                    <a:pt x="40" y="11"/>
                  </a:lnTo>
                  <a:lnTo>
                    <a:pt x="48" y="5"/>
                  </a:lnTo>
                  <a:lnTo>
                    <a:pt x="51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2" name="Freeform 141"/>
            <p:cNvSpPr>
              <a:spLocks/>
            </p:cNvSpPr>
            <p:nvPr/>
          </p:nvSpPr>
          <p:spPr bwMode="auto">
            <a:xfrm>
              <a:off x="4780" y="2744"/>
              <a:ext cx="14" cy="118"/>
            </a:xfrm>
            <a:custGeom>
              <a:avLst/>
              <a:gdLst>
                <a:gd name="T0" fmla="*/ 3 w 28"/>
                <a:gd name="T1" fmla="*/ 48 h 236"/>
                <a:gd name="T2" fmla="*/ 2 w 28"/>
                <a:gd name="T3" fmla="*/ 61 h 236"/>
                <a:gd name="T4" fmla="*/ 0 w 28"/>
                <a:gd name="T5" fmla="*/ 77 h 236"/>
                <a:gd name="T6" fmla="*/ 0 w 28"/>
                <a:gd name="T7" fmla="*/ 90 h 236"/>
                <a:gd name="T8" fmla="*/ 0 w 28"/>
                <a:gd name="T9" fmla="*/ 99 h 236"/>
                <a:gd name="T10" fmla="*/ 2 w 28"/>
                <a:gd name="T11" fmla="*/ 109 h 236"/>
                <a:gd name="T12" fmla="*/ 2 w 28"/>
                <a:gd name="T13" fmla="*/ 118 h 236"/>
                <a:gd name="T14" fmla="*/ 3 w 28"/>
                <a:gd name="T15" fmla="*/ 126 h 236"/>
                <a:gd name="T16" fmla="*/ 3 w 28"/>
                <a:gd name="T17" fmla="*/ 135 h 236"/>
                <a:gd name="T18" fmla="*/ 3 w 28"/>
                <a:gd name="T19" fmla="*/ 143 h 236"/>
                <a:gd name="T20" fmla="*/ 5 w 28"/>
                <a:gd name="T21" fmla="*/ 153 h 236"/>
                <a:gd name="T22" fmla="*/ 7 w 28"/>
                <a:gd name="T23" fmla="*/ 160 h 236"/>
                <a:gd name="T24" fmla="*/ 9 w 28"/>
                <a:gd name="T25" fmla="*/ 172 h 236"/>
                <a:gd name="T26" fmla="*/ 11 w 28"/>
                <a:gd name="T27" fmla="*/ 183 h 236"/>
                <a:gd name="T28" fmla="*/ 13 w 28"/>
                <a:gd name="T29" fmla="*/ 198 h 236"/>
                <a:gd name="T30" fmla="*/ 17 w 28"/>
                <a:gd name="T31" fmla="*/ 210 h 236"/>
                <a:gd name="T32" fmla="*/ 21 w 28"/>
                <a:gd name="T33" fmla="*/ 221 h 236"/>
                <a:gd name="T34" fmla="*/ 24 w 28"/>
                <a:gd name="T35" fmla="*/ 231 h 236"/>
                <a:gd name="T36" fmla="*/ 28 w 28"/>
                <a:gd name="T37" fmla="*/ 236 h 236"/>
                <a:gd name="T38" fmla="*/ 28 w 28"/>
                <a:gd name="T39" fmla="*/ 227 h 236"/>
                <a:gd name="T40" fmla="*/ 26 w 28"/>
                <a:gd name="T41" fmla="*/ 213 h 236"/>
                <a:gd name="T42" fmla="*/ 26 w 28"/>
                <a:gd name="T43" fmla="*/ 206 h 236"/>
                <a:gd name="T44" fmla="*/ 24 w 28"/>
                <a:gd name="T45" fmla="*/ 198 h 236"/>
                <a:gd name="T46" fmla="*/ 24 w 28"/>
                <a:gd name="T47" fmla="*/ 189 h 236"/>
                <a:gd name="T48" fmla="*/ 24 w 28"/>
                <a:gd name="T49" fmla="*/ 177 h 236"/>
                <a:gd name="T50" fmla="*/ 24 w 28"/>
                <a:gd name="T51" fmla="*/ 170 h 236"/>
                <a:gd name="T52" fmla="*/ 24 w 28"/>
                <a:gd name="T53" fmla="*/ 158 h 236"/>
                <a:gd name="T54" fmla="*/ 24 w 28"/>
                <a:gd name="T55" fmla="*/ 149 h 236"/>
                <a:gd name="T56" fmla="*/ 24 w 28"/>
                <a:gd name="T57" fmla="*/ 139 h 236"/>
                <a:gd name="T58" fmla="*/ 24 w 28"/>
                <a:gd name="T59" fmla="*/ 132 h 236"/>
                <a:gd name="T60" fmla="*/ 24 w 28"/>
                <a:gd name="T61" fmla="*/ 120 h 236"/>
                <a:gd name="T62" fmla="*/ 24 w 28"/>
                <a:gd name="T63" fmla="*/ 111 h 236"/>
                <a:gd name="T64" fmla="*/ 24 w 28"/>
                <a:gd name="T65" fmla="*/ 101 h 236"/>
                <a:gd name="T66" fmla="*/ 24 w 28"/>
                <a:gd name="T67" fmla="*/ 86 h 236"/>
                <a:gd name="T68" fmla="*/ 24 w 28"/>
                <a:gd name="T69" fmla="*/ 73 h 236"/>
                <a:gd name="T70" fmla="*/ 24 w 28"/>
                <a:gd name="T71" fmla="*/ 58 h 236"/>
                <a:gd name="T72" fmla="*/ 22 w 28"/>
                <a:gd name="T73" fmla="*/ 40 h 236"/>
                <a:gd name="T74" fmla="*/ 19 w 28"/>
                <a:gd name="T75" fmla="*/ 27 h 236"/>
                <a:gd name="T76" fmla="*/ 17 w 28"/>
                <a:gd name="T77" fmla="*/ 14 h 236"/>
                <a:gd name="T78" fmla="*/ 15 w 28"/>
                <a:gd name="T79" fmla="*/ 4 h 236"/>
                <a:gd name="T80" fmla="*/ 15 w 28"/>
                <a:gd name="T81" fmla="*/ 0 h 236"/>
                <a:gd name="T82" fmla="*/ 5 w 28"/>
                <a:gd name="T83" fmla="*/ 4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36">
                  <a:moveTo>
                    <a:pt x="5" y="42"/>
                  </a:moveTo>
                  <a:lnTo>
                    <a:pt x="3" y="48"/>
                  </a:lnTo>
                  <a:lnTo>
                    <a:pt x="3" y="56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6"/>
                  </a:lnTo>
                  <a:lnTo>
                    <a:pt x="3" y="132"/>
                  </a:lnTo>
                  <a:lnTo>
                    <a:pt x="3" y="135"/>
                  </a:lnTo>
                  <a:lnTo>
                    <a:pt x="3" y="139"/>
                  </a:lnTo>
                  <a:lnTo>
                    <a:pt x="3" y="143"/>
                  </a:lnTo>
                  <a:lnTo>
                    <a:pt x="3" y="149"/>
                  </a:lnTo>
                  <a:lnTo>
                    <a:pt x="5" y="153"/>
                  </a:lnTo>
                  <a:lnTo>
                    <a:pt x="5" y="158"/>
                  </a:lnTo>
                  <a:lnTo>
                    <a:pt x="7" y="160"/>
                  </a:lnTo>
                  <a:lnTo>
                    <a:pt x="7" y="166"/>
                  </a:lnTo>
                  <a:lnTo>
                    <a:pt x="9" y="172"/>
                  </a:lnTo>
                  <a:lnTo>
                    <a:pt x="11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3" y="198"/>
                  </a:lnTo>
                  <a:lnTo>
                    <a:pt x="15" y="204"/>
                  </a:lnTo>
                  <a:lnTo>
                    <a:pt x="17" y="210"/>
                  </a:lnTo>
                  <a:lnTo>
                    <a:pt x="19" y="215"/>
                  </a:lnTo>
                  <a:lnTo>
                    <a:pt x="21" y="221"/>
                  </a:lnTo>
                  <a:lnTo>
                    <a:pt x="22" y="227"/>
                  </a:lnTo>
                  <a:lnTo>
                    <a:pt x="24" y="231"/>
                  </a:lnTo>
                  <a:lnTo>
                    <a:pt x="26" y="236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28" y="227"/>
                  </a:lnTo>
                  <a:lnTo>
                    <a:pt x="26" y="219"/>
                  </a:lnTo>
                  <a:lnTo>
                    <a:pt x="26" y="213"/>
                  </a:lnTo>
                  <a:lnTo>
                    <a:pt x="26" y="212"/>
                  </a:lnTo>
                  <a:lnTo>
                    <a:pt x="26" y="206"/>
                  </a:lnTo>
                  <a:lnTo>
                    <a:pt x="26" y="202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3"/>
                  </a:lnTo>
                  <a:lnTo>
                    <a:pt x="24" y="177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4" y="158"/>
                  </a:lnTo>
                  <a:lnTo>
                    <a:pt x="24" y="153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9"/>
                  </a:lnTo>
                  <a:lnTo>
                    <a:pt x="24" y="135"/>
                  </a:lnTo>
                  <a:lnTo>
                    <a:pt x="24" y="132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24" y="116"/>
                  </a:lnTo>
                  <a:lnTo>
                    <a:pt x="24" y="111"/>
                  </a:lnTo>
                  <a:lnTo>
                    <a:pt x="24" y="109"/>
                  </a:lnTo>
                  <a:lnTo>
                    <a:pt x="24" y="101"/>
                  </a:lnTo>
                  <a:lnTo>
                    <a:pt x="26" y="9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73"/>
                  </a:lnTo>
                  <a:lnTo>
                    <a:pt x="24" y="63"/>
                  </a:lnTo>
                  <a:lnTo>
                    <a:pt x="24" y="58"/>
                  </a:lnTo>
                  <a:lnTo>
                    <a:pt x="22" y="48"/>
                  </a:lnTo>
                  <a:lnTo>
                    <a:pt x="22" y="40"/>
                  </a:lnTo>
                  <a:lnTo>
                    <a:pt x="21" y="35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17" y="14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3" name="Freeform 142"/>
            <p:cNvSpPr>
              <a:spLocks/>
            </p:cNvSpPr>
            <p:nvPr/>
          </p:nvSpPr>
          <p:spPr bwMode="auto">
            <a:xfrm>
              <a:off x="4418" y="2614"/>
              <a:ext cx="68" cy="45"/>
            </a:xfrm>
            <a:custGeom>
              <a:avLst/>
              <a:gdLst>
                <a:gd name="T0" fmla="*/ 136 w 136"/>
                <a:gd name="T1" fmla="*/ 0 h 89"/>
                <a:gd name="T2" fmla="*/ 127 w 136"/>
                <a:gd name="T3" fmla="*/ 0 h 89"/>
                <a:gd name="T4" fmla="*/ 121 w 136"/>
                <a:gd name="T5" fmla="*/ 2 h 89"/>
                <a:gd name="T6" fmla="*/ 114 w 136"/>
                <a:gd name="T7" fmla="*/ 2 h 89"/>
                <a:gd name="T8" fmla="*/ 106 w 136"/>
                <a:gd name="T9" fmla="*/ 6 h 89"/>
                <a:gd name="T10" fmla="*/ 98 w 136"/>
                <a:gd name="T11" fmla="*/ 8 h 89"/>
                <a:gd name="T12" fmla="*/ 93 w 136"/>
                <a:gd name="T13" fmla="*/ 10 h 89"/>
                <a:gd name="T14" fmla="*/ 85 w 136"/>
                <a:gd name="T15" fmla="*/ 13 h 89"/>
                <a:gd name="T16" fmla="*/ 79 w 136"/>
                <a:gd name="T17" fmla="*/ 17 h 89"/>
                <a:gd name="T18" fmla="*/ 74 w 136"/>
                <a:gd name="T19" fmla="*/ 21 h 89"/>
                <a:gd name="T20" fmla="*/ 66 w 136"/>
                <a:gd name="T21" fmla="*/ 25 h 89"/>
                <a:gd name="T22" fmla="*/ 60 w 136"/>
                <a:gd name="T23" fmla="*/ 27 h 89"/>
                <a:gd name="T24" fmla="*/ 53 w 136"/>
                <a:gd name="T25" fmla="*/ 32 h 89"/>
                <a:gd name="T26" fmla="*/ 47 w 136"/>
                <a:gd name="T27" fmla="*/ 38 h 89"/>
                <a:gd name="T28" fmla="*/ 43 w 136"/>
                <a:gd name="T29" fmla="*/ 40 h 89"/>
                <a:gd name="T30" fmla="*/ 38 w 136"/>
                <a:gd name="T31" fmla="*/ 46 h 89"/>
                <a:gd name="T32" fmla="*/ 34 w 136"/>
                <a:gd name="T33" fmla="*/ 49 h 89"/>
                <a:gd name="T34" fmla="*/ 28 w 136"/>
                <a:gd name="T35" fmla="*/ 55 h 89"/>
                <a:gd name="T36" fmla="*/ 24 w 136"/>
                <a:gd name="T37" fmla="*/ 59 h 89"/>
                <a:gd name="T38" fmla="*/ 20 w 136"/>
                <a:gd name="T39" fmla="*/ 61 h 89"/>
                <a:gd name="T40" fmla="*/ 17 w 136"/>
                <a:gd name="T41" fmla="*/ 67 h 89"/>
                <a:gd name="T42" fmla="*/ 9 w 136"/>
                <a:gd name="T43" fmla="*/ 74 h 89"/>
                <a:gd name="T44" fmla="*/ 5 w 136"/>
                <a:gd name="T45" fmla="*/ 80 h 89"/>
                <a:gd name="T46" fmla="*/ 1 w 136"/>
                <a:gd name="T47" fmla="*/ 86 h 89"/>
                <a:gd name="T48" fmla="*/ 0 w 136"/>
                <a:gd name="T49" fmla="*/ 89 h 89"/>
                <a:gd name="T50" fmla="*/ 0 w 136"/>
                <a:gd name="T51" fmla="*/ 89 h 89"/>
                <a:gd name="T52" fmla="*/ 3 w 136"/>
                <a:gd name="T53" fmla="*/ 89 h 89"/>
                <a:gd name="T54" fmla="*/ 7 w 136"/>
                <a:gd name="T55" fmla="*/ 84 h 89"/>
                <a:gd name="T56" fmla="*/ 15 w 136"/>
                <a:gd name="T57" fmla="*/ 78 h 89"/>
                <a:gd name="T58" fmla="*/ 20 w 136"/>
                <a:gd name="T59" fmla="*/ 74 h 89"/>
                <a:gd name="T60" fmla="*/ 26 w 136"/>
                <a:gd name="T61" fmla="*/ 72 h 89"/>
                <a:gd name="T62" fmla="*/ 30 w 136"/>
                <a:gd name="T63" fmla="*/ 68 h 89"/>
                <a:gd name="T64" fmla="*/ 36 w 136"/>
                <a:gd name="T65" fmla="*/ 65 h 89"/>
                <a:gd name="T66" fmla="*/ 41 w 136"/>
                <a:gd name="T67" fmla="*/ 61 h 89"/>
                <a:gd name="T68" fmla="*/ 47 w 136"/>
                <a:gd name="T69" fmla="*/ 57 h 89"/>
                <a:gd name="T70" fmla="*/ 51 w 136"/>
                <a:gd name="T71" fmla="*/ 53 h 89"/>
                <a:gd name="T72" fmla="*/ 59 w 136"/>
                <a:gd name="T73" fmla="*/ 49 h 89"/>
                <a:gd name="T74" fmla="*/ 64 w 136"/>
                <a:gd name="T75" fmla="*/ 48 h 89"/>
                <a:gd name="T76" fmla="*/ 70 w 136"/>
                <a:gd name="T77" fmla="*/ 44 h 89"/>
                <a:gd name="T78" fmla="*/ 74 w 136"/>
                <a:gd name="T79" fmla="*/ 42 h 89"/>
                <a:gd name="T80" fmla="*/ 81 w 136"/>
                <a:gd name="T81" fmla="*/ 40 h 89"/>
                <a:gd name="T82" fmla="*/ 85 w 136"/>
                <a:gd name="T83" fmla="*/ 40 h 89"/>
                <a:gd name="T84" fmla="*/ 91 w 136"/>
                <a:gd name="T85" fmla="*/ 38 h 89"/>
                <a:gd name="T86" fmla="*/ 95 w 136"/>
                <a:gd name="T87" fmla="*/ 34 h 89"/>
                <a:gd name="T88" fmla="*/ 100 w 136"/>
                <a:gd name="T89" fmla="*/ 30 h 89"/>
                <a:gd name="T90" fmla="*/ 102 w 136"/>
                <a:gd name="T91" fmla="*/ 27 h 89"/>
                <a:gd name="T92" fmla="*/ 108 w 136"/>
                <a:gd name="T93" fmla="*/ 25 h 89"/>
                <a:gd name="T94" fmla="*/ 114 w 136"/>
                <a:gd name="T95" fmla="*/ 21 h 89"/>
                <a:gd name="T96" fmla="*/ 117 w 136"/>
                <a:gd name="T97" fmla="*/ 17 h 89"/>
                <a:gd name="T98" fmla="*/ 123 w 136"/>
                <a:gd name="T99" fmla="*/ 10 h 89"/>
                <a:gd name="T100" fmla="*/ 131 w 136"/>
                <a:gd name="T101" fmla="*/ 4 h 89"/>
                <a:gd name="T102" fmla="*/ 135 w 136"/>
                <a:gd name="T103" fmla="*/ 2 h 89"/>
                <a:gd name="T104" fmla="*/ 136 w 136"/>
                <a:gd name="T105" fmla="*/ 0 h 89"/>
                <a:gd name="T106" fmla="*/ 136 w 136"/>
                <a:gd name="T10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89">
                  <a:moveTo>
                    <a:pt x="136" y="0"/>
                  </a:moveTo>
                  <a:lnTo>
                    <a:pt x="127" y="0"/>
                  </a:lnTo>
                  <a:lnTo>
                    <a:pt x="121" y="2"/>
                  </a:lnTo>
                  <a:lnTo>
                    <a:pt x="114" y="2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3" y="10"/>
                  </a:lnTo>
                  <a:lnTo>
                    <a:pt x="85" y="13"/>
                  </a:lnTo>
                  <a:lnTo>
                    <a:pt x="79" y="17"/>
                  </a:lnTo>
                  <a:lnTo>
                    <a:pt x="74" y="21"/>
                  </a:lnTo>
                  <a:lnTo>
                    <a:pt x="66" y="25"/>
                  </a:lnTo>
                  <a:lnTo>
                    <a:pt x="60" y="27"/>
                  </a:lnTo>
                  <a:lnTo>
                    <a:pt x="53" y="32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6"/>
                  </a:lnTo>
                  <a:lnTo>
                    <a:pt x="34" y="49"/>
                  </a:lnTo>
                  <a:lnTo>
                    <a:pt x="28" y="55"/>
                  </a:lnTo>
                  <a:lnTo>
                    <a:pt x="24" y="59"/>
                  </a:lnTo>
                  <a:lnTo>
                    <a:pt x="20" y="61"/>
                  </a:lnTo>
                  <a:lnTo>
                    <a:pt x="17" y="67"/>
                  </a:lnTo>
                  <a:lnTo>
                    <a:pt x="9" y="74"/>
                  </a:lnTo>
                  <a:lnTo>
                    <a:pt x="5" y="80"/>
                  </a:lnTo>
                  <a:lnTo>
                    <a:pt x="1" y="8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7" y="84"/>
                  </a:lnTo>
                  <a:lnTo>
                    <a:pt x="15" y="78"/>
                  </a:lnTo>
                  <a:lnTo>
                    <a:pt x="20" y="74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6" y="65"/>
                  </a:lnTo>
                  <a:lnTo>
                    <a:pt x="41" y="61"/>
                  </a:lnTo>
                  <a:lnTo>
                    <a:pt x="47" y="57"/>
                  </a:lnTo>
                  <a:lnTo>
                    <a:pt x="51" y="53"/>
                  </a:lnTo>
                  <a:lnTo>
                    <a:pt x="59" y="49"/>
                  </a:lnTo>
                  <a:lnTo>
                    <a:pt x="64" y="48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91" y="38"/>
                  </a:lnTo>
                  <a:lnTo>
                    <a:pt x="95" y="34"/>
                  </a:lnTo>
                  <a:lnTo>
                    <a:pt x="100" y="30"/>
                  </a:lnTo>
                  <a:lnTo>
                    <a:pt x="102" y="27"/>
                  </a:lnTo>
                  <a:lnTo>
                    <a:pt x="108" y="25"/>
                  </a:lnTo>
                  <a:lnTo>
                    <a:pt x="114" y="21"/>
                  </a:lnTo>
                  <a:lnTo>
                    <a:pt x="117" y="17"/>
                  </a:lnTo>
                  <a:lnTo>
                    <a:pt x="123" y="10"/>
                  </a:lnTo>
                  <a:lnTo>
                    <a:pt x="131" y="4"/>
                  </a:lnTo>
                  <a:lnTo>
                    <a:pt x="135" y="2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4" name="Freeform 143"/>
            <p:cNvSpPr>
              <a:spLocks/>
            </p:cNvSpPr>
            <p:nvPr/>
          </p:nvSpPr>
          <p:spPr bwMode="auto">
            <a:xfrm>
              <a:off x="4515" y="2215"/>
              <a:ext cx="66" cy="80"/>
            </a:xfrm>
            <a:custGeom>
              <a:avLst/>
              <a:gdLst>
                <a:gd name="T0" fmla="*/ 4 w 133"/>
                <a:gd name="T1" fmla="*/ 0 h 159"/>
                <a:gd name="T2" fmla="*/ 16 w 133"/>
                <a:gd name="T3" fmla="*/ 3 h 159"/>
                <a:gd name="T4" fmla="*/ 23 w 133"/>
                <a:gd name="T5" fmla="*/ 7 h 159"/>
                <a:gd name="T6" fmla="*/ 35 w 133"/>
                <a:gd name="T7" fmla="*/ 15 h 159"/>
                <a:gd name="T8" fmla="*/ 42 w 133"/>
                <a:gd name="T9" fmla="*/ 19 h 159"/>
                <a:gd name="T10" fmla="*/ 50 w 133"/>
                <a:gd name="T11" fmla="*/ 24 h 159"/>
                <a:gd name="T12" fmla="*/ 63 w 133"/>
                <a:gd name="T13" fmla="*/ 34 h 159"/>
                <a:gd name="T14" fmla="*/ 75 w 133"/>
                <a:gd name="T15" fmla="*/ 49 h 159"/>
                <a:gd name="T16" fmla="*/ 86 w 133"/>
                <a:gd name="T17" fmla="*/ 59 h 159"/>
                <a:gd name="T18" fmla="*/ 95 w 133"/>
                <a:gd name="T19" fmla="*/ 70 h 159"/>
                <a:gd name="T20" fmla="*/ 103 w 133"/>
                <a:gd name="T21" fmla="*/ 79 h 159"/>
                <a:gd name="T22" fmla="*/ 109 w 133"/>
                <a:gd name="T23" fmla="*/ 87 h 159"/>
                <a:gd name="T24" fmla="*/ 113 w 133"/>
                <a:gd name="T25" fmla="*/ 95 h 159"/>
                <a:gd name="T26" fmla="*/ 116 w 133"/>
                <a:gd name="T27" fmla="*/ 110 h 159"/>
                <a:gd name="T28" fmla="*/ 122 w 133"/>
                <a:gd name="T29" fmla="*/ 123 h 159"/>
                <a:gd name="T30" fmla="*/ 126 w 133"/>
                <a:gd name="T31" fmla="*/ 137 h 159"/>
                <a:gd name="T32" fmla="*/ 130 w 133"/>
                <a:gd name="T33" fmla="*/ 148 h 159"/>
                <a:gd name="T34" fmla="*/ 133 w 133"/>
                <a:gd name="T35" fmla="*/ 159 h 159"/>
                <a:gd name="T36" fmla="*/ 130 w 133"/>
                <a:gd name="T37" fmla="*/ 152 h 159"/>
                <a:gd name="T38" fmla="*/ 122 w 133"/>
                <a:gd name="T39" fmla="*/ 142 h 159"/>
                <a:gd name="T40" fmla="*/ 113 w 133"/>
                <a:gd name="T41" fmla="*/ 129 h 159"/>
                <a:gd name="T42" fmla="*/ 101 w 133"/>
                <a:gd name="T43" fmla="*/ 114 h 159"/>
                <a:gd name="T44" fmla="*/ 88 w 133"/>
                <a:gd name="T45" fmla="*/ 98 h 159"/>
                <a:gd name="T46" fmla="*/ 75 w 133"/>
                <a:gd name="T47" fmla="*/ 83 h 159"/>
                <a:gd name="T48" fmla="*/ 65 w 133"/>
                <a:gd name="T49" fmla="*/ 70 h 159"/>
                <a:gd name="T50" fmla="*/ 57 w 133"/>
                <a:gd name="T51" fmla="*/ 59 h 159"/>
                <a:gd name="T52" fmla="*/ 52 w 133"/>
                <a:gd name="T53" fmla="*/ 53 h 159"/>
                <a:gd name="T54" fmla="*/ 44 w 133"/>
                <a:gd name="T55" fmla="*/ 43 h 159"/>
                <a:gd name="T56" fmla="*/ 35 w 133"/>
                <a:gd name="T57" fmla="*/ 34 h 159"/>
                <a:gd name="T58" fmla="*/ 27 w 133"/>
                <a:gd name="T59" fmla="*/ 24 h 159"/>
                <a:gd name="T60" fmla="*/ 18 w 133"/>
                <a:gd name="T61" fmla="*/ 15 h 159"/>
                <a:gd name="T62" fmla="*/ 8 w 133"/>
                <a:gd name="T63" fmla="*/ 7 h 159"/>
                <a:gd name="T64" fmla="*/ 2 w 133"/>
                <a:gd name="T65" fmla="*/ 2 h 159"/>
                <a:gd name="T66" fmla="*/ 0 w 133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59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29" y="11"/>
                  </a:lnTo>
                  <a:lnTo>
                    <a:pt x="35" y="15"/>
                  </a:lnTo>
                  <a:lnTo>
                    <a:pt x="37" y="17"/>
                  </a:lnTo>
                  <a:lnTo>
                    <a:pt x="42" y="19"/>
                  </a:lnTo>
                  <a:lnTo>
                    <a:pt x="46" y="22"/>
                  </a:lnTo>
                  <a:lnTo>
                    <a:pt x="50" y="24"/>
                  </a:lnTo>
                  <a:lnTo>
                    <a:pt x="56" y="28"/>
                  </a:lnTo>
                  <a:lnTo>
                    <a:pt x="63" y="34"/>
                  </a:lnTo>
                  <a:lnTo>
                    <a:pt x="69" y="41"/>
                  </a:lnTo>
                  <a:lnTo>
                    <a:pt x="75" y="49"/>
                  </a:lnTo>
                  <a:lnTo>
                    <a:pt x="82" y="53"/>
                  </a:lnTo>
                  <a:lnTo>
                    <a:pt x="86" y="59"/>
                  </a:lnTo>
                  <a:lnTo>
                    <a:pt x="94" y="66"/>
                  </a:lnTo>
                  <a:lnTo>
                    <a:pt x="95" y="70"/>
                  </a:lnTo>
                  <a:lnTo>
                    <a:pt x="99" y="76"/>
                  </a:lnTo>
                  <a:lnTo>
                    <a:pt x="103" y="79"/>
                  </a:lnTo>
                  <a:lnTo>
                    <a:pt x="107" y="83"/>
                  </a:lnTo>
                  <a:lnTo>
                    <a:pt x="109" y="87"/>
                  </a:lnTo>
                  <a:lnTo>
                    <a:pt x="111" y="91"/>
                  </a:lnTo>
                  <a:lnTo>
                    <a:pt x="113" y="95"/>
                  </a:lnTo>
                  <a:lnTo>
                    <a:pt x="114" y="102"/>
                  </a:lnTo>
                  <a:lnTo>
                    <a:pt x="116" y="110"/>
                  </a:lnTo>
                  <a:lnTo>
                    <a:pt x="120" y="117"/>
                  </a:lnTo>
                  <a:lnTo>
                    <a:pt x="122" y="123"/>
                  </a:lnTo>
                  <a:lnTo>
                    <a:pt x="126" y="131"/>
                  </a:lnTo>
                  <a:lnTo>
                    <a:pt x="126" y="137"/>
                  </a:lnTo>
                  <a:lnTo>
                    <a:pt x="128" y="142"/>
                  </a:lnTo>
                  <a:lnTo>
                    <a:pt x="130" y="148"/>
                  </a:lnTo>
                  <a:lnTo>
                    <a:pt x="132" y="152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0" y="152"/>
                  </a:lnTo>
                  <a:lnTo>
                    <a:pt x="126" y="148"/>
                  </a:lnTo>
                  <a:lnTo>
                    <a:pt x="122" y="142"/>
                  </a:lnTo>
                  <a:lnTo>
                    <a:pt x="118" y="137"/>
                  </a:lnTo>
                  <a:lnTo>
                    <a:pt x="113" y="129"/>
                  </a:lnTo>
                  <a:lnTo>
                    <a:pt x="109" y="121"/>
                  </a:lnTo>
                  <a:lnTo>
                    <a:pt x="101" y="114"/>
                  </a:lnTo>
                  <a:lnTo>
                    <a:pt x="95" y="108"/>
                  </a:lnTo>
                  <a:lnTo>
                    <a:pt x="88" y="98"/>
                  </a:lnTo>
                  <a:lnTo>
                    <a:pt x="82" y="91"/>
                  </a:lnTo>
                  <a:lnTo>
                    <a:pt x="75" y="83"/>
                  </a:lnTo>
                  <a:lnTo>
                    <a:pt x="71" y="76"/>
                  </a:lnTo>
                  <a:lnTo>
                    <a:pt x="65" y="70"/>
                  </a:lnTo>
                  <a:lnTo>
                    <a:pt x="61" y="64"/>
                  </a:lnTo>
                  <a:lnTo>
                    <a:pt x="57" y="59"/>
                  </a:lnTo>
                  <a:lnTo>
                    <a:pt x="56" y="57"/>
                  </a:lnTo>
                  <a:lnTo>
                    <a:pt x="52" y="53"/>
                  </a:lnTo>
                  <a:lnTo>
                    <a:pt x="50" y="49"/>
                  </a:lnTo>
                  <a:lnTo>
                    <a:pt x="44" y="43"/>
                  </a:lnTo>
                  <a:lnTo>
                    <a:pt x="42" y="38"/>
                  </a:lnTo>
                  <a:lnTo>
                    <a:pt x="35" y="34"/>
                  </a:lnTo>
                  <a:lnTo>
                    <a:pt x="33" y="28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8" y="7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5" name="Freeform 144"/>
            <p:cNvSpPr>
              <a:spLocks/>
            </p:cNvSpPr>
            <p:nvPr/>
          </p:nvSpPr>
          <p:spPr bwMode="auto">
            <a:xfrm>
              <a:off x="4907" y="2157"/>
              <a:ext cx="62" cy="103"/>
            </a:xfrm>
            <a:custGeom>
              <a:avLst/>
              <a:gdLst>
                <a:gd name="T0" fmla="*/ 116 w 124"/>
                <a:gd name="T1" fmla="*/ 3 h 207"/>
                <a:gd name="T2" fmla="*/ 101 w 124"/>
                <a:gd name="T3" fmla="*/ 15 h 207"/>
                <a:gd name="T4" fmla="*/ 86 w 124"/>
                <a:gd name="T5" fmla="*/ 28 h 207"/>
                <a:gd name="T6" fmla="*/ 76 w 124"/>
                <a:gd name="T7" fmla="*/ 41 h 207"/>
                <a:gd name="T8" fmla="*/ 69 w 124"/>
                <a:gd name="T9" fmla="*/ 51 h 207"/>
                <a:gd name="T10" fmla="*/ 65 w 124"/>
                <a:gd name="T11" fmla="*/ 59 h 207"/>
                <a:gd name="T12" fmla="*/ 57 w 124"/>
                <a:gd name="T13" fmla="*/ 68 h 207"/>
                <a:gd name="T14" fmla="*/ 52 w 124"/>
                <a:gd name="T15" fmla="*/ 78 h 207"/>
                <a:gd name="T16" fmla="*/ 46 w 124"/>
                <a:gd name="T17" fmla="*/ 87 h 207"/>
                <a:gd name="T18" fmla="*/ 40 w 124"/>
                <a:gd name="T19" fmla="*/ 97 h 207"/>
                <a:gd name="T20" fmla="*/ 35 w 124"/>
                <a:gd name="T21" fmla="*/ 106 h 207"/>
                <a:gd name="T22" fmla="*/ 31 w 124"/>
                <a:gd name="T23" fmla="*/ 116 h 207"/>
                <a:gd name="T24" fmla="*/ 27 w 124"/>
                <a:gd name="T25" fmla="*/ 123 h 207"/>
                <a:gd name="T26" fmla="*/ 23 w 124"/>
                <a:gd name="T27" fmla="*/ 133 h 207"/>
                <a:gd name="T28" fmla="*/ 17 w 124"/>
                <a:gd name="T29" fmla="*/ 142 h 207"/>
                <a:gd name="T30" fmla="*/ 12 w 124"/>
                <a:gd name="T31" fmla="*/ 154 h 207"/>
                <a:gd name="T32" fmla="*/ 8 w 124"/>
                <a:gd name="T33" fmla="*/ 171 h 207"/>
                <a:gd name="T34" fmla="*/ 4 w 124"/>
                <a:gd name="T35" fmla="*/ 184 h 207"/>
                <a:gd name="T36" fmla="*/ 0 w 124"/>
                <a:gd name="T37" fmla="*/ 194 h 207"/>
                <a:gd name="T38" fmla="*/ 0 w 124"/>
                <a:gd name="T39" fmla="*/ 203 h 207"/>
                <a:gd name="T40" fmla="*/ 0 w 124"/>
                <a:gd name="T41" fmla="*/ 207 h 207"/>
                <a:gd name="T42" fmla="*/ 8 w 124"/>
                <a:gd name="T43" fmla="*/ 199 h 207"/>
                <a:gd name="T44" fmla="*/ 14 w 124"/>
                <a:gd name="T45" fmla="*/ 188 h 207"/>
                <a:gd name="T46" fmla="*/ 19 w 124"/>
                <a:gd name="T47" fmla="*/ 178 h 207"/>
                <a:gd name="T48" fmla="*/ 25 w 124"/>
                <a:gd name="T49" fmla="*/ 169 h 207"/>
                <a:gd name="T50" fmla="*/ 31 w 124"/>
                <a:gd name="T51" fmla="*/ 159 h 207"/>
                <a:gd name="T52" fmla="*/ 35 w 124"/>
                <a:gd name="T53" fmla="*/ 148 h 207"/>
                <a:gd name="T54" fmla="*/ 42 w 124"/>
                <a:gd name="T55" fmla="*/ 138 h 207"/>
                <a:gd name="T56" fmla="*/ 48 w 124"/>
                <a:gd name="T57" fmla="*/ 127 h 207"/>
                <a:gd name="T58" fmla="*/ 54 w 124"/>
                <a:gd name="T59" fmla="*/ 116 h 207"/>
                <a:gd name="T60" fmla="*/ 59 w 124"/>
                <a:gd name="T61" fmla="*/ 106 h 207"/>
                <a:gd name="T62" fmla="*/ 65 w 124"/>
                <a:gd name="T63" fmla="*/ 97 h 207"/>
                <a:gd name="T64" fmla="*/ 69 w 124"/>
                <a:gd name="T65" fmla="*/ 89 h 207"/>
                <a:gd name="T66" fmla="*/ 74 w 124"/>
                <a:gd name="T67" fmla="*/ 80 h 207"/>
                <a:gd name="T68" fmla="*/ 78 w 124"/>
                <a:gd name="T69" fmla="*/ 72 h 207"/>
                <a:gd name="T70" fmla="*/ 84 w 124"/>
                <a:gd name="T71" fmla="*/ 66 h 207"/>
                <a:gd name="T72" fmla="*/ 90 w 124"/>
                <a:gd name="T73" fmla="*/ 59 h 207"/>
                <a:gd name="T74" fmla="*/ 97 w 124"/>
                <a:gd name="T75" fmla="*/ 47 h 207"/>
                <a:gd name="T76" fmla="*/ 103 w 124"/>
                <a:gd name="T77" fmla="*/ 34 h 207"/>
                <a:gd name="T78" fmla="*/ 111 w 124"/>
                <a:gd name="T79" fmla="*/ 22 h 207"/>
                <a:gd name="T80" fmla="*/ 116 w 124"/>
                <a:gd name="T81" fmla="*/ 11 h 207"/>
                <a:gd name="T82" fmla="*/ 122 w 124"/>
                <a:gd name="T83" fmla="*/ 2 h 207"/>
                <a:gd name="T84" fmla="*/ 124 w 124"/>
                <a:gd name="T8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207">
                  <a:moveTo>
                    <a:pt x="124" y="0"/>
                  </a:moveTo>
                  <a:lnTo>
                    <a:pt x="116" y="3"/>
                  </a:lnTo>
                  <a:lnTo>
                    <a:pt x="107" y="9"/>
                  </a:lnTo>
                  <a:lnTo>
                    <a:pt x="101" y="15"/>
                  </a:lnTo>
                  <a:lnTo>
                    <a:pt x="93" y="22"/>
                  </a:lnTo>
                  <a:lnTo>
                    <a:pt x="86" y="28"/>
                  </a:lnTo>
                  <a:lnTo>
                    <a:pt x="78" y="38"/>
                  </a:lnTo>
                  <a:lnTo>
                    <a:pt x="76" y="41"/>
                  </a:lnTo>
                  <a:lnTo>
                    <a:pt x="74" y="47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5" y="59"/>
                  </a:lnTo>
                  <a:lnTo>
                    <a:pt x="61" y="62"/>
                  </a:lnTo>
                  <a:lnTo>
                    <a:pt x="57" y="68"/>
                  </a:lnTo>
                  <a:lnTo>
                    <a:pt x="54" y="72"/>
                  </a:lnTo>
                  <a:lnTo>
                    <a:pt x="52" y="78"/>
                  </a:lnTo>
                  <a:lnTo>
                    <a:pt x="48" y="81"/>
                  </a:lnTo>
                  <a:lnTo>
                    <a:pt x="46" y="87"/>
                  </a:lnTo>
                  <a:lnTo>
                    <a:pt x="44" y="91"/>
                  </a:lnTo>
                  <a:lnTo>
                    <a:pt x="40" y="97"/>
                  </a:lnTo>
                  <a:lnTo>
                    <a:pt x="38" y="100"/>
                  </a:lnTo>
                  <a:lnTo>
                    <a:pt x="35" y="106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29" y="119"/>
                  </a:lnTo>
                  <a:lnTo>
                    <a:pt x="27" y="123"/>
                  </a:lnTo>
                  <a:lnTo>
                    <a:pt x="25" y="131"/>
                  </a:lnTo>
                  <a:lnTo>
                    <a:pt x="23" y="133"/>
                  </a:lnTo>
                  <a:lnTo>
                    <a:pt x="21" y="138"/>
                  </a:lnTo>
                  <a:lnTo>
                    <a:pt x="17" y="142"/>
                  </a:lnTo>
                  <a:lnTo>
                    <a:pt x="17" y="148"/>
                  </a:lnTo>
                  <a:lnTo>
                    <a:pt x="12" y="154"/>
                  </a:lnTo>
                  <a:lnTo>
                    <a:pt x="12" y="165"/>
                  </a:lnTo>
                  <a:lnTo>
                    <a:pt x="8" y="171"/>
                  </a:lnTo>
                  <a:lnTo>
                    <a:pt x="6" y="178"/>
                  </a:lnTo>
                  <a:lnTo>
                    <a:pt x="4" y="184"/>
                  </a:lnTo>
                  <a:lnTo>
                    <a:pt x="4" y="190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5"/>
                  </a:lnTo>
                  <a:lnTo>
                    <a:pt x="8" y="199"/>
                  </a:lnTo>
                  <a:lnTo>
                    <a:pt x="12" y="192"/>
                  </a:lnTo>
                  <a:lnTo>
                    <a:pt x="14" y="188"/>
                  </a:lnTo>
                  <a:lnTo>
                    <a:pt x="16" y="184"/>
                  </a:lnTo>
                  <a:lnTo>
                    <a:pt x="19" y="178"/>
                  </a:lnTo>
                  <a:lnTo>
                    <a:pt x="23" y="175"/>
                  </a:lnTo>
                  <a:lnTo>
                    <a:pt x="25" y="169"/>
                  </a:lnTo>
                  <a:lnTo>
                    <a:pt x="27" y="165"/>
                  </a:lnTo>
                  <a:lnTo>
                    <a:pt x="31" y="159"/>
                  </a:lnTo>
                  <a:lnTo>
                    <a:pt x="33" y="154"/>
                  </a:lnTo>
                  <a:lnTo>
                    <a:pt x="35" y="148"/>
                  </a:lnTo>
                  <a:lnTo>
                    <a:pt x="38" y="142"/>
                  </a:lnTo>
                  <a:lnTo>
                    <a:pt x="42" y="138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52" y="121"/>
                  </a:lnTo>
                  <a:lnTo>
                    <a:pt x="54" y="116"/>
                  </a:lnTo>
                  <a:lnTo>
                    <a:pt x="55" y="112"/>
                  </a:lnTo>
                  <a:lnTo>
                    <a:pt x="59" y="106"/>
                  </a:lnTo>
                  <a:lnTo>
                    <a:pt x="61" y="100"/>
                  </a:lnTo>
                  <a:lnTo>
                    <a:pt x="65" y="97"/>
                  </a:lnTo>
                  <a:lnTo>
                    <a:pt x="67" y="93"/>
                  </a:lnTo>
                  <a:lnTo>
                    <a:pt x="69" y="89"/>
                  </a:lnTo>
                  <a:lnTo>
                    <a:pt x="73" y="85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6" y="62"/>
                  </a:lnTo>
                  <a:lnTo>
                    <a:pt x="90" y="59"/>
                  </a:lnTo>
                  <a:lnTo>
                    <a:pt x="93" y="53"/>
                  </a:lnTo>
                  <a:lnTo>
                    <a:pt x="97" y="47"/>
                  </a:lnTo>
                  <a:lnTo>
                    <a:pt x="101" y="40"/>
                  </a:lnTo>
                  <a:lnTo>
                    <a:pt x="103" y="34"/>
                  </a:lnTo>
                  <a:lnTo>
                    <a:pt x="107" y="28"/>
                  </a:lnTo>
                  <a:lnTo>
                    <a:pt x="111" y="22"/>
                  </a:lnTo>
                  <a:lnTo>
                    <a:pt x="114" y="17"/>
                  </a:lnTo>
                  <a:lnTo>
                    <a:pt x="116" y="11"/>
                  </a:lnTo>
                  <a:lnTo>
                    <a:pt x="118" y="7"/>
                  </a:lnTo>
                  <a:lnTo>
                    <a:pt x="122" y="2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6" name="Freeform 145"/>
            <p:cNvSpPr>
              <a:spLocks/>
            </p:cNvSpPr>
            <p:nvPr/>
          </p:nvSpPr>
          <p:spPr bwMode="auto">
            <a:xfrm>
              <a:off x="4204" y="2213"/>
              <a:ext cx="138" cy="89"/>
            </a:xfrm>
            <a:custGeom>
              <a:avLst/>
              <a:gdLst>
                <a:gd name="T0" fmla="*/ 276 w 276"/>
                <a:gd name="T1" fmla="*/ 167 h 179"/>
                <a:gd name="T2" fmla="*/ 270 w 276"/>
                <a:gd name="T3" fmla="*/ 163 h 179"/>
                <a:gd name="T4" fmla="*/ 264 w 276"/>
                <a:gd name="T5" fmla="*/ 161 h 179"/>
                <a:gd name="T6" fmla="*/ 257 w 276"/>
                <a:gd name="T7" fmla="*/ 156 h 179"/>
                <a:gd name="T8" fmla="*/ 249 w 276"/>
                <a:gd name="T9" fmla="*/ 152 h 179"/>
                <a:gd name="T10" fmla="*/ 245 w 276"/>
                <a:gd name="T11" fmla="*/ 148 h 179"/>
                <a:gd name="T12" fmla="*/ 241 w 276"/>
                <a:gd name="T13" fmla="*/ 146 h 179"/>
                <a:gd name="T14" fmla="*/ 236 w 276"/>
                <a:gd name="T15" fmla="*/ 144 h 179"/>
                <a:gd name="T16" fmla="*/ 234 w 276"/>
                <a:gd name="T17" fmla="*/ 141 h 179"/>
                <a:gd name="T18" fmla="*/ 228 w 276"/>
                <a:gd name="T19" fmla="*/ 137 h 179"/>
                <a:gd name="T20" fmla="*/ 224 w 276"/>
                <a:gd name="T21" fmla="*/ 135 h 179"/>
                <a:gd name="T22" fmla="*/ 219 w 276"/>
                <a:gd name="T23" fmla="*/ 131 h 179"/>
                <a:gd name="T24" fmla="*/ 217 w 276"/>
                <a:gd name="T25" fmla="*/ 129 h 179"/>
                <a:gd name="T26" fmla="*/ 209 w 276"/>
                <a:gd name="T27" fmla="*/ 123 h 179"/>
                <a:gd name="T28" fmla="*/ 205 w 276"/>
                <a:gd name="T29" fmla="*/ 121 h 179"/>
                <a:gd name="T30" fmla="*/ 200 w 276"/>
                <a:gd name="T31" fmla="*/ 118 h 179"/>
                <a:gd name="T32" fmla="*/ 196 w 276"/>
                <a:gd name="T33" fmla="*/ 114 h 179"/>
                <a:gd name="T34" fmla="*/ 190 w 276"/>
                <a:gd name="T35" fmla="*/ 110 h 179"/>
                <a:gd name="T36" fmla="*/ 184 w 276"/>
                <a:gd name="T37" fmla="*/ 106 h 179"/>
                <a:gd name="T38" fmla="*/ 181 w 276"/>
                <a:gd name="T39" fmla="*/ 102 h 179"/>
                <a:gd name="T40" fmla="*/ 177 w 276"/>
                <a:gd name="T41" fmla="*/ 99 h 179"/>
                <a:gd name="T42" fmla="*/ 171 w 276"/>
                <a:gd name="T43" fmla="*/ 97 h 179"/>
                <a:gd name="T44" fmla="*/ 163 w 276"/>
                <a:gd name="T45" fmla="*/ 91 h 179"/>
                <a:gd name="T46" fmla="*/ 160 w 276"/>
                <a:gd name="T47" fmla="*/ 89 h 179"/>
                <a:gd name="T48" fmla="*/ 156 w 276"/>
                <a:gd name="T49" fmla="*/ 85 h 179"/>
                <a:gd name="T50" fmla="*/ 150 w 276"/>
                <a:gd name="T51" fmla="*/ 82 h 179"/>
                <a:gd name="T52" fmla="*/ 144 w 276"/>
                <a:gd name="T53" fmla="*/ 80 h 179"/>
                <a:gd name="T54" fmla="*/ 141 w 276"/>
                <a:gd name="T55" fmla="*/ 74 h 179"/>
                <a:gd name="T56" fmla="*/ 137 w 276"/>
                <a:gd name="T57" fmla="*/ 72 h 179"/>
                <a:gd name="T58" fmla="*/ 129 w 276"/>
                <a:gd name="T59" fmla="*/ 68 h 179"/>
                <a:gd name="T60" fmla="*/ 124 w 276"/>
                <a:gd name="T61" fmla="*/ 64 h 179"/>
                <a:gd name="T62" fmla="*/ 120 w 276"/>
                <a:gd name="T63" fmla="*/ 61 h 179"/>
                <a:gd name="T64" fmla="*/ 114 w 276"/>
                <a:gd name="T65" fmla="*/ 57 h 179"/>
                <a:gd name="T66" fmla="*/ 110 w 276"/>
                <a:gd name="T67" fmla="*/ 53 h 179"/>
                <a:gd name="T68" fmla="*/ 105 w 276"/>
                <a:gd name="T69" fmla="*/ 51 h 179"/>
                <a:gd name="T70" fmla="*/ 101 w 276"/>
                <a:gd name="T71" fmla="*/ 47 h 179"/>
                <a:gd name="T72" fmla="*/ 95 w 276"/>
                <a:gd name="T73" fmla="*/ 44 h 179"/>
                <a:gd name="T74" fmla="*/ 91 w 276"/>
                <a:gd name="T75" fmla="*/ 40 h 179"/>
                <a:gd name="T76" fmla="*/ 87 w 276"/>
                <a:gd name="T77" fmla="*/ 38 h 179"/>
                <a:gd name="T78" fmla="*/ 84 w 276"/>
                <a:gd name="T79" fmla="*/ 34 h 179"/>
                <a:gd name="T80" fmla="*/ 78 w 276"/>
                <a:gd name="T81" fmla="*/ 30 h 179"/>
                <a:gd name="T82" fmla="*/ 70 w 276"/>
                <a:gd name="T83" fmla="*/ 26 h 179"/>
                <a:gd name="T84" fmla="*/ 65 w 276"/>
                <a:gd name="T85" fmla="*/ 21 h 179"/>
                <a:gd name="T86" fmla="*/ 57 w 276"/>
                <a:gd name="T87" fmla="*/ 15 h 179"/>
                <a:gd name="T88" fmla="*/ 51 w 276"/>
                <a:gd name="T89" fmla="*/ 11 h 179"/>
                <a:gd name="T90" fmla="*/ 46 w 276"/>
                <a:gd name="T91" fmla="*/ 7 h 179"/>
                <a:gd name="T92" fmla="*/ 42 w 276"/>
                <a:gd name="T93" fmla="*/ 6 h 179"/>
                <a:gd name="T94" fmla="*/ 36 w 276"/>
                <a:gd name="T95" fmla="*/ 0 h 179"/>
                <a:gd name="T96" fmla="*/ 34 w 276"/>
                <a:gd name="T97" fmla="*/ 0 h 179"/>
                <a:gd name="T98" fmla="*/ 0 w 276"/>
                <a:gd name="T99" fmla="*/ 179 h 179"/>
                <a:gd name="T100" fmla="*/ 276 w 276"/>
                <a:gd name="T101" fmla="*/ 167 h 179"/>
                <a:gd name="T102" fmla="*/ 276 w 276"/>
                <a:gd name="T103" fmla="*/ 16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6" h="179">
                  <a:moveTo>
                    <a:pt x="276" y="167"/>
                  </a:moveTo>
                  <a:lnTo>
                    <a:pt x="270" y="163"/>
                  </a:lnTo>
                  <a:lnTo>
                    <a:pt x="264" y="161"/>
                  </a:lnTo>
                  <a:lnTo>
                    <a:pt x="257" y="156"/>
                  </a:lnTo>
                  <a:lnTo>
                    <a:pt x="249" y="152"/>
                  </a:lnTo>
                  <a:lnTo>
                    <a:pt x="245" y="148"/>
                  </a:lnTo>
                  <a:lnTo>
                    <a:pt x="241" y="146"/>
                  </a:lnTo>
                  <a:lnTo>
                    <a:pt x="236" y="144"/>
                  </a:lnTo>
                  <a:lnTo>
                    <a:pt x="234" y="141"/>
                  </a:lnTo>
                  <a:lnTo>
                    <a:pt x="228" y="137"/>
                  </a:lnTo>
                  <a:lnTo>
                    <a:pt x="224" y="135"/>
                  </a:lnTo>
                  <a:lnTo>
                    <a:pt x="219" y="131"/>
                  </a:lnTo>
                  <a:lnTo>
                    <a:pt x="217" y="129"/>
                  </a:lnTo>
                  <a:lnTo>
                    <a:pt x="209" y="123"/>
                  </a:lnTo>
                  <a:lnTo>
                    <a:pt x="205" y="121"/>
                  </a:lnTo>
                  <a:lnTo>
                    <a:pt x="200" y="118"/>
                  </a:lnTo>
                  <a:lnTo>
                    <a:pt x="196" y="114"/>
                  </a:lnTo>
                  <a:lnTo>
                    <a:pt x="190" y="110"/>
                  </a:lnTo>
                  <a:lnTo>
                    <a:pt x="184" y="106"/>
                  </a:lnTo>
                  <a:lnTo>
                    <a:pt x="181" y="102"/>
                  </a:lnTo>
                  <a:lnTo>
                    <a:pt x="177" y="99"/>
                  </a:lnTo>
                  <a:lnTo>
                    <a:pt x="171" y="97"/>
                  </a:lnTo>
                  <a:lnTo>
                    <a:pt x="163" y="91"/>
                  </a:lnTo>
                  <a:lnTo>
                    <a:pt x="160" y="89"/>
                  </a:lnTo>
                  <a:lnTo>
                    <a:pt x="156" y="85"/>
                  </a:lnTo>
                  <a:lnTo>
                    <a:pt x="150" y="82"/>
                  </a:lnTo>
                  <a:lnTo>
                    <a:pt x="144" y="80"/>
                  </a:lnTo>
                  <a:lnTo>
                    <a:pt x="141" y="74"/>
                  </a:lnTo>
                  <a:lnTo>
                    <a:pt x="137" y="72"/>
                  </a:lnTo>
                  <a:lnTo>
                    <a:pt x="129" y="68"/>
                  </a:lnTo>
                  <a:lnTo>
                    <a:pt x="124" y="64"/>
                  </a:lnTo>
                  <a:lnTo>
                    <a:pt x="120" y="61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05" y="51"/>
                  </a:lnTo>
                  <a:lnTo>
                    <a:pt x="101" y="47"/>
                  </a:lnTo>
                  <a:lnTo>
                    <a:pt x="95" y="44"/>
                  </a:lnTo>
                  <a:lnTo>
                    <a:pt x="91" y="40"/>
                  </a:lnTo>
                  <a:lnTo>
                    <a:pt x="87" y="38"/>
                  </a:lnTo>
                  <a:lnTo>
                    <a:pt x="84" y="34"/>
                  </a:lnTo>
                  <a:lnTo>
                    <a:pt x="78" y="30"/>
                  </a:lnTo>
                  <a:lnTo>
                    <a:pt x="70" y="26"/>
                  </a:lnTo>
                  <a:lnTo>
                    <a:pt x="65" y="21"/>
                  </a:lnTo>
                  <a:lnTo>
                    <a:pt x="57" y="15"/>
                  </a:lnTo>
                  <a:lnTo>
                    <a:pt x="51" y="11"/>
                  </a:lnTo>
                  <a:lnTo>
                    <a:pt x="46" y="7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179"/>
                  </a:lnTo>
                  <a:lnTo>
                    <a:pt x="276" y="167"/>
                  </a:lnTo>
                  <a:lnTo>
                    <a:pt x="276" y="16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7" name="Freeform 146"/>
            <p:cNvSpPr>
              <a:spLocks/>
            </p:cNvSpPr>
            <p:nvPr/>
          </p:nvSpPr>
          <p:spPr bwMode="auto">
            <a:xfrm>
              <a:off x="5152" y="2078"/>
              <a:ext cx="160" cy="137"/>
            </a:xfrm>
            <a:custGeom>
              <a:avLst/>
              <a:gdLst>
                <a:gd name="T0" fmla="*/ 43 w 319"/>
                <a:gd name="T1" fmla="*/ 222 h 274"/>
                <a:gd name="T2" fmla="*/ 45 w 319"/>
                <a:gd name="T3" fmla="*/ 220 h 274"/>
                <a:gd name="T4" fmla="*/ 47 w 319"/>
                <a:gd name="T5" fmla="*/ 217 h 274"/>
                <a:gd name="T6" fmla="*/ 53 w 319"/>
                <a:gd name="T7" fmla="*/ 211 h 274"/>
                <a:gd name="T8" fmla="*/ 55 w 319"/>
                <a:gd name="T9" fmla="*/ 207 h 274"/>
                <a:gd name="T10" fmla="*/ 60 w 319"/>
                <a:gd name="T11" fmla="*/ 199 h 274"/>
                <a:gd name="T12" fmla="*/ 66 w 319"/>
                <a:gd name="T13" fmla="*/ 194 h 274"/>
                <a:gd name="T14" fmla="*/ 72 w 319"/>
                <a:gd name="T15" fmla="*/ 186 h 274"/>
                <a:gd name="T16" fmla="*/ 81 w 319"/>
                <a:gd name="T17" fmla="*/ 179 h 274"/>
                <a:gd name="T18" fmla="*/ 85 w 319"/>
                <a:gd name="T19" fmla="*/ 175 h 274"/>
                <a:gd name="T20" fmla="*/ 87 w 319"/>
                <a:gd name="T21" fmla="*/ 169 h 274"/>
                <a:gd name="T22" fmla="*/ 91 w 319"/>
                <a:gd name="T23" fmla="*/ 163 h 274"/>
                <a:gd name="T24" fmla="*/ 95 w 319"/>
                <a:gd name="T25" fmla="*/ 161 h 274"/>
                <a:gd name="T26" fmla="*/ 98 w 319"/>
                <a:gd name="T27" fmla="*/ 158 h 274"/>
                <a:gd name="T28" fmla="*/ 102 w 319"/>
                <a:gd name="T29" fmla="*/ 152 h 274"/>
                <a:gd name="T30" fmla="*/ 106 w 319"/>
                <a:gd name="T31" fmla="*/ 146 h 274"/>
                <a:gd name="T32" fmla="*/ 112 w 319"/>
                <a:gd name="T33" fmla="*/ 141 h 274"/>
                <a:gd name="T34" fmla="*/ 114 w 319"/>
                <a:gd name="T35" fmla="*/ 137 h 274"/>
                <a:gd name="T36" fmla="*/ 119 w 319"/>
                <a:gd name="T37" fmla="*/ 133 h 274"/>
                <a:gd name="T38" fmla="*/ 125 w 319"/>
                <a:gd name="T39" fmla="*/ 127 h 274"/>
                <a:gd name="T40" fmla="*/ 127 w 319"/>
                <a:gd name="T41" fmla="*/ 123 h 274"/>
                <a:gd name="T42" fmla="*/ 133 w 319"/>
                <a:gd name="T43" fmla="*/ 118 h 274"/>
                <a:gd name="T44" fmla="*/ 136 w 319"/>
                <a:gd name="T45" fmla="*/ 112 h 274"/>
                <a:gd name="T46" fmla="*/ 142 w 319"/>
                <a:gd name="T47" fmla="*/ 108 h 274"/>
                <a:gd name="T48" fmla="*/ 146 w 319"/>
                <a:gd name="T49" fmla="*/ 104 h 274"/>
                <a:gd name="T50" fmla="*/ 150 w 319"/>
                <a:gd name="T51" fmla="*/ 97 h 274"/>
                <a:gd name="T52" fmla="*/ 155 w 319"/>
                <a:gd name="T53" fmla="*/ 93 h 274"/>
                <a:gd name="T54" fmla="*/ 157 w 319"/>
                <a:gd name="T55" fmla="*/ 87 h 274"/>
                <a:gd name="T56" fmla="*/ 163 w 319"/>
                <a:gd name="T57" fmla="*/ 82 h 274"/>
                <a:gd name="T58" fmla="*/ 167 w 319"/>
                <a:gd name="T59" fmla="*/ 78 h 274"/>
                <a:gd name="T60" fmla="*/ 173 w 319"/>
                <a:gd name="T61" fmla="*/ 72 h 274"/>
                <a:gd name="T62" fmla="*/ 176 w 319"/>
                <a:gd name="T63" fmla="*/ 68 h 274"/>
                <a:gd name="T64" fmla="*/ 180 w 319"/>
                <a:gd name="T65" fmla="*/ 65 h 274"/>
                <a:gd name="T66" fmla="*/ 184 w 319"/>
                <a:gd name="T67" fmla="*/ 61 h 274"/>
                <a:gd name="T68" fmla="*/ 188 w 319"/>
                <a:gd name="T69" fmla="*/ 55 h 274"/>
                <a:gd name="T70" fmla="*/ 192 w 319"/>
                <a:gd name="T71" fmla="*/ 51 h 274"/>
                <a:gd name="T72" fmla="*/ 197 w 319"/>
                <a:gd name="T73" fmla="*/ 46 h 274"/>
                <a:gd name="T74" fmla="*/ 203 w 319"/>
                <a:gd name="T75" fmla="*/ 38 h 274"/>
                <a:gd name="T76" fmla="*/ 209 w 319"/>
                <a:gd name="T77" fmla="*/ 30 h 274"/>
                <a:gd name="T78" fmla="*/ 216 w 319"/>
                <a:gd name="T79" fmla="*/ 23 h 274"/>
                <a:gd name="T80" fmla="*/ 220 w 319"/>
                <a:gd name="T81" fmla="*/ 17 h 274"/>
                <a:gd name="T82" fmla="*/ 224 w 319"/>
                <a:gd name="T83" fmla="*/ 11 h 274"/>
                <a:gd name="T84" fmla="*/ 230 w 319"/>
                <a:gd name="T85" fmla="*/ 7 h 274"/>
                <a:gd name="T86" fmla="*/ 237 w 319"/>
                <a:gd name="T87" fmla="*/ 2 h 274"/>
                <a:gd name="T88" fmla="*/ 237 w 319"/>
                <a:gd name="T89" fmla="*/ 0 h 274"/>
                <a:gd name="T90" fmla="*/ 319 w 319"/>
                <a:gd name="T91" fmla="*/ 182 h 274"/>
                <a:gd name="T92" fmla="*/ 0 w 319"/>
                <a:gd name="T93" fmla="*/ 274 h 274"/>
                <a:gd name="T94" fmla="*/ 43 w 319"/>
                <a:gd name="T95" fmla="*/ 222 h 274"/>
                <a:gd name="T96" fmla="*/ 43 w 319"/>
                <a:gd name="T97" fmla="*/ 2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9" h="274">
                  <a:moveTo>
                    <a:pt x="43" y="222"/>
                  </a:moveTo>
                  <a:lnTo>
                    <a:pt x="45" y="220"/>
                  </a:lnTo>
                  <a:lnTo>
                    <a:pt x="47" y="217"/>
                  </a:lnTo>
                  <a:lnTo>
                    <a:pt x="53" y="211"/>
                  </a:lnTo>
                  <a:lnTo>
                    <a:pt x="55" y="207"/>
                  </a:lnTo>
                  <a:lnTo>
                    <a:pt x="60" y="199"/>
                  </a:lnTo>
                  <a:lnTo>
                    <a:pt x="66" y="194"/>
                  </a:lnTo>
                  <a:lnTo>
                    <a:pt x="72" y="186"/>
                  </a:lnTo>
                  <a:lnTo>
                    <a:pt x="81" y="179"/>
                  </a:lnTo>
                  <a:lnTo>
                    <a:pt x="85" y="175"/>
                  </a:lnTo>
                  <a:lnTo>
                    <a:pt x="87" y="169"/>
                  </a:lnTo>
                  <a:lnTo>
                    <a:pt x="91" y="163"/>
                  </a:lnTo>
                  <a:lnTo>
                    <a:pt x="95" y="161"/>
                  </a:lnTo>
                  <a:lnTo>
                    <a:pt x="98" y="158"/>
                  </a:lnTo>
                  <a:lnTo>
                    <a:pt x="102" y="152"/>
                  </a:lnTo>
                  <a:lnTo>
                    <a:pt x="106" y="146"/>
                  </a:lnTo>
                  <a:lnTo>
                    <a:pt x="112" y="141"/>
                  </a:lnTo>
                  <a:lnTo>
                    <a:pt x="114" y="137"/>
                  </a:lnTo>
                  <a:lnTo>
                    <a:pt x="119" y="133"/>
                  </a:lnTo>
                  <a:lnTo>
                    <a:pt x="125" y="127"/>
                  </a:lnTo>
                  <a:lnTo>
                    <a:pt x="127" y="123"/>
                  </a:lnTo>
                  <a:lnTo>
                    <a:pt x="133" y="118"/>
                  </a:lnTo>
                  <a:lnTo>
                    <a:pt x="136" y="112"/>
                  </a:lnTo>
                  <a:lnTo>
                    <a:pt x="142" y="108"/>
                  </a:lnTo>
                  <a:lnTo>
                    <a:pt x="146" y="104"/>
                  </a:lnTo>
                  <a:lnTo>
                    <a:pt x="150" y="97"/>
                  </a:lnTo>
                  <a:lnTo>
                    <a:pt x="155" y="93"/>
                  </a:lnTo>
                  <a:lnTo>
                    <a:pt x="157" y="87"/>
                  </a:lnTo>
                  <a:lnTo>
                    <a:pt x="163" y="82"/>
                  </a:lnTo>
                  <a:lnTo>
                    <a:pt x="167" y="78"/>
                  </a:lnTo>
                  <a:lnTo>
                    <a:pt x="173" y="72"/>
                  </a:lnTo>
                  <a:lnTo>
                    <a:pt x="176" y="68"/>
                  </a:lnTo>
                  <a:lnTo>
                    <a:pt x="180" y="65"/>
                  </a:lnTo>
                  <a:lnTo>
                    <a:pt x="184" y="61"/>
                  </a:lnTo>
                  <a:lnTo>
                    <a:pt x="188" y="55"/>
                  </a:lnTo>
                  <a:lnTo>
                    <a:pt x="192" y="51"/>
                  </a:lnTo>
                  <a:lnTo>
                    <a:pt x="197" y="46"/>
                  </a:lnTo>
                  <a:lnTo>
                    <a:pt x="203" y="38"/>
                  </a:lnTo>
                  <a:lnTo>
                    <a:pt x="209" y="30"/>
                  </a:lnTo>
                  <a:lnTo>
                    <a:pt x="216" y="23"/>
                  </a:lnTo>
                  <a:lnTo>
                    <a:pt x="220" y="17"/>
                  </a:lnTo>
                  <a:lnTo>
                    <a:pt x="224" y="11"/>
                  </a:lnTo>
                  <a:lnTo>
                    <a:pt x="230" y="7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319" y="182"/>
                  </a:lnTo>
                  <a:lnTo>
                    <a:pt x="0" y="274"/>
                  </a:lnTo>
                  <a:lnTo>
                    <a:pt x="43" y="222"/>
                  </a:lnTo>
                  <a:lnTo>
                    <a:pt x="43" y="222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08" name="Freeform 147"/>
            <p:cNvSpPr>
              <a:spLocks/>
            </p:cNvSpPr>
            <p:nvPr/>
          </p:nvSpPr>
          <p:spPr bwMode="auto">
            <a:xfrm>
              <a:off x="4978" y="2912"/>
              <a:ext cx="101" cy="124"/>
            </a:xfrm>
            <a:custGeom>
              <a:avLst/>
              <a:gdLst>
                <a:gd name="T0" fmla="*/ 2 w 201"/>
                <a:gd name="T1" fmla="*/ 2 h 249"/>
                <a:gd name="T2" fmla="*/ 4 w 201"/>
                <a:gd name="T3" fmla="*/ 11 h 249"/>
                <a:gd name="T4" fmla="*/ 6 w 201"/>
                <a:gd name="T5" fmla="*/ 21 h 249"/>
                <a:gd name="T6" fmla="*/ 7 w 201"/>
                <a:gd name="T7" fmla="*/ 29 h 249"/>
                <a:gd name="T8" fmla="*/ 7 w 201"/>
                <a:gd name="T9" fmla="*/ 38 h 249"/>
                <a:gd name="T10" fmla="*/ 9 w 201"/>
                <a:gd name="T11" fmla="*/ 48 h 249"/>
                <a:gd name="T12" fmla="*/ 11 w 201"/>
                <a:gd name="T13" fmla="*/ 57 h 249"/>
                <a:gd name="T14" fmla="*/ 13 w 201"/>
                <a:gd name="T15" fmla="*/ 65 h 249"/>
                <a:gd name="T16" fmla="*/ 13 w 201"/>
                <a:gd name="T17" fmla="*/ 76 h 249"/>
                <a:gd name="T18" fmla="*/ 13 w 201"/>
                <a:gd name="T19" fmla="*/ 86 h 249"/>
                <a:gd name="T20" fmla="*/ 15 w 201"/>
                <a:gd name="T21" fmla="*/ 97 h 249"/>
                <a:gd name="T22" fmla="*/ 17 w 201"/>
                <a:gd name="T23" fmla="*/ 108 h 249"/>
                <a:gd name="T24" fmla="*/ 19 w 201"/>
                <a:gd name="T25" fmla="*/ 120 h 249"/>
                <a:gd name="T26" fmla="*/ 21 w 201"/>
                <a:gd name="T27" fmla="*/ 131 h 249"/>
                <a:gd name="T28" fmla="*/ 23 w 201"/>
                <a:gd name="T29" fmla="*/ 141 h 249"/>
                <a:gd name="T30" fmla="*/ 23 w 201"/>
                <a:gd name="T31" fmla="*/ 152 h 249"/>
                <a:gd name="T32" fmla="*/ 25 w 201"/>
                <a:gd name="T33" fmla="*/ 162 h 249"/>
                <a:gd name="T34" fmla="*/ 25 w 201"/>
                <a:gd name="T35" fmla="*/ 173 h 249"/>
                <a:gd name="T36" fmla="*/ 25 w 201"/>
                <a:gd name="T37" fmla="*/ 183 h 249"/>
                <a:gd name="T38" fmla="*/ 25 w 201"/>
                <a:gd name="T39" fmla="*/ 192 h 249"/>
                <a:gd name="T40" fmla="*/ 26 w 201"/>
                <a:gd name="T41" fmla="*/ 202 h 249"/>
                <a:gd name="T42" fmla="*/ 26 w 201"/>
                <a:gd name="T43" fmla="*/ 209 h 249"/>
                <a:gd name="T44" fmla="*/ 28 w 201"/>
                <a:gd name="T45" fmla="*/ 221 h 249"/>
                <a:gd name="T46" fmla="*/ 28 w 201"/>
                <a:gd name="T47" fmla="*/ 234 h 249"/>
                <a:gd name="T48" fmla="*/ 30 w 201"/>
                <a:gd name="T49" fmla="*/ 243 h 249"/>
                <a:gd name="T50" fmla="*/ 30 w 201"/>
                <a:gd name="T51" fmla="*/ 247 h 249"/>
                <a:gd name="T52" fmla="*/ 34 w 201"/>
                <a:gd name="T53" fmla="*/ 247 h 249"/>
                <a:gd name="T54" fmla="*/ 44 w 201"/>
                <a:gd name="T55" fmla="*/ 243 h 249"/>
                <a:gd name="T56" fmla="*/ 53 w 201"/>
                <a:gd name="T57" fmla="*/ 240 h 249"/>
                <a:gd name="T58" fmla="*/ 66 w 201"/>
                <a:gd name="T59" fmla="*/ 234 h 249"/>
                <a:gd name="T60" fmla="*/ 83 w 201"/>
                <a:gd name="T61" fmla="*/ 230 h 249"/>
                <a:gd name="T62" fmla="*/ 93 w 201"/>
                <a:gd name="T63" fmla="*/ 224 h 249"/>
                <a:gd name="T64" fmla="*/ 102 w 201"/>
                <a:gd name="T65" fmla="*/ 221 h 249"/>
                <a:gd name="T66" fmla="*/ 112 w 201"/>
                <a:gd name="T67" fmla="*/ 219 h 249"/>
                <a:gd name="T68" fmla="*/ 120 w 201"/>
                <a:gd name="T69" fmla="*/ 215 h 249"/>
                <a:gd name="T70" fmla="*/ 133 w 201"/>
                <a:gd name="T71" fmla="*/ 209 h 249"/>
                <a:gd name="T72" fmla="*/ 148 w 201"/>
                <a:gd name="T73" fmla="*/ 202 h 249"/>
                <a:gd name="T74" fmla="*/ 163 w 201"/>
                <a:gd name="T75" fmla="*/ 194 h 249"/>
                <a:gd name="T76" fmla="*/ 177 w 201"/>
                <a:gd name="T77" fmla="*/ 186 h 249"/>
                <a:gd name="T78" fmla="*/ 188 w 201"/>
                <a:gd name="T79" fmla="*/ 179 h 249"/>
                <a:gd name="T80" fmla="*/ 197 w 201"/>
                <a:gd name="T81" fmla="*/ 171 h 249"/>
                <a:gd name="T82" fmla="*/ 201 w 201"/>
                <a:gd name="T83" fmla="*/ 162 h 249"/>
                <a:gd name="T84" fmla="*/ 196 w 201"/>
                <a:gd name="T85" fmla="*/ 154 h 249"/>
                <a:gd name="T86" fmla="*/ 186 w 201"/>
                <a:gd name="T87" fmla="*/ 145 h 249"/>
                <a:gd name="T88" fmla="*/ 177 w 201"/>
                <a:gd name="T89" fmla="*/ 135 h 249"/>
                <a:gd name="T90" fmla="*/ 163 w 201"/>
                <a:gd name="T91" fmla="*/ 124 h 249"/>
                <a:gd name="T92" fmla="*/ 148 w 201"/>
                <a:gd name="T93" fmla="*/ 112 h 249"/>
                <a:gd name="T94" fmla="*/ 137 w 201"/>
                <a:gd name="T95" fmla="*/ 103 h 249"/>
                <a:gd name="T96" fmla="*/ 127 w 201"/>
                <a:gd name="T97" fmla="*/ 95 h 249"/>
                <a:gd name="T98" fmla="*/ 120 w 201"/>
                <a:gd name="T99" fmla="*/ 89 h 249"/>
                <a:gd name="T100" fmla="*/ 110 w 201"/>
                <a:gd name="T101" fmla="*/ 82 h 249"/>
                <a:gd name="T102" fmla="*/ 102 w 201"/>
                <a:gd name="T103" fmla="*/ 74 h 249"/>
                <a:gd name="T104" fmla="*/ 93 w 201"/>
                <a:gd name="T105" fmla="*/ 69 h 249"/>
                <a:gd name="T106" fmla="*/ 87 w 201"/>
                <a:gd name="T107" fmla="*/ 63 h 249"/>
                <a:gd name="T108" fmla="*/ 76 w 201"/>
                <a:gd name="T109" fmla="*/ 55 h 249"/>
                <a:gd name="T110" fmla="*/ 64 w 201"/>
                <a:gd name="T111" fmla="*/ 46 h 249"/>
                <a:gd name="T112" fmla="*/ 47 w 201"/>
                <a:gd name="T113" fmla="*/ 32 h 249"/>
                <a:gd name="T114" fmla="*/ 34 w 201"/>
                <a:gd name="T115" fmla="*/ 23 h 249"/>
                <a:gd name="T116" fmla="*/ 21 w 201"/>
                <a:gd name="T117" fmla="*/ 13 h 249"/>
                <a:gd name="T118" fmla="*/ 11 w 201"/>
                <a:gd name="T119" fmla="*/ 6 h 249"/>
                <a:gd name="T120" fmla="*/ 2 w 201"/>
                <a:gd name="T121" fmla="*/ 0 h 249"/>
                <a:gd name="T122" fmla="*/ 0 w 201"/>
                <a:gd name="T1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1" h="249">
                  <a:moveTo>
                    <a:pt x="0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4" y="1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7" y="29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11" y="51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3" y="65"/>
                  </a:lnTo>
                  <a:lnTo>
                    <a:pt x="13" y="70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3" y="86"/>
                  </a:lnTo>
                  <a:lnTo>
                    <a:pt x="15" y="93"/>
                  </a:lnTo>
                  <a:lnTo>
                    <a:pt x="15" y="97"/>
                  </a:lnTo>
                  <a:lnTo>
                    <a:pt x="17" y="103"/>
                  </a:lnTo>
                  <a:lnTo>
                    <a:pt x="17" y="108"/>
                  </a:lnTo>
                  <a:lnTo>
                    <a:pt x="19" y="116"/>
                  </a:lnTo>
                  <a:lnTo>
                    <a:pt x="19" y="120"/>
                  </a:lnTo>
                  <a:lnTo>
                    <a:pt x="21" y="126"/>
                  </a:lnTo>
                  <a:lnTo>
                    <a:pt x="21" y="131"/>
                  </a:lnTo>
                  <a:lnTo>
                    <a:pt x="23" y="137"/>
                  </a:lnTo>
                  <a:lnTo>
                    <a:pt x="23" y="141"/>
                  </a:lnTo>
                  <a:lnTo>
                    <a:pt x="23" y="146"/>
                  </a:lnTo>
                  <a:lnTo>
                    <a:pt x="23" y="152"/>
                  </a:lnTo>
                  <a:lnTo>
                    <a:pt x="25" y="158"/>
                  </a:lnTo>
                  <a:lnTo>
                    <a:pt x="25" y="162"/>
                  </a:lnTo>
                  <a:lnTo>
                    <a:pt x="25" y="167"/>
                  </a:lnTo>
                  <a:lnTo>
                    <a:pt x="25" y="173"/>
                  </a:lnTo>
                  <a:lnTo>
                    <a:pt x="25" y="177"/>
                  </a:lnTo>
                  <a:lnTo>
                    <a:pt x="25" y="183"/>
                  </a:lnTo>
                  <a:lnTo>
                    <a:pt x="25" y="186"/>
                  </a:lnTo>
                  <a:lnTo>
                    <a:pt x="25" y="192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5"/>
                  </a:lnTo>
                  <a:lnTo>
                    <a:pt x="26" y="209"/>
                  </a:lnTo>
                  <a:lnTo>
                    <a:pt x="28" y="215"/>
                  </a:lnTo>
                  <a:lnTo>
                    <a:pt x="28" y="221"/>
                  </a:lnTo>
                  <a:lnTo>
                    <a:pt x="28" y="228"/>
                  </a:lnTo>
                  <a:lnTo>
                    <a:pt x="28" y="234"/>
                  </a:lnTo>
                  <a:lnTo>
                    <a:pt x="30" y="238"/>
                  </a:lnTo>
                  <a:lnTo>
                    <a:pt x="30" y="243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2" y="249"/>
                  </a:lnTo>
                  <a:lnTo>
                    <a:pt x="34" y="247"/>
                  </a:lnTo>
                  <a:lnTo>
                    <a:pt x="40" y="247"/>
                  </a:lnTo>
                  <a:lnTo>
                    <a:pt x="44" y="243"/>
                  </a:lnTo>
                  <a:lnTo>
                    <a:pt x="47" y="241"/>
                  </a:lnTo>
                  <a:lnTo>
                    <a:pt x="53" y="240"/>
                  </a:lnTo>
                  <a:lnTo>
                    <a:pt x="61" y="238"/>
                  </a:lnTo>
                  <a:lnTo>
                    <a:pt x="66" y="234"/>
                  </a:lnTo>
                  <a:lnTo>
                    <a:pt x="74" y="234"/>
                  </a:lnTo>
                  <a:lnTo>
                    <a:pt x="83" y="230"/>
                  </a:lnTo>
                  <a:lnTo>
                    <a:pt x="91" y="228"/>
                  </a:lnTo>
                  <a:lnTo>
                    <a:pt x="93" y="224"/>
                  </a:lnTo>
                  <a:lnTo>
                    <a:pt x="99" y="222"/>
                  </a:lnTo>
                  <a:lnTo>
                    <a:pt x="102" y="221"/>
                  </a:lnTo>
                  <a:lnTo>
                    <a:pt x="106" y="219"/>
                  </a:lnTo>
                  <a:lnTo>
                    <a:pt x="112" y="219"/>
                  </a:lnTo>
                  <a:lnTo>
                    <a:pt x="116" y="217"/>
                  </a:lnTo>
                  <a:lnTo>
                    <a:pt x="120" y="215"/>
                  </a:lnTo>
                  <a:lnTo>
                    <a:pt x="123" y="215"/>
                  </a:lnTo>
                  <a:lnTo>
                    <a:pt x="133" y="209"/>
                  </a:lnTo>
                  <a:lnTo>
                    <a:pt x="140" y="205"/>
                  </a:lnTo>
                  <a:lnTo>
                    <a:pt x="148" y="202"/>
                  </a:lnTo>
                  <a:lnTo>
                    <a:pt x="158" y="198"/>
                  </a:lnTo>
                  <a:lnTo>
                    <a:pt x="163" y="194"/>
                  </a:lnTo>
                  <a:lnTo>
                    <a:pt x="171" y="190"/>
                  </a:lnTo>
                  <a:lnTo>
                    <a:pt x="177" y="186"/>
                  </a:lnTo>
                  <a:lnTo>
                    <a:pt x="184" y="184"/>
                  </a:lnTo>
                  <a:lnTo>
                    <a:pt x="188" y="179"/>
                  </a:lnTo>
                  <a:lnTo>
                    <a:pt x="192" y="175"/>
                  </a:lnTo>
                  <a:lnTo>
                    <a:pt x="197" y="171"/>
                  </a:lnTo>
                  <a:lnTo>
                    <a:pt x="199" y="169"/>
                  </a:lnTo>
                  <a:lnTo>
                    <a:pt x="201" y="162"/>
                  </a:lnTo>
                  <a:lnTo>
                    <a:pt x="199" y="156"/>
                  </a:lnTo>
                  <a:lnTo>
                    <a:pt x="196" y="154"/>
                  </a:lnTo>
                  <a:lnTo>
                    <a:pt x="192" y="150"/>
                  </a:lnTo>
                  <a:lnTo>
                    <a:pt x="186" y="145"/>
                  </a:lnTo>
                  <a:lnTo>
                    <a:pt x="182" y="141"/>
                  </a:lnTo>
                  <a:lnTo>
                    <a:pt x="177" y="135"/>
                  </a:lnTo>
                  <a:lnTo>
                    <a:pt x="171" y="129"/>
                  </a:lnTo>
                  <a:lnTo>
                    <a:pt x="163" y="124"/>
                  </a:lnTo>
                  <a:lnTo>
                    <a:pt x="158" y="118"/>
                  </a:lnTo>
                  <a:lnTo>
                    <a:pt x="148" y="112"/>
                  </a:lnTo>
                  <a:lnTo>
                    <a:pt x="140" y="105"/>
                  </a:lnTo>
                  <a:lnTo>
                    <a:pt x="137" y="103"/>
                  </a:lnTo>
                  <a:lnTo>
                    <a:pt x="133" y="99"/>
                  </a:lnTo>
                  <a:lnTo>
                    <a:pt x="127" y="95"/>
                  </a:lnTo>
                  <a:lnTo>
                    <a:pt x="123" y="93"/>
                  </a:lnTo>
                  <a:lnTo>
                    <a:pt x="120" y="89"/>
                  </a:lnTo>
                  <a:lnTo>
                    <a:pt x="116" y="86"/>
                  </a:lnTo>
                  <a:lnTo>
                    <a:pt x="110" y="82"/>
                  </a:lnTo>
                  <a:lnTo>
                    <a:pt x="106" y="80"/>
                  </a:lnTo>
                  <a:lnTo>
                    <a:pt x="102" y="74"/>
                  </a:lnTo>
                  <a:lnTo>
                    <a:pt x="99" y="70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7" y="63"/>
                  </a:lnTo>
                  <a:lnTo>
                    <a:pt x="82" y="59"/>
                  </a:lnTo>
                  <a:lnTo>
                    <a:pt x="76" y="55"/>
                  </a:lnTo>
                  <a:lnTo>
                    <a:pt x="70" y="51"/>
                  </a:lnTo>
                  <a:lnTo>
                    <a:pt x="64" y="46"/>
                  </a:lnTo>
                  <a:lnTo>
                    <a:pt x="55" y="40"/>
                  </a:lnTo>
                  <a:lnTo>
                    <a:pt x="47" y="32"/>
                  </a:lnTo>
                  <a:lnTo>
                    <a:pt x="40" y="27"/>
                  </a:lnTo>
                  <a:lnTo>
                    <a:pt x="34" y="23"/>
                  </a:lnTo>
                  <a:lnTo>
                    <a:pt x="26" y="19"/>
                  </a:lnTo>
                  <a:lnTo>
                    <a:pt x="21" y="13"/>
                  </a:lnTo>
                  <a:lnTo>
                    <a:pt x="15" y="10"/>
                  </a:lnTo>
                  <a:lnTo>
                    <a:pt x="11" y="6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509" name="Group 150"/>
          <p:cNvGrpSpPr>
            <a:grpSpLocks noChangeAspect="1"/>
          </p:cNvGrpSpPr>
          <p:nvPr/>
        </p:nvGrpSpPr>
        <p:grpSpPr bwMode="auto">
          <a:xfrm>
            <a:off x="1339850" y="4389438"/>
            <a:ext cx="1817688" cy="1646237"/>
            <a:chOff x="844" y="2765"/>
            <a:chExt cx="1145" cy="1037"/>
          </a:xfrm>
        </p:grpSpPr>
        <p:sp>
          <p:nvSpPr>
            <p:cNvPr id="17555" name="Freeform 195"/>
            <p:cNvSpPr>
              <a:spLocks/>
            </p:cNvSpPr>
            <p:nvPr/>
          </p:nvSpPr>
          <p:spPr bwMode="auto">
            <a:xfrm>
              <a:off x="1618" y="3677"/>
              <a:ext cx="101" cy="124"/>
            </a:xfrm>
            <a:custGeom>
              <a:avLst/>
              <a:gdLst>
                <a:gd name="T0" fmla="*/ 2 w 201"/>
                <a:gd name="T1" fmla="*/ 2 h 249"/>
                <a:gd name="T2" fmla="*/ 4 w 201"/>
                <a:gd name="T3" fmla="*/ 11 h 249"/>
                <a:gd name="T4" fmla="*/ 6 w 201"/>
                <a:gd name="T5" fmla="*/ 21 h 249"/>
                <a:gd name="T6" fmla="*/ 7 w 201"/>
                <a:gd name="T7" fmla="*/ 29 h 249"/>
                <a:gd name="T8" fmla="*/ 7 w 201"/>
                <a:gd name="T9" fmla="*/ 38 h 249"/>
                <a:gd name="T10" fmla="*/ 9 w 201"/>
                <a:gd name="T11" fmla="*/ 48 h 249"/>
                <a:gd name="T12" fmla="*/ 11 w 201"/>
                <a:gd name="T13" fmla="*/ 57 h 249"/>
                <a:gd name="T14" fmla="*/ 13 w 201"/>
                <a:gd name="T15" fmla="*/ 65 h 249"/>
                <a:gd name="T16" fmla="*/ 13 w 201"/>
                <a:gd name="T17" fmla="*/ 76 h 249"/>
                <a:gd name="T18" fmla="*/ 13 w 201"/>
                <a:gd name="T19" fmla="*/ 86 h 249"/>
                <a:gd name="T20" fmla="*/ 15 w 201"/>
                <a:gd name="T21" fmla="*/ 97 h 249"/>
                <a:gd name="T22" fmla="*/ 17 w 201"/>
                <a:gd name="T23" fmla="*/ 108 h 249"/>
                <a:gd name="T24" fmla="*/ 19 w 201"/>
                <a:gd name="T25" fmla="*/ 120 h 249"/>
                <a:gd name="T26" fmla="*/ 21 w 201"/>
                <a:gd name="T27" fmla="*/ 131 h 249"/>
                <a:gd name="T28" fmla="*/ 23 w 201"/>
                <a:gd name="T29" fmla="*/ 141 h 249"/>
                <a:gd name="T30" fmla="*/ 23 w 201"/>
                <a:gd name="T31" fmla="*/ 152 h 249"/>
                <a:gd name="T32" fmla="*/ 25 w 201"/>
                <a:gd name="T33" fmla="*/ 162 h 249"/>
                <a:gd name="T34" fmla="*/ 25 w 201"/>
                <a:gd name="T35" fmla="*/ 173 h 249"/>
                <a:gd name="T36" fmla="*/ 25 w 201"/>
                <a:gd name="T37" fmla="*/ 183 h 249"/>
                <a:gd name="T38" fmla="*/ 25 w 201"/>
                <a:gd name="T39" fmla="*/ 192 h 249"/>
                <a:gd name="T40" fmla="*/ 26 w 201"/>
                <a:gd name="T41" fmla="*/ 202 h 249"/>
                <a:gd name="T42" fmla="*/ 26 w 201"/>
                <a:gd name="T43" fmla="*/ 209 h 249"/>
                <a:gd name="T44" fmla="*/ 28 w 201"/>
                <a:gd name="T45" fmla="*/ 221 h 249"/>
                <a:gd name="T46" fmla="*/ 28 w 201"/>
                <a:gd name="T47" fmla="*/ 234 h 249"/>
                <a:gd name="T48" fmla="*/ 30 w 201"/>
                <a:gd name="T49" fmla="*/ 243 h 249"/>
                <a:gd name="T50" fmla="*/ 30 w 201"/>
                <a:gd name="T51" fmla="*/ 247 h 249"/>
                <a:gd name="T52" fmla="*/ 34 w 201"/>
                <a:gd name="T53" fmla="*/ 247 h 249"/>
                <a:gd name="T54" fmla="*/ 44 w 201"/>
                <a:gd name="T55" fmla="*/ 243 h 249"/>
                <a:gd name="T56" fmla="*/ 53 w 201"/>
                <a:gd name="T57" fmla="*/ 240 h 249"/>
                <a:gd name="T58" fmla="*/ 66 w 201"/>
                <a:gd name="T59" fmla="*/ 234 h 249"/>
                <a:gd name="T60" fmla="*/ 83 w 201"/>
                <a:gd name="T61" fmla="*/ 230 h 249"/>
                <a:gd name="T62" fmla="*/ 93 w 201"/>
                <a:gd name="T63" fmla="*/ 224 h 249"/>
                <a:gd name="T64" fmla="*/ 102 w 201"/>
                <a:gd name="T65" fmla="*/ 221 h 249"/>
                <a:gd name="T66" fmla="*/ 112 w 201"/>
                <a:gd name="T67" fmla="*/ 219 h 249"/>
                <a:gd name="T68" fmla="*/ 120 w 201"/>
                <a:gd name="T69" fmla="*/ 215 h 249"/>
                <a:gd name="T70" fmla="*/ 133 w 201"/>
                <a:gd name="T71" fmla="*/ 209 h 249"/>
                <a:gd name="T72" fmla="*/ 148 w 201"/>
                <a:gd name="T73" fmla="*/ 202 h 249"/>
                <a:gd name="T74" fmla="*/ 163 w 201"/>
                <a:gd name="T75" fmla="*/ 194 h 249"/>
                <a:gd name="T76" fmla="*/ 177 w 201"/>
                <a:gd name="T77" fmla="*/ 186 h 249"/>
                <a:gd name="T78" fmla="*/ 188 w 201"/>
                <a:gd name="T79" fmla="*/ 179 h 249"/>
                <a:gd name="T80" fmla="*/ 197 w 201"/>
                <a:gd name="T81" fmla="*/ 171 h 249"/>
                <a:gd name="T82" fmla="*/ 201 w 201"/>
                <a:gd name="T83" fmla="*/ 162 h 249"/>
                <a:gd name="T84" fmla="*/ 196 w 201"/>
                <a:gd name="T85" fmla="*/ 154 h 249"/>
                <a:gd name="T86" fmla="*/ 186 w 201"/>
                <a:gd name="T87" fmla="*/ 145 h 249"/>
                <a:gd name="T88" fmla="*/ 177 w 201"/>
                <a:gd name="T89" fmla="*/ 135 h 249"/>
                <a:gd name="T90" fmla="*/ 163 w 201"/>
                <a:gd name="T91" fmla="*/ 124 h 249"/>
                <a:gd name="T92" fmla="*/ 148 w 201"/>
                <a:gd name="T93" fmla="*/ 112 h 249"/>
                <a:gd name="T94" fmla="*/ 137 w 201"/>
                <a:gd name="T95" fmla="*/ 103 h 249"/>
                <a:gd name="T96" fmla="*/ 127 w 201"/>
                <a:gd name="T97" fmla="*/ 95 h 249"/>
                <a:gd name="T98" fmla="*/ 120 w 201"/>
                <a:gd name="T99" fmla="*/ 89 h 249"/>
                <a:gd name="T100" fmla="*/ 110 w 201"/>
                <a:gd name="T101" fmla="*/ 82 h 249"/>
                <a:gd name="T102" fmla="*/ 102 w 201"/>
                <a:gd name="T103" fmla="*/ 74 h 249"/>
                <a:gd name="T104" fmla="*/ 93 w 201"/>
                <a:gd name="T105" fmla="*/ 69 h 249"/>
                <a:gd name="T106" fmla="*/ 87 w 201"/>
                <a:gd name="T107" fmla="*/ 63 h 249"/>
                <a:gd name="T108" fmla="*/ 76 w 201"/>
                <a:gd name="T109" fmla="*/ 55 h 249"/>
                <a:gd name="T110" fmla="*/ 64 w 201"/>
                <a:gd name="T111" fmla="*/ 46 h 249"/>
                <a:gd name="T112" fmla="*/ 47 w 201"/>
                <a:gd name="T113" fmla="*/ 32 h 249"/>
                <a:gd name="T114" fmla="*/ 34 w 201"/>
                <a:gd name="T115" fmla="*/ 23 h 249"/>
                <a:gd name="T116" fmla="*/ 21 w 201"/>
                <a:gd name="T117" fmla="*/ 13 h 249"/>
                <a:gd name="T118" fmla="*/ 11 w 201"/>
                <a:gd name="T119" fmla="*/ 6 h 249"/>
                <a:gd name="T120" fmla="*/ 2 w 201"/>
                <a:gd name="T121" fmla="*/ 0 h 249"/>
                <a:gd name="T122" fmla="*/ 0 w 201"/>
                <a:gd name="T1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1" h="249">
                  <a:moveTo>
                    <a:pt x="0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4" y="1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7" y="29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11" y="51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3" y="65"/>
                  </a:lnTo>
                  <a:lnTo>
                    <a:pt x="13" y="70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3" y="86"/>
                  </a:lnTo>
                  <a:lnTo>
                    <a:pt x="15" y="93"/>
                  </a:lnTo>
                  <a:lnTo>
                    <a:pt x="15" y="97"/>
                  </a:lnTo>
                  <a:lnTo>
                    <a:pt x="17" y="103"/>
                  </a:lnTo>
                  <a:lnTo>
                    <a:pt x="17" y="108"/>
                  </a:lnTo>
                  <a:lnTo>
                    <a:pt x="19" y="116"/>
                  </a:lnTo>
                  <a:lnTo>
                    <a:pt x="19" y="120"/>
                  </a:lnTo>
                  <a:lnTo>
                    <a:pt x="21" y="126"/>
                  </a:lnTo>
                  <a:lnTo>
                    <a:pt x="21" y="131"/>
                  </a:lnTo>
                  <a:lnTo>
                    <a:pt x="23" y="137"/>
                  </a:lnTo>
                  <a:lnTo>
                    <a:pt x="23" y="141"/>
                  </a:lnTo>
                  <a:lnTo>
                    <a:pt x="23" y="146"/>
                  </a:lnTo>
                  <a:lnTo>
                    <a:pt x="23" y="152"/>
                  </a:lnTo>
                  <a:lnTo>
                    <a:pt x="25" y="158"/>
                  </a:lnTo>
                  <a:lnTo>
                    <a:pt x="25" y="162"/>
                  </a:lnTo>
                  <a:lnTo>
                    <a:pt x="25" y="167"/>
                  </a:lnTo>
                  <a:lnTo>
                    <a:pt x="25" y="173"/>
                  </a:lnTo>
                  <a:lnTo>
                    <a:pt x="25" y="177"/>
                  </a:lnTo>
                  <a:lnTo>
                    <a:pt x="25" y="183"/>
                  </a:lnTo>
                  <a:lnTo>
                    <a:pt x="25" y="186"/>
                  </a:lnTo>
                  <a:lnTo>
                    <a:pt x="25" y="192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5"/>
                  </a:lnTo>
                  <a:lnTo>
                    <a:pt x="26" y="209"/>
                  </a:lnTo>
                  <a:lnTo>
                    <a:pt x="28" y="215"/>
                  </a:lnTo>
                  <a:lnTo>
                    <a:pt x="28" y="221"/>
                  </a:lnTo>
                  <a:lnTo>
                    <a:pt x="28" y="228"/>
                  </a:lnTo>
                  <a:lnTo>
                    <a:pt x="28" y="234"/>
                  </a:lnTo>
                  <a:lnTo>
                    <a:pt x="30" y="238"/>
                  </a:lnTo>
                  <a:lnTo>
                    <a:pt x="30" y="243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2" y="249"/>
                  </a:lnTo>
                  <a:lnTo>
                    <a:pt x="34" y="247"/>
                  </a:lnTo>
                  <a:lnTo>
                    <a:pt x="40" y="247"/>
                  </a:lnTo>
                  <a:lnTo>
                    <a:pt x="44" y="243"/>
                  </a:lnTo>
                  <a:lnTo>
                    <a:pt x="47" y="241"/>
                  </a:lnTo>
                  <a:lnTo>
                    <a:pt x="53" y="240"/>
                  </a:lnTo>
                  <a:lnTo>
                    <a:pt x="61" y="238"/>
                  </a:lnTo>
                  <a:lnTo>
                    <a:pt x="66" y="234"/>
                  </a:lnTo>
                  <a:lnTo>
                    <a:pt x="74" y="234"/>
                  </a:lnTo>
                  <a:lnTo>
                    <a:pt x="83" y="230"/>
                  </a:lnTo>
                  <a:lnTo>
                    <a:pt x="91" y="228"/>
                  </a:lnTo>
                  <a:lnTo>
                    <a:pt x="93" y="224"/>
                  </a:lnTo>
                  <a:lnTo>
                    <a:pt x="99" y="222"/>
                  </a:lnTo>
                  <a:lnTo>
                    <a:pt x="102" y="221"/>
                  </a:lnTo>
                  <a:lnTo>
                    <a:pt x="106" y="219"/>
                  </a:lnTo>
                  <a:lnTo>
                    <a:pt x="112" y="219"/>
                  </a:lnTo>
                  <a:lnTo>
                    <a:pt x="116" y="217"/>
                  </a:lnTo>
                  <a:lnTo>
                    <a:pt x="120" y="215"/>
                  </a:lnTo>
                  <a:lnTo>
                    <a:pt x="123" y="215"/>
                  </a:lnTo>
                  <a:lnTo>
                    <a:pt x="133" y="209"/>
                  </a:lnTo>
                  <a:lnTo>
                    <a:pt x="140" y="205"/>
                  </a:lnTo>
                  <a:lnTo>
                    <a:pt x="148" y="202"/>
                  </a:lnTo>
                  <a:lnTo>
                    <a:pt x="158" y="198"/>
                  </a:lnTo>
                  <a:lnTo>
                    <a:pt x="163" y="194"/>
                  </a:lnTo>
                  <a:lnTo>
                    <a:pt x="171" y="190"/>
                  </a:lnTo>
                  <a:lnTo>
                    <a:pt x="177" y="186"/>
                  </a:lnTo>
                  <a:lnTo>
                    <a:pt x="184" y="184"/>
                  </a:lnTo>
                  <a:lnTo>
                    <a:pt x="188" y="179"/>
                  </a:lnTo>
                  <a:lnTo>
                    <a:pt x="192" y="175"/>
                  </a:lnTo>
                  <a:lnTo>
                    <a:pt x="197" y="171"/>
                  </a:lnTo>
                  <a:lnTo>
                    <a:pt x="199" y="169"/>
                  </a:lnTo>
                  <a:lnTo>
                    <a:pt x="201" y="162"/>
                  </a:lnTo>
                  <a:lnTo>
                    <a:pt x="199" y="156"/>
                  </a:lnTo>
                  <a:lnTo>
                    <a:pt x="196" y="154"/>
                  </a:lnTo>
                  <a:lnTo>
                    <a:pt x="192" y="150"/>
                  </a:lnTo>
                  <a:lnTo>
                    <a:pt x="186" y="145"/>
                  </a:lnTo>
                  <a:lnTo>
                    <a:pt x="182" y="141"/>
                  </a:lnTo>
                  <a:lnTo>
                    <a:pt x="177" y="135"/>
                  </a:lnTo>
                  <a:lnTo>
                    <a:pt x="171" y="129"/>
                  </a:lnTo>
                  <a:lnTo>
                    <a:pt x="163" y="124"/>
                  </a:lnTo>
                  <a:lnTo>
                    <a:pt x="158" y="118"/>
                  </a:lnTo>
                  <a:lnTo>
                    <a:pt x="148" y="112"/>
                  </a:lnTo>
                  <a:lnTo>
                    <a:pt x="140" y="105"/>
                  </a:lnTo>
                  <a:lnTo>
                    <a:pt x="137" y="103"/>
                  </a:lnTo>
                  <a:lnTo>
                    <a:pt x="133" y="99"/>
                  </a:lnTo>
                  <a:lnTo>
                    <a:pt x="127" y="95"/>
                  </a:lnTo>
                  <a:lnTo>
                    <a:pt x="123" y="93"/>
                  </a:lnTo>
                  <a:lnTo>
                    <a:pt x="120" y="89"/>
                  </a:lnTo>
                  <a:lnTo>
                    <a:pt x="116" y="86"/>
                  </a:lnTo>
                  <a:lnTo>
                    <a:pt x="110" y="82"/>
                  </a:lnTo>
                  <a:lnTo>
                    <a:pt x="106" y="80"/>
                  </a:lnTo>
                  <a:lnTo>
                    <a:pt x="102" y="74"/>
                  </a:lnTo>
                  <a:lnTo>
                    <a:pt x="99" y="70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7" y="63"/>
                  </a:lnTo>
                  <a:lnTo>
                    <a:pt x="82" y="59"/>
                  </a:lnTo>
                  <a:lnTo>
                    <a:pt x="76" y="55"/>
                  </a:lnTo>
                  <a:lnTo>
                    <a:pt x="70" y="51"/>
                  </a:lnTo>
                  <a:lnTo>
                    <a:pt x="64" y="46"/>
                  </a:lnTo>
                  <a:lnTo>
                    <a:pt x="55" y="40"/>
                  </a:lnTo>
                  <a:lnTo>
                    <a:pt x="47" y="32"/>
                  </a:lnTo>
                  <a:lnTo>
                    <a:pt x="40" y="27"/>
                  </a:lnTo>
                  <a:lnTo>
                    <a:pt x="34" y="23"/>
                  </a:lnTo>
                  <a:lnTo>
                    <a:pt x="26" y="19"/>
                  </a:lnTo>
                  <a:lnTo>
                    <a:pt x="21" y="13"/>
                  </a:lnTo>
                  <a:lnTo>
                    <a:pt x="15" y="10"/>
                  </a:lnTo>
                  <a:lnTo>
                    <a:pt x="11" y="6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0" name="AutoShape 149"/>
            <p:cNvSpPr>
              <a:spLocks noChangeAspect="1" noChangeArrowheads="1" noTextEdit="1"/>
            </p:cNvSpPr>
            <p:nvPr/>
          </p:nvSpPr>
          <p:spPr bwMode="auto">
            <a:xfrm>
              <a:off x="844" y="2765"/>
              <a:ext cx="114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1" name="Freeform 151"/>
            <p:cNvSpPr>
              <a:spLocks/>
            </p:cNvSpPr>
            <p:nvPr/>
          </p:nvSpPr>
          <p:spPr bwMode="auto">
            <a:xfrm>
              <a:off x="960" y="2813"/>
              <a:ext cx="962" cy="958"/>
            </a:xfrm>
            <a:custGeom>
              <a:avLst/>
              <a:gdLst>
                <a:gd name="T0" fmla="*/ 150 w 1925"/>
                <a:gd name="T1" fmla="*/ 148 h 1916"/>
                <a:gd name="T2" fmla="*/ 207 w 1925"/>
                <a:gd name="T3" fmla="*/ 426 h 1916"/>
                <a:gd name="T4" fmla="*/ 351 w 1925"/>
                <a:gd name="T5" fmla="*/ 652 h 1916"/>
                <a:gd name="T6" fmla="*/ 163 w 1925"/>
                <a:gd name="T7" fmla="*/ 983 h 1916"/>
                <a:gd name="T8" fmla="*/ 51 w 1925"/>
                <a:gd name="T9" fmla="*/ 1228 h 1916"/>
                <a:gd name="T10" fmla="*/ 0 w 1925"/>
                <a:gd name="T11" fmla="*/ 1422 h 1916"/>
                <a:gd name="T12" fmla="*/ 405 w 1925"/>
                <a:gd name="T13" fmla="*/ 1386 h 1916"/>
                <a:gd name="T14" fmla="*/ 644 w 1925"/>
                <a:gd name="T15" fmla="*/ 1511 h 1916"/>
                <a:gd name="T16" fmla="*/ 751 w 1925"/>
                <a:gd name="T17" fmla="*/ 1762 h 1916"/>
                <a:gd name="T18" fmla="*/ 986 w 1925"/>
                <a:gd name="T19" fmla="*/ 1916 h 1916"/>
                <a:gd name="T20" fmla="*/ 1142 w 1925"/>
                <a:gd name="T21" fmla="*/ 1738 h 1916"/>
                <a:gd name="T22" fmla="*/ 1205 w 1925"/>
                <a:gd name="T23" fmla="*/ 1470 h 1916"/>
                <a:gd name="T24" fmla="*/ 1482 w 1925"/>
                <a:gd name="T25" fmla="*/ 1327 h 1916"/>
                <a:gd name="T26" fmla="*/ 1754 w 1925"/>
                <a:gd name="T27" fmla="*/ 1298 h 1916"/>
                <a:gd name="T28" fmla="*/ 1925 w 1925"/>
                <a:gd name="T29" fmla="*/ 1173 h 1916"/>
                <a:gd name="T30" fmla="*/ 1558 w 1925"/>
                <a:gd name="T31" fmla="*/ 869 h 1916"/>
                <a:gd name="T32" fmla="*/ 1404 w 1925"/>
                <a:gd name="T33" fmla="*/ 538 h 1916"/>
                <a:gd name="T34" fmla="*/ 1505 w 1925"/>
                <a:gd name="T35" fmla="*/ 304 h 1916"/>
                <a:gd name="T36" fmla="*/ 1444 w 1925"/>
                <a:gd name="T37" fmla="*/ 0 h 1916"/>
                <a:gd name="T38" fmla="*/ 1087 w 1925"/>
                <a:gd name="T39" fmla="*/ 114 h 1916"/>
                <a:gd name="T40" fmla="*/ 963 w 1925"/>
                <a:gd name="T41" fmla="*/ 283 h 1916"/>
                <a:gd name="T42" fmla="*/ 469 w 1925"/>
                <a:gd name="T43" fmla="*/ 143 h 1916"/>
                <a:gd name="T44" fmla="*/ 150 w 1925"/>
                <a:gd name="T45" fmla="*/ 148 h 1916"/>
                <a:gd name="T46" fmla="*/ 150 w 1925"/>
                <a:gd name="T47" fmla="*/ 148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5" h="1916">
                  <a:moveTo>
                    <a:pt x="150" y="148"/>
                  </a:moveTo>
                  <a:lnTo>
                    <a:pt x="207" y="426"/>
                  </a:lnTo>
                  <a:lnTo>
                    <a:pt x="351" y="652"/>
                  </a:lnTo>
                  <a:lnTo>
                    <a:pt x="163" y="983"/>
                  </a:lnTo>
                  <a:lnTo>
                    <a:pt x="51" y="1228"/>
                  </a:lnTo>
                  <a:lnTo>
                    <a:pt x="0" y="1422"/>
                  </a:lnTo>
                  <a:lnTo>
                    <a:pt x="405" y="1386"/>
                  </a:lnTo>
                  <a:lnTo>
                    <a:pt x="644" y="1511"/>
                  </a:lnTo>
                  <a:lnTo>
                    <a:pt x="751" y="1762"/>
                  </a:lnTo>
                  <a:lnTo>
                    <a:pt x="986" y="1916"/>
                  </a:lnTo>
                  <a:lnTo>
                    <a:pt x="1142" y="1738"/>
                  </a:lnTo>
                  <a:lnTo>
                    <a:pt x="1205" y="1470"/>
                  </a:lnTo>
                  <a:lnTo>
                    <a:pt x="1482" y="1327"/>
                  </a:lnTo>
                  <a:lnTo>
                    <a:pt x="1754" y="1298"/>
                  </a:lnTo>
                  <a:lnTo>
                    <a:pt x="1925" y="1173"/>
                  </a:lnTo>
                  <a:lnTo>
                    <a:pt x="1558" y="869"/>
                  </a:lnTo>
                  <a:lnTo>
                    <a:pt x="1404" y="538"/>
                  </a:lnTo>
                  <a:lnTo>
                    <a:pt x="1505" y="304"/>
                  </a:lnTo>
                  <a:lnTo>
                    <a:pt x="1444" y="0"/>
                  </a:lnTo>
                  <a:lnTo>
                    <a:pt x="1087" y="114"/>
                  </a:lnTo>
                  <a:lnTo>
                    <a:pt x="963" y="283"/>
                  </a:lnTo>
                  <a:lnTo>
                    <a:pt x="469" y="143"/>
                  </a:lnTo>
                  <a:lnTo>
                    <a:pt x="150" y="148"/>
                  </a:lnTo>
                  <a:lnTo>
                    <a:pt x="15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2" name="Freeform 152"/>
            <p:cNvSpPr>
              <a:spLocks/>
            </p:cNvSpPr>
            <p:nvPr/>
          </p:nvSpPr>
          <p:spPr bwMode="auto">
            <a:xfrm>
              <a:off x="909" y="2812"/>
              <a:ext cx="1007" cy="838"/>
            </a:xfrm>
            <a:custGeom>
              <a:avLst/>
              <a:gdLst>
                <a:gd name="T0" fmla="*/ 779 w 2015"/>
                <a:gd name="T1" fmla="*/ 215 h 1677"/>
                <a:gd name="T2" fmla="*/ 741 w 2015"/>
                <a:gd name="T3" fmla="*/ 437 h 1677"/>
                <a:gd name="T4" fmla="*/ 734 w 2015"/>
                <a:gd name="T5" fmla="*/ 597 h 1677"/>
                <a:gd name="T6" fmla="*/ 688 w 2015"/>
                <a:gd name="T7" fmla="*/ 629 h 1677"/>
                <a:gd name="T8" fmla="*/ 582 w 2015"/>
                <a:gd name="T9" fmla="*/ 620 h 1677"/>
                <a:gd name="T10" fmla="*/ 447 w 2015"/>
                <a:gd name="T11" fmla="*/ 620 h 1677"/>
                <a:gd name="T12" fmla="*/ 325 w 2015"/>
                <a:gd name="T13" fmla="*/ 637 h 1677"/>
                <a:gd name="T14" fmla="*/ 215 w 2015"/>
                <a:gd name="T15" fmla="*/ 675 h 1677"/>
                <a:gd name="T16" fmla="*/ 107 w 2015"/>
                <a:gd name="T17" fmla="*/ 738 h 1677"/>
                <a:gd name="T18" fmla="*/ 23 w 2015"/>
                <a:gd name="T19" fmla="*/ 797 h 1677"/>
                <a:gd name="T20" fmla="*/ 48 w 2015"/>
                <a:gd name="T21" fmla="*/ 852 h 1677"/>
                <a:gd name="T22" fmla="*/ 150 w 2015"/>
                <a:gd name="T23" fmla="*/ 918 h 1677"/>
                <a:gd name="T24" fmla="*/ 274 w 2015"/>
                <a:gd name="T25" fmla="*/ 989 h 1677"/>
                <a:gd name="T26" fmla="*/ 392 w 2015"/>
                <a:gd name="T27" fmla="*/ 1032 h 1677"/>
                <a:gd name="T28" fmla="*/ 489 w 2015"/>
                <a:gd name="T29" fmla="*/ 1055 h 1677"/>
                <a:gd name="T30" fmla="*/ 587 w 2015"/>
                <a:gd name="T31" fmla="*/ 1070 h 1677"/>
                <a:gd name="T32" fmla="*/ 587 w 2015"/>
                <a:gd name="T33" fmla="*/ 1112 h 1677"/>
                <a:gd name="T34" fmla="*/ 540 w 2015"/>
                <a:gd name="T35" fmla="*/ 1209 h 1677"/>
                <a:gd name="T36" fmla="*/ 498 w 2015"/>
                <a:gd name="T37" fmla="*/ 1329 h 1677"/>
                <a:gd name="T38" fmla="*/ 489 w 2015"/>
                <a:gd name="T39" fmla="*/ 1441 h 1677"/>
                <a:gd name="T40" fmla="*/ 496 w 2015"/>
                <a:gd name="T41" fmla="*/ 1538 h 1677"/>
                <a:gd name="T42" fmla="*/ 508 w 2015"/>
                <a:gd name="T43" fmla="*/ 1626 h 1677"/>
                <a:gd name="T44" fmla="*/ 548 w 2015"/>
                <a:gd name="T45" fmla="*/ 1656 h 1677"/>
                <a:gd name="T46" fmla="*/ 631 w 2015"/>
                <a:gd name="T47" fmla="*/ 1607 h 1677"/>
                <a:gd name="T48" fmla="*/ 734 w 2015"/>
                <a:gd name="T49" fmla="*/ 1542 h 1677"/>
                <a:gd name="T50" fmla="*/ 842 w 2015"/>
                <a:gd name="T51" fmla="*/ 1470 h 1677"/>
                <a:gd name="T52" fmla="*/ 931 w 2015"/>
                <a:gd name="T53" fmla="*/ 1369 h 1677"/>
                <a:gd name="T54" fmla="*/ 994 w 2015"/>
                <a:gd name="T55" fmla="*/ 1266 h 1677"/>
                <a:gd name="T56" fmla="*/ 1032 w 2015"/>
                <a:gd name="T57" fmla="*/ 1194 h 1677"/>
                <a:gd name="T58" fmla="*/ 1074 w 2015"/>
                <a:gd name="T59" fmla="*/ 1274 h 1677"/>
                <a:gd name="T60" fmla="*/ 1142 w 2015"/>
                <a:gd name="T61" fmla="*/ 1363 h 1677"/>
                <a:gd name="T62" fmla="*/ 1251 w 2015"/>
                <a:gd name="T63" fmla="*/ 1451 h 1677"/>
                <a:gd name="T64" fmla="*/ 1395 w 2015"/>
                <a:gd name="T65" fmla="*/ 1517 h 1677"/>
                <a:gd name="T66" fmla="*/ 1540 w 2015"/>
                <a:gd name="T67" fmla="*/ 1565 h 1677"/>
                <a:gd name="T68" fmla="*/ 1640 w 2015"/>
                <a:gd name="T69" fmla="*/ 1580 h 1677"/>
                <a:gd name="T70" fmla="*/ 1650 w 2015"/>
                <a:gd name="T71" fmla="*/ 1515 h 1677"/>
                <a:gd name="T72" fmla="*/ 1619 w 2015"/>
                <a:gd name="T73" fmla="*/ 1392 h 1677"/>
                <a:gd name="T74" fmla="*/ 1579 w 2015"/>
                <a:gd name="T75" fmla="*/ 1251 h 1677"/>
                <a:gd name="T76" fmla="*/ 1540 w 2015"/>
                <a:gd name="T77" fmla="*/ 1143 h 1677"/>
                <a:gd name="T78" fmla="*/ 1460 w 2015"/>
                <a:gd name="T79" fmla="*/ 1042 h 1677"/>
                <a:gd name="T80" fmla="*/ 1399 w 2015"/>
                <a:gd name="T81" fmla="*/ 989 h 1677"/>
                <a:gd name="T82" fmla="*/ 1479 w 2015"/>
                <a:gd name="T83" fmla="*/ 972 h 1677"/>
                <a:gd name="T84" fmla="*/ 1591 w 2015"/>
                <a:gd name="T85" fmla="*/ 943 h 1677"/>
                <a:gd name="T86" fmla="*/ 1703 w 2015"/>
                <a:gd name="T87" fmla="*/ 896 h 1677"/>
                <a:gd name="T88" fmla="*/ 1802 w 2015"/>
                <a:gd name="T89" fmla="*/ 818 h 1677"/>
                <a:gd name="T90" fmla="*/ 1901 w 2015"/>
                <a:gd name="T91" fmla="*/ 707 h 1677"/>
                <a:gd name="T92" fmla="*/ 1982 w 2015"/>
                <a:gd name="T93" fmla="*/ 608 h 1677"/>
                <a:gd name="T94" fmla="*/ 1986 w 2015"/>
                <a:gd name="T95" fmla="*/ 557 h 1677"/>
                <a:gd name="T96" fmla="*/ 1874 w 2015"/>
                <a:gd name="T97" fmla="*/ 532 h 1677"/>
                <a:gd name="T98" fmla="*/ 1722 w 2015"/>
                <a:gd name="T99" fmla="*/ 508 h 1677"/>
                <a:gd name="T100" fmla="*/ 1579 w 2015"/>
                <a:gd name="T101" fmla="*/ 502 h 1677"/>
                <a:gd name="T102" fmla="*/ 1448 w 2015"/>
                <a:gd name="T103" fmla="*/ 525 h 1677"/>
                <a:gd name="T104" fmla="*/ 1313 w 2015"/>
                <a:gd name="T105" fmla="*/ 559 h 1677"/>
                <a:gd name="T106" fmla="*/ 1215 w 2015"/>
                <a:gd name="T107" fmla="*/ 584 h 1677"/>
                <a:gd name="T108" fmla="*/ 1184 w 2015"/>
                <a:gd name="T109" fmla="*/ 525 h 1677"/>
                <a:gd name="T110" fmla="*/ 1159 w 2015"/>
                <a:gd name="T111" fmla="*/ 432 h 1677"/>
                <a:gd name="T112" fmla="*/ 1123 w 2015"/>
                <a:gd name="T113" fmla="*/ 321 h 1677"/>
                <a:gd name="T114" fmla="*/ 1059 w 2015"/>
                <a:gd name="T115" fmla="*/ 198 h 1677"/>
                <a:gd name="T116" fmla="*/ 971 w 2015"/>
                <a:gd name="T117" fmla="*/ 89 h 1677"/>
                <a:gd name="T118" fmla="*/ 890 w 2015"/>
                <a:gd name="T119" fmla="*/ 13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15" h="1677">
                  <a:moveTo>
                    <a:pt x="873" y="0"/>
                  </a:moveTo>
                  <a:lnTo>
                    <a:pt x="861" y="12"/>
                  </a:lnTo>
                  <a:lnTo>
                    <a:pt x="855" y="23"/>
                  </a:lnTo>
                  <a:lnTo>
                    <a:pt x="848" y="36"/>
                  </a:lnTo>
                  <a:lnTo>
                    <a:pt x="842" y="51"/>
                  </a:lnTo>
                  <a:lnTo>
                    <a:pt x="833" y="65"/>
                  </a:lnTo>
                  <a:lnTo>
                    <a:pt x="827" y="76"/>
                  </a:lnTo>
                  <a:lnTo>
                    <a:pt x="821" y="91"/>
                  </a:lnTo>
                  <a:lnTo>
                    <a:pt x="816" y="105"/>
                  </a:lnTo>
                  <a:lnTo>
                    <a:pt x="808" y="116"/>
                  </a:lnTo>
                  <a:lnTo>
                    <a:pt x="804" y="131"/>
                  </a:lnTo>
                  <a:lnTo>
                    <a:pt x="800" y="145"/>
                  </a:lnTo>
                  <a:lnTo>
                    <a:pt x="795" y="158"/>
                  </a:lnTo>
                  <a:lnTo>
                    <a:pt x="789" y="173"/>
                  </a:lnTo>
                  <a:lnTo>
                    <a:pt x="785" y="186"/>
                  </a:lnTo>
                  <a:lnTo>
                    <a:pt x="783" y="200"/>
                  </a:lnTo>
                  <a:lnTo>
                    <a:pt x="779" y="215"/>
                  </a:lnTo>
                  <a:lnTo>
                    <a:pt x="774" y="226"/>
                  </a:lnTo>
                  <a:lnTo>
                    <a:pt x="770" y="242"/>
                  </a:lnTo>
                  <a:lnTo>
                    <a:pt x="768" y="255"/>
                  </a:lnTo>
                  <a:lnTo>
                    <a:pt x="764" y="270"/>
                  </a:lnTo>
                  <a:lnTo>
                    <a:pt x="760" y="283"/>
                  </a:lnTo>
                  <a:lnTo>
                    <a:pt x="760" y="297"/>
                  </a:lnTo>
                  <a:lnTo>
                    <a:pt x="757" y="312"/>
                  </a:lnTo>
                  <a:lnTo>
                    <a:pt x="755" y="323"/>
                  </a:lnTo>
                  <a:lnTo>
                    <a:pt x="753" y="337"/>
                  </a:lnTo>
                  <a:lnTo>
                    <a:pt x="749" y="350"/>
                  </a:lnTo>
                  <a:lnTo>
                    <a:pt x="749" y="363"/>
                  </a:lnTo>
                  <a:lnTo>
                    <a:pt x="749" y="375"/>
                  </a:lnTo>
                  <a:lnTo>
                    <a:pt x="745" y="388"/>
                  </a:lnTo>
                  <a:lnTo>
                    <a:pt x="745" y="401"/>
                  </a:lnTo>
                  <a:lnTo>
                    <a:pt x="743" y="413"/>
                  </a:lnTo>
                  <a:lnTo>
                    <a:pt x="743" y="426"/>
                  </a:lnTo>
                  <a:lnTo>
                    <a:pt x="741" y="437"/>
                  </a:lnTo>
                  <a:lnTo>
                    <a:pt x="739" y="449"/>
                  </a:lnTo>
                  <a:lnTo>
                    <a:pt x="738" y="460"/>
                  </a:lnTo>
                  <a:lnTo>
                    <a:pt x="738" y="472"/>
                  </a:lnTo>
                  <a:lnTo>
                    <a:pt x="738" y="483"/>
                  </a:lnTo>
                  <a:lnTo>
                    <a:pt x="738" y="494"/>
                  </a:lnTo>
                  <a:lnTo>
                    <a:pt x="738" y="504"/>
                  </a:lnTo>
                  <a:lnTo>
                    <a:pt x="738" y="515"/>
                  </a:lnTo>
                  <a:lnTo>
                    <a:pt x="738" y="525"/>
                  </a:lnTo>
                  <a:lnTo>
                    <a:pt x="738" y="534"/>
                  </a:lnTo>
                  <a:lnTo>
                    <a:pt x="736" y="544"/>
                  </a:lnTo>
                  <a:lnTo>
                    <a:pt x="736" y="551"/>
                  </a:lnTo>
                  <a:lnTo>
                    <a:pt x="736" y="559"/>
                  </a:lnTo>
                  <a:lnTo>
                    <a:pt x="736" y="569"/>
                  </a:lnTo>
                  <a:lnTo>
                    <a:pt x="736" y="576"/>
                  </a:lnTo>
                  <a:lnTo>
                    <a:pt x="736" y="584"/>
                  </a:lnTo>
                  <a:lnTo>
                    <a:pt x="734" y="591"/>
                  </a:lnTo>
                  <a:lnTo>
                    <a:pt x="734" y="597"/>
                  </a:lnTo>
                  <a:lnTo>
                    <a:pt x="732" y="603"/>
                  </a:lnTo>
                  <a:lnTo>
                    <a:pt x="732" y="608"/>
                  </a:lnTo>
                  <a:lnTo>
                    <a:pt x="732" y="612"/>
                  </a:lnTo>
                  <a:lnTo>
                    <a:pt x="732" y="618"/>
                  </a:lnTo>
                  <a:lnTo>
                    <a:pt x="732" y="622"/>
                  </a:lnTo>
                  <a:lnTo>
                    <a:pt x="732" y="627"/>
                  </a:lnTo>
                  <a:lnTo>
                    <a:pt x="730" y="633"/>
                  </a:lnTo>
                  <a:lnTo>
                    <a:pt x="728" y="637"/>
                  </a:lnTo>
                  <a:lnTo>
                    <a:pt x="724" y="637"/>
                  </a:lnTo>
                  <a:lnTo>
                    <a:pt x="722" y="637"/>
                  </a:lnTo>
                  <a:lnTo>
                    <a:pt x="719" y="637"/>
                  </a:lnTo>
                  <a:lnTo>
                    <a:pt x="713" y="635"/>
                  </a:lnTo>
                  <a:lnTo>
                    <a:pt x="707" y="633"/>
                  </a:lnTo>
                  <a:lnTo>
                    <a:pt x="700" y="631"/>
                  </a:lnTo>
                  <a:lnTo>
                    <a:pt x="696" y="631"/>
                  </a:lnTo>
                  <a:lnTo>
                    <a:pt x="692" y="629"/>
                  </a:lnTo>
                  <a:lnTo>
                    <a:pt x="688" y="629"/>
                  </a:lnTo>
                  <a:lnTo>
                    <a:pt x="682" y="629"/>
                  </a:lnTo>
                  <a:lnTo>
                    <a:pt x="679" y="627"/>
                  </a:lnTo>
                  <a:lnTo>
                    <a:pt x="673" y="627"/>
                  </a:lnTo>
                  <a:lnTo>
                    <a:pt x="667" y="626"/>
                  </a:lnTo>
                  <a:lnTo>
                    <a:pt x="662" y="626"/>
                  </a:lnTo>
                  <a:lnTo>
                    <a:pt x="656" y="626"/>
                  </a:lnTo>
                  <a:lnTo>
                    <a:pt x="648" y="624"/>
                  </a:lnTo>
                  <a:lnTo>
                    <a:pt x="643" y="624"/>
                  </a:lnTo>
                  <a:lnTo>
                    <a:pt x="637" y="624"/>
                  </a:lnTo>
                  <a:lnTo>
                    <a:pt x="629" y="624"/>
                  </a:lnTo>
                  <a:lnTo>
                    <a:pt x="624" y="622"/>
                  </a:lnTo>
                  <a:lnTo>
                    <a:pt x="618" y="620"/>
                  </a:lnTo>
                  <a:lnTo>
                    <a:pt x="610" y="620"/>
                  </a:lnTo>
                  <a:lnTo>
                    <a:pt x="603" y="620"/>
                  </a:lnTo>
                  <a:lnTo>
                    <a:pt x="597" y="620"/>
                  </a:lnTo>
                  <a:lnTo>
                    <a:pt x="587" y="620"/>
                  </a:lnTo>
                  <a:lnTo>
                    <a:pt x="582" y="620"/>
                  </a:lnTo>
                  <a:lnTo>
                    <a:pt x="574" y="620"/>
                  </a:lnTo>
                  <a:lnTo>
                    <a:pt x="567" y="620"/>
                  </a:lnTo>
                  <a:lnTo>
                    <a:pt x="557" y="620"/>
                  </a:lnTo>
                  <a:lnTo>
                    <a:pt x="551" y="620"/>
                  </a:lnTo>
                  <a:lnTo>
                    <a:pt x="544" y="618"/>
                  </a:lnTo>
                  <a:lnTo>
                    <a:pt x="534" y="618"/>
                  </a:lnTo>
                  <a:lnTo>
                    <a:pt x="527" y="618"/>
                  </a:lnTo>
                  <a:lnTo>
                    <a:pt x="519" y="618"/>
                  </a:lnTo>
                  <a:lnTo>
                    <a:pt x="511" y="618"/>
                  </a:lnTo>
                  <a:lnTo>
                    <a:pt x="504" y="618"/>
                  </a:lnTo>
                  <a:lnTo>
                    <a:pt x="494" y="618"/>
                  </a:lnTo>
                  <a:lnTo>
                    <a:pt x="487" y="620"/>
                  </a:lnTo>
                  <a:lnTo>
                    <a:pt x="479" y="620"/>
                  </a:lnTo>
                  <a:lnTo>
                    <a:pt x="472" y="620"/>
                  </a:lnTo>
                  <a:lnTo>
                    <a:pt x="464" y="620"/>
                  </a:lnTo>
                  <a:lnTo>
                    <a:pt x="454" y="620"/>
                  </a:lnTo>
                  <a:lnTo>
                    <a:pt x="447" y="620"/>
                  </a:lnTo>
                  <a:lnTo>
                    <a:pt x="439" y="620"/>
                  </a:lnTo>
                  <a:lnTo>
                    <a:pt x="432" y="622"/>
                  </a:lnTo>
                  <a:lnTo>
                    <a:pt x="422" y="624"/>
                  </a:lnTo>
                  <a:lnTo>
                    <a:pt x="416" y="624"/>
                  </a:lnTo>
                  <a:lnTo>
                    <a:pt x="407" y="624"/>
                  </a:lnTo>
                  <a:lnTo>
                    <a:pt x="399" y="624"/>
                  </a:lnTo>
                  <a:lnTo>
                    <a:pt x="394" y="626"/>
                  </a:lnTo>
                  <a:lnTo>
                    <a:pt x="384" y="626"/>
                  </a:lnTo>
                  <a:lnTo>
                    <a:pt x="377" y="627"/>
                  </a:lnTo>
                  <a:lnTo>
                    <a:pt x="371" y="627"/>
                  </a:lnTo>
                  <a:lnTo>
                    <a:pt x="365" y="629"/>
                  </a:lnTo>
                  <a:lnTo>
                    <a:pt x="356" y="629"/>
                  </a:lnTo>
                  <a:lnTo>
                    <a:pt x="350" y="631"/>
                  </a:lnTo>
                  <a:lnTo>
                    <a:pt x="342" y="631"/>
                  </a:lnTo>
                  <a:lnTo>
                    <a:pt x="337" y="633"/>
                  </a:lnTo>
                  <a:lnTo>
                    <a:pt x="329" y="633"/>
                  </a:lnTo>
                  <a:lnTo>
                    <a:pt x="325" y="637"/>
                  </a:lnTo>
                  <a:lnTo>
                    <a:pt x="318" y="637"/>
                  </a:lnTo>
                  <a:lnTo>
                    <a:pt x="312" y="637"/>
                  </a:lnTo>
                  <a:lnTo>
                    <a:pt x="304" y="639"/>
                  </a:lnTo>
                  <a:lnTo>
                    <a:pt x="300" y="641"/>
                  </a:lnTo>
                  <a:lnTo>
                    <a:pt x="293" y="643"/>
                  </a:lnTo>
                  <a:lnTo>
                    <a:pt x="287" y="645"/>
                  </a:lnTo>
                  <a:lnTo>
                    <a:pt x="281" y="646"/>
                  </a:lnTo>
                  <a:lnTo>
                    <a:pt x="274" y="650"/>
                  </a:lnTo>
                  <a:lnTo>
                    <a:pt x="268" y="650"/>
                  </a:lnTo>
                  <a:lnTo>
                    <a:pt x="261" y="654"/>
                  </a:lnTo>
                  <a:lnTo>
                    <a:pt x="255" y="656"/>
                  </a:lnTo>
                  <a:lnTo>
                    <a:pt x="247" y="660"/>
                  </a:lnTo>
                  <a:lnTo>
                    <a:pt x="240" y="662"/>
                  </a:lnTo>
                  <a:lnTo>
                    <a:pt x="234" y="666"/>
                  </a:lnTo>
                  <a:lnTo>
                    <a:pt x="228" y="669"/>
                  </a:lnTo>
                  <a:lnTo>
                    <a:pt x="221" y="671"/>
                  </a:lnTo>
                  <a:lnTo>
                    <a:pt x="215" y="675"/>
                  </a:lnTo>
                  <a:lnTo>
                    <a:pt x="209" y="679"/>
                  </a:lnTo>
                  <a:lnTo>
                    <a:pt x="202" y="683"/>
                  </a:lnTo>
                  <a:lnTo>
                    <a:pt x="196" y="685"/>
                  </a:lnTo>
                  <a:lnTo>
                    <a:pt x="188" y="688"/>
                  </a:lnTo>
                  <a:lnTo>
                    <a:pt x="181" y="690"/>
                  </a:lnTo>
                  <a:lnTo>
                    <a:pt x="175" y="694"/>
                  </a:lnTo>
                  <a:lnTo>
                    <a:pt x="167" y="700"/>
                  </a:lnTo>
                  <a:lnTo>
                    <a:pt x="162" y="704"/>
                  </a:lnTo>
                  <a:lnTo>
                    <a:pt x="156" y="707"/>
                  </a:lnTo>
                  <a:lnTo>
                    <a:pt x="148" y="709"/>
                  </a:lnTo>
                  <a:lnTo>
                    <a:pt x="143" y="713"/>
                  </a:lnTo>
                  <a:lnTo>
                    <a:pt x="139" y="717"/>
                  </a:lnTo>
                  <a:lnTo>
                    <a:pt x="131" y="723"/>
                  </a:lnTo>
                  <a:lnTo>
                    <a:pt x="124" y="726"/>
                  </a:lnTo>
                  <a:lnTo>
                    <a:pt x="120" y="730"/>
                  </a:lnTo>
                  <a:lnTo>
                    <a:pt x="112" y="732"/>
                  </a:lnTo>
                  <a:lnTo>
                    <a:pt x="107" y="738"/>
                  </a:lnTo>
                  <a:lnTo>
                    <a:pt x="101" y="742"/>
                  </a:lnTo>
                  <a:lnTo>
                    <a:pt x="95" y="745"/>
                  </a:lnTo>
                  <a:lnTo>
                    <a:pt x="90" y="749"/>
                  </a:lnTo>
                  <a:lnTo>
                    <a:pt x="86" y="751"/>
                  </a:lnTo>
                  <a:lnTo>
                    <a:pt x="78" y="755"/>
                  </a:lnTo>
                  <a:lnTo>
                    <a:pt x="74" y="761"/>
                  </a:lnTo>
                  <a:lnTo>
                    <a:pt x="69" y="762"/>
                  </a:lnTo>
                  <a:lnTo>
                    <a:pt x="65" y="766"/>
                  </a:lnTo>
                  <a:lnTo>
                    <a:pt x="59" y="770"/>
                  </a:lnTo>
                  <a:lnTo>
                    <a:pt x="53" y="774"/>
                  </a:lnTo>
                  <a:lnTo>
                    <a:pt x="50" y="776"/>
                  </a:lnTo>
                  <a:lnTo>
                    <a:pt x="48" y="780"/>
                  </a:lnTo>
                  <a:lnTo>
                    <a:pt x="42" y="781"/>
                  </a:lnTo>
                  <a:lnTo>
                    <a:pt x="36" y="785"/>
                  </a:lnTo>
                  <a:lnTo>
                    <a:pt x="33" y="789"/>
                  </a:lnTo>
                  <a:lnTo>
                    <a:pt x="31" y="793"/>
                  </a:lnTo>
                  <a:lnTo>
                    <a:pt x="23" y="797"/>
                  </a:lnTo>
                  <a:lnTo>
                    <a:pt x="15" y="802"/>
                  </a:lnTo>
                  <a:lnTo>
                    <a:pt x="12" y="804"/>
                  </a:lnTo>
                  <a:lnTo>
                    <a:pt x="8" y="810"/>
                  </a:lnTo>
                  <a:lnTo>
                    <a:pt x="0" y="816"/>
                  </a:lnTo>
                  <a:lnTo>
                    <a:pt x="0" y="818"/>
                  </a:lnTo>
                  <a:lnTo>
                    <a:pt x="2" y="818"/>
                  </a:lnTo>
                  <a:lnTo>
                    <a:pt x="4" y="819"/>
                  </a:lnTo>
                  <a:lnTo>
                    <a:pt x="8" y="823"/>
                  </a:lnTo>
                  <a:lnTo>
                    <a:pt x="14" y="825"/>
                  </a:lnTo>
                  <a:lnTo>
                    <a:pt x="19" y="831"/>
                  </a:lnTo>
                  <a:lnTo>
                    <a:pt x="23" y="835"/>
                  </a:lnTo>
                  <a:lnTo>
                    <a:pt x="27" y="835"/>
                  </a:lnTo>
                  <a:lnTo>
                    <a:pt x="31" y="838"/>
                  </a:lnTo>
                  <a:lnTo>
                    <a:pt x="34" y="842"/>
                  </a:lnTo>
                  <a:lnTo>
                    <a:pt x="38" y="844"/>
                  </a:lnTo>
                  <a:lnTo>
                    <a:pt x="44" y="848"/>
                  </a:lnTo>
                  <a:lnTo>
                    <a:pt x="48" y="852"/>
                  </a:lnTo>
                  <a:lnTo>
                    <a:pt x="53" y="856"/>
                  </a:lnTo>
                  <a:lnTo>
                    <a:pt x="57" y="858"/>
                  </a:lnTo>
                  <a:lnTo>
                    <a:pt x="63" y="861"/>
                  </a:lnTo>
                  <a:lnTo>
                    <a:pt x="67" y="865"/>
                  </a:lnTo>
                  <a:lnTo>
                    <a:pt x="74" y="869"/>
                  </a:lnTo>
                  <a:lnTo>
                    <a:pt x="78" y="873"/>
                  </a:lnTo>
                  <a:lnTo>
                    <a:pt x="86" y="877"/>
                  </a:lnTo>
                  <a:lnTo>
                    <a:pt x="91" y="880"/>
                  </a:lnTo>
                  <a:lnTo>
                    <a:pt x="99" y="886"/>
                  </a:lnTo>
                  <a:lnTo>
                    <a:pt x="105" y="888"/>
                  </a:lnTo>
                  <a:lnTo>
                    <a:pt x="110" y="894"/>
                  </a:lnTo>
                  <a:lnTo>
                    <a:pt x="118" y="897"/>
                  </a:lnTo>
                  <a:lnTo>
                    <a:pt x="124" y="903"/>
                  </a:lnTo>
                  <a:lnTo>
                    <a:pt x="129" y="907"/>
                  </a:lnTo>
                  <a:lnTo>
                    <a:pt x="139" y="911"/>
                  </a:lnTo>
                  <a:lnTo>
                    <a:pt x="145" y="915"/>
                  </a:lnTo>
                  <a:lnTo>
                    <a:pt x="150" y="918"/>
                  </a:lnTo>
                  <a:lnTo>
                    <a:pt x="158" y="924"/>
                  </a:lnTo>
                  <a:lnTo>
                    <a:pt x="166" y="930"/>
                  </a:lnTo>
                  <a:lnTo>
                    <a:pt x="171" y="932"/>
                  </a:lnTo>
                  <a:lnTo>
                    <a:pt x="179" y="935"/>
                  </a:lnTo>
                  <a:lnTo>
                    <a:pt x="186" y="941"/>
                  </a:lnTo>
                  <a:lnTo>
                    <a:pt x="194" y="945"/>
                  </a:lnTo>
                  <a:lnTo>
                    <a:pt x="202" y="949"/>
                  </a:lnTo>
                  <a:lnTo>
                    <a:pt x="211" y="954"/>
                  </a:lnTo>
                  <a:lnTo>
                    <a:pt x="217" y="958"/>
                  </a:lnTo>
                  <a:lnTo>
                    <a:pt x="224" y="962"/>
                  </a:lnTo>
                  <a:lnTo>
                    <a:pt x="230" y="968"/>
                  </a:lnTo>
                  <a:lnTo>
                    <a:pt x="238" y="972"/>
                  </a:lnTo>
                  <a:lnTo>
                    <a:pt x="245" y="975"/>
                  </a:lnTo>
                  <a:lnTo>
                    <a:pt x="253" y="979"/>
                  </a:lnTo>
                  <a:lnTo>
                    <a:pt x="259" y="981"/>
                  </a:lnTo>
                  <a:lnTo>
                    <a:pt x="268" y="987"/>
                  </a:lnTo>
                  <a:lnTo>
                    <a:pt x="274" y="989"/>
                  </a:lnTo>
                  <a:lnTo>
                    <a:pt x="281" y="992"/>
                  </a:lnTo>
                  <a:lnTo>
                    <a:pt x="289" y="996"/>
                  </a:lnTo>
                  <a:lnTo>
                    <a:pt x="299" y="1002"/>
                  </a:lnTo>
                  <a:lnTo>
                    <a:pt x="304" y="1002"/>
                  </a:lnTo>
                  <a:lnTo>
                    <a:pt x="312" y="1006"/>
                  </a:lnTo>
                  <a:lnTo>
                    <a:pt x="319" y="1008"/>
                  </a:lnTo>
                  <a:lnTo>
                    <a:pt x="325" y="1011"/>
                  </a:lnTo>
                  <a:lnTo>
                    <a:pt x="333" y="1013"/>
                  </a:lnTo>
                  <a:lnTo>
                    <a:pt x="340" y="1017"/>
                  </a:lnTo>
                  <a:lnTo>
                    <a:pt x="346" y="1021"/>
                  </a:lnTo>
                  <a:lnTo>
                    <a:pt x="352" y="1025"/>
                  </a:lnTo>
                  <a:lnTo>
                    <a:pt x="359" y="1025"/>
                  </a:lnTo>
                  <a:lnTo>
                    <a:pt x="365" y="1025"/>
                  </a:lnTo>
                  <a:lnTo>
                    <a:pt x="373" y="1027"/>
                  </a:lnTo>
                  <a:lnTo>
                    <a:pt x="378" y="1029"/>
                  </a:lnTo>
                  <a:lnTo>
                    <a:pt x="384" y="1030"/>
                  </a:lnTo>
                  <a:lnTo>
                    <a:pt x="392" y="1032"/>
                  </a:lnTo>
                  <a:lnTo>
                    <a:pt x="397" y="1034"/>
                  </a:lnTo>
                  <a:lnTo>
                    <a:pt x="403" y="1036"/>
                  </a:lnTo>
                  <a:lnTo>
                    <a:pt x="409" y="1038"/>
                  </a:lnTo>
                  <a:lnTo>
                    <a:pt x="416" y="1040"/>
                  </a:lnTo>
                  <a:lnTo>
                    <a:pt x="422" y="1040"/>
                  </a:lnTo>
                  <a:lnTo>
                    <a:pt x="428" y="1042"/>
                  </a:lnTo>
                  <a:lnTo>
                    <a:pt x="435" y="1042"/>
                  </a:lnTo>
                  <a:lnTo>
                    <a:pt x="439" y="1046"/>
                  </a:lnTo>
                  <a:lnTo>
                    <a:pt x="445" y="1046"/>
                  </a:lnTo>
                  <a:lnTo>
                    <a:pt x="453" y="1048"/>
                  </a:lnTo>
                  <a:lnTo>
                    <a:pt x="456" y="1048"/>
                  </a:lnTo>
                  <a:lnTo>
                    <a:pt x="464" y="1050"/>
                  </a:lnTo>
                  <a:lnTo>
                    <a:pt x="468" y="1050"/>
                  </a:lnTo>
                  <a:lnTo>
                    <a:pt x="475" y="1051"/>
                  </a:lnTo>
                  <a:lnTo>
                    <a:pt x="479" y="1053"/>
                  </a:lnTo>
                  <a:lnTo>
                    <a:pt x="485" y="1053"/>
                  </a:lnTo>
                  <a:lnTo>
                    <a:pt x="489" y="1055"/>
                  </a:lnTo>
                  <a:lnTo>
                    <a:pt x="494" y="1057"/>
                  </a:lnTo>
                  <a:lnTo>
                    <a:pt x="498" y="1057"/>
                  </a:lnTo>
                  <a:lnTo>
                    <a:pt x="506" y="1059"/>
                  </a:lnTo>
                  <a:lnTo>
                    <a:pt x="510" y="1059"/>
                  </a:lnTo>
                  <a:lnTo>
                    <a:pt x="513" y="1061"/>
                  </a:lnTo>
                  <a:lnTo>
                    <a:pt x="519" y="1061"/>
                  </a:lnTo>
                  <a:lnTo>
                    <a:pt x="525" y="1061"/>
                  </a:lnTo>
                  <a:lnTo>
                    <a:pt x="527" y="1061"/>
                  </a:lnTo>
                  <a:lnTo>
                    <a:pt x="534" y="1063"/>
                  </a:lnTo>
                  <a:lnTo>
                    <a:pt x="542" y="1063"/>
                  </a:lnTo>
                  <a:lnTo>
                    <a:pt x="549" y="1065"/>
                  </a:lnTo>
                  <a:lnTo>
                    <a:pt x="555" y="1065"/>
                  </a:lnTo>
                  <a:lnTo>
                    <a:pt x="565" y="1067"/>
                  </a:lnTo>
                  <a:lnTo>
                    <a:pt x="570" y="1067"/>
                  </a:lnTo>
                  <a:lnTo>
                    <a:pt x="578" y="1069"/>
                  </a:lnTo>
                  <a:lnTo>
                    <a:pt x="582" y="1069"/>
                  </a:lnTo>
                  <a:lnTo>
                    <a:pt x="587" y="1070"/>
                  </a:lnTo>
                  <a:lnTo>
                    <a:pt x="591" y="1070"/>
                  </a:lnTo>
                  <a:lnTo>
                    <a:pt x="597" y="1070"/>
                  </a:lnTo>
                  <a:lnTo>
                    <a:pt x="601" y="1070"/>
                  </a:lnTo>
                  <a:lnTo>
                    <a:pt x="603" y="1070"/>
                  </a:lnTo>
                  <a:lnTo>
                    <a:pt x="606" y="1070"/>
                  </a:lnTo>
                  <a:lnTo>
                    <a:pt x="608" y="1070"/>
                  </a:lnTo>
                  <a:lnTo>
                    <a:pt x="608" y="1070"/>
                  </a:lnTo>
                  <a:lnTo>
                    <a:pt x="606" y="1072"/>
                  </a:lnTo>
                  <a:lnTo>
                    <a:pt x="605" y="1076"/>
                  </a:lnTo>
                  <a:lnTo>
                    <a:pt x="603" y="1082"/>
                  </a:lnTo>
                  <a:lnTo>
                    <a:pt x="601" y="1084"/>
                  </a:lnTo>
                  <a:lnTo>
                    <a:pt x="597" y="1091"/>
                  </a:lnTo>
                  <a:lnTo>
                    <a:pt x="595" y="1093"/>
                  </a:lnTo>
                  <a:lnTo>
                    <a:pt x="593" y="1099"/>
                  </a:lnTo>
                  <a:lnTo>
                    <a:pt x="589" y="1101"/>
                  </a:lnTo>
                  <a:lnTo>
                    <a:pt x="587" y="1107"/>
                  </a:lnTo>
                  <a:lnTo>
                    <a:pt x="587" y="1112"/>
                  </a:lnTo>
                  <a:lnTo>
                    <a:pt x="584" y="1114"/>
                  </a:lnTo>
                  <a:lnTo>
                    <a:pt x="582" y="1120"/>
                  </a:lnTo>
                  <a:lnTo>
                    <a:pt x="578" y="1124"/>
                  </a:lnTo>
                  <a:lnTo>
                    <a:pt x="576" y="1129"/>
                  </a:lnTo>
                  <a:lnTo>
                    <a:pt x="574" y="1135"/>
                  </a:lnTo>
                  <a:lnTo>
                    <a:pt x="570" y="1141"/>
                  </a:lnTo>
                  <a:lnTo>
                    <a:pt x="568" y="1145"/>
                  </a:lnTo>
                  <a:lnTo>
                    <a:pt x="567" y="1152"/>
                  </a:lnTo>
                  <a:lnTo>
                    <a:pt x="563" y="1158"/>
                  </a:lnTo>
                  <a:lnTo>
                    <a:pt x="559" y="1162"/>
                  </a:lnTo>
                  <a:lnTo>
                    <a:pt x="557" y="1169"/>
                  </a:lnTo>
                  <a:lnTo>
                    <a:pt x="555" y="1175"/>
                  </a:lnTo>
                  <a:lnTo>
                    <a:pt x="551" y="1183"/>
                  </a:lnTo>
                  <a:lnTo>
                    <a:pt x="548" y="1188"/>
                  </a:lnTo>
                  <a:lnTo>
                    <a:pt x="548" y="1196"/>
                  </a:lnTo>
                  <a:lnTo>
                    <a:pt x="544" y="1202"/>
                  </a:lnTo>
                  <a:lnTo>
                    <a:pt x="540" y="1209"/>
                  </a:lnTo>
                  <a:lnTo>
                    <a:pt x="536" y="1215"/>
                  </a:lnTo>
                  <a:lnTo>
                    <a:pt x="534" y="1222"/>
                  </a:lnTo>
                  <a:lnTo>
                    <a:pt x="532" y="1228"/>
                  </a:lnTo>
                  <a:lnTo>
                    <a:pt x="529" y="1236"/>
                  </a:lnTo>
                  <a:lnTo>
                    <a:pt x="527" y="1243"/>
                  </a:lnTo>
                  <a:lnTo>
                    <a:pt x="525" y="1251"/>
                  </a:lnTo>
                  <a:lnTo>
                    <a:pt x="521" y="1257"/>
                  </a:lnTo>
                  <a:lnTo>
                    <a:pt x="517" y="1264"/>
                  </a:lnTo>
                  <a:lnTo>
                    <a:pt x="513" y="1270"/>
                  </a:lnTo>
                  <a:lnTo>
                    <a:pt x="513" y="1278"/>
                  </a:lnTo>
                  <a:lnTo>
                    <a:pt x="511" y="1285"/>
                  </a:lnTo>
                  <a:lnTo>
                    <a:pt x="508" y="1293"/>
                  </a:lnTo>
                  <a:lnTo>
                    <a:pt x="508" y="1300"/>
                  </a:lnTo>
                  <a:lnTo>
                    <a:pt x="506" y="1310"/>
                  </a:lnTo>
                  <a:lnTo>
                    <a:pt x="502" y="1316"/>
                  </a:lnTo>
                  <a:lnTo>
                    <a:pt x="500" y="1321"/>
                  </a:lnTo>
                  <a:lnTo>
                    <a:pt x="498" y="1329"/>
                  </a:lnTo>
                  <a:lnTo>
                    <a:pt x="496" y="1337"/>
                  </a:lnTo>
                  <a:lnTo>
                    <a:pt x="494" y="1344"/>
                  </a:lnTo>
                  <a:lnTo>
                    <a:pt x="494" y="1350"/>
                  </a:lnTo>
                  <a:lnTo>
                    <a:pt x="492" y="1357"/>
                  </a:lnTo>
                  <a:lnTo>
                    <a:pt x="492" y="1365"/>
                  </a:lnTo>
                  <a:lnTo>
                    <a:pt x="491" y="1371"/>
                  </a:lnTo>
                  <a:lnTo>
                    <a:pt x="489" y="1378"/>
                  </a:lnTo>
                  <a:lnTo>
                    <a:pt x="489" y="1384"/>
                  </a:lnTo>
                  <a:lnTo>
                    <a:pt x="489" y="1392"/>
                  </a:lnTo>
                  <a:lnTo>
                    <a:pt x="489" y="1397"/>
                  </a:lnTo>
                  <a:lnTo>
                    <a:pt x="489" y="1405"/>
                  </a:lnTo>
                  <a:lnTo>
                    <a:pt x="489" y="1411"/>
                  </a:lnTo>
                  <a:lnTo>
                    <a:pt x="489" y="1418"/>
                  </a:lnTo>
                  <a:lnTo>
                    <a:pt x="489" y="1422"/>
                  </a:lnTo>
                  <a:lnTo>
                    <a:pt x="489" y="1430"/>
                  </a:lnTo>
                  <a:lnTo>
                    <a:pt x="489" y="1435"/>
                  </a:lnTo>
                  <a:lnTo>
                    <a:pt x="489" y="1441"/>
                  </a:lnTo>
                  <a:lnTo>
                    <a:pt x="489" y="1447"/>
                  </a:lnTo>
                  <a:lnTo>
                    <a:pt x="491" y="1454"/>
                  </a:lnTo>
                  <a:lnTo>
                    <a:pt x="491" y="1458"/>
                  </a:lnTo>
                  <a:lnTo>
                    <a:pt x="491" y="1464"/>
                  </a:lnTo>
                  <a:lnTo>
                    <a:pt x="491" y="1470"/>
                  </a:lnTo>
                  <a:lnTo>
                    <a:pt x="491" y="1475"/>
                  </a:lnTo>
                  <a:lnTo>
                    <a:pt x="492" y="1481"/>
                  </a:lnTo>
                  <a:lnTo>
                    <a:pt x="492" y="1487"/>
                  </a:lnTo>
                  <a:lnTo>
                    <a:pt x="492" y="1494"/>
                  </a:lnTo>
                  <a:lnTo>
                    <a:pt x="494" y="1500"/>
                  </a:lnTo>
                  <a:lnTo>
                    <a:pt x="494" y="1504"/>
                  </a:lnTo>
                  <a:lnTo>
                    <a:pt x="494" y="1511"/>
                  </a:lnTo>
                  <a:lnTo>
                    <a:pt x="494" y="1515"/>
                  </a:lnTo>
                  <a:lnTo>
                    <a:pt x="494" y="1523"/>
                  </a:lnTo>
                  <a:lnTo>
                    <a:pt x="496" y="1527"/>
                  </a:lnTo>
                  <a:lnTo>
                    <a:pt x="496" y="1534"/>
                  </a:lnTo>
                  <a:lnTo>
                    <a:pt x="496" y="1538"/>
                  </a:lnTo>
                  <a:lnTo>
                    <a:pt x="498" y="1546"/>
                  </a:lnTo>
                  <a:lnTo>
                    <a:pt x="498" y="1548"/>
                  </a:lnTo>
                  <a:lnTo>
                    <a:pt x="498" y="1553"/>
                  </a:lnTo>
                  <a:lnTo>
                    <a:pt x="498" y="1559"/>
                  </a:lnTo>
                  <a:lnTo>
                    <a:pt x="500" y="1565"/>
                  </a:lnTo>
                  <a:lnTo>
                    <a:pt x="500" y="1568"/>
                  </a:lnTo>
                  <a:lnTo>
                    <a:pt x="502" y="1574"/>
                  </a:lnTo>
                  <a:lnTo>
                    <a:pt x="502" y="1578"/>
                  </a:lnTo>
                  <a:lnTo>
                    <a:pt x="502" y="1586"/>
                  </a:lnTo>
                  <a:lnTo>
                    <a:pt x="504" y="1589"/>
                  </a:lnTo>
                  <a:lnTo>
                    <a:pt x="506" y="1595"/>
                  </a:lnTo>
                  <a:lnTo>
                    <a:pt x="506" y="1597"/>
                  </a:lnTo>
                  <a:lnTo>
                    <a:pt x="506" y="1603"/>
                  </a:lnTo>
                  <a:lnTo>
                    <a:pt x="506" y="1608"/>
                  </a:lnTo>
                  <a:lnTo>
                    <a:pt x="508" y="1610"/>
                  </a:lnTo>
                  <a:lnTo>
                    <a:pt x="508" y="1618"/>
                  </a:lnTo>
                  <a:lnTo>
                    <a:pt x="508" y="1626"/>
                  </a:lnTo>
                  <a:lnTo>
                    <a:pt x="510" y="1635"/>
                  </a:lnTo>
                  <a:lnTo>
                    <a:pt x="511" y="1641"/>
                  </a:lnTo>
                  <a:lnTo>
                    <a:pt x="511" y="1648"/>
                  </a:lnTo>
                  <a:lnTo>
                    <a:pt x="513" y="1654"/>
                  </a:lnTo>
                  <a:lnTo>
                    <a:pt x="513" y="1658"/>
                  </a:lnTo>
                  <a:lnTo>
                    <a:pt x="513" y="1662"/>
                  </a:lnTo>
                  <a:lnTo>
                    <a:pt x="513" y="1667"/>
                  </a:lnTo>
                  <a:lnTo>
                    <a:pt x="515" y="1669"/>
                  </a:lnTo>
                  <a:lnTo>
                    <a:pt x="515" y="1673"/>
                  </a:lnTo>
                  <a:lnTo>
                    <a:pt x="517" y="1677"/>
                  </a:lnTo>
                  <a:lnTo>
                    <a:pt x="519" y="1675"/>
                  </a:lnTo>
                  <a:lnTo>
                    <a:pt x="525" y="1671"/>
                  </a:lnTo>
                  <a:lnTo>
                    <a:pt x="527" y="1667"/>
                  </a:lnTo>
                  <a:lnTo>
                    <a:pt x="532" y="1667"/>
                  </a:lnTo>
                  <a:lnTo>
                    <a:pt x="536" y="1664"/>
                  </a:lnTo>
                  <a:lnTo>
                    <a:pt x="544" y="1662"/>
                  </a:lnTo>
                  <a:lnTo>
                    <a:pt x="548" y="1656"/>
                  </a:lnTo>
                  <a:lnTo>
                    <a:pt x="555" y="1650"/>
                  </a:lnTo>
                  <a:lnTo>
                    <a:pt x="559" y="1648"/>
                  </a:lnTo>
                  <a:lnTo>
                    <a:pt x="563" y="1645"/>
                  </a:lnTo>
                  <a:lnTo>
                    <a:pt x="567" y="1645"/>
                  </a:lnTo>
                  <a:lnTo>
                    <a:pt x="572" y="1641"/>
                  </a:lnTo>
                  <a:lnTo>
                    <a:pt x="576" y="1639"/>
                  </a:lnTo>
                  <a:lnTo>
                    <a:pt x="580" y="1637"/>
                  </a:lnTo>
                  <a:lnTo>
                    <a:pt x="586" y="1633"/>
                  </a:lnTo>
                  <a:lnTo>
                    <a:pt x="589" y="1631"/>
                  </a:lnTo>
                  <a:lnTo>
                    <a:pt x="595" y="1627"/>
                  </a:lnTo>
                  <a:lnTo>
                    <a:pt x="601" y="1626"/>
                  </a:lnTo>
                  <a:lnTo>
                    <a:pt x="605" y="1622"/>
                  </a:lnTo>
                  <a:lnTo>
                    <a:pt x="610" y="1620"/>
                  </a:lnTo>
                  <a:lnTo>
                    <a:pt x="616" y="1616"/>
                  </a:lnTo>
                  <a:lnTo>
                    <a:pt x="620" y="1612"/>
                  </a:lnTo>
                  <a:lnTo>
                    <a:pt x="625" y="1608"/>
                  </a:lnTo>
                  <a:lnTo>
                    <a:pt x="631" y="1607"/>
                  </a:lnTo>
                  <a:lnTo>
                    <a:pt x="637" y="1603"/>
                  </a:lnTo>
                  <a:lnTo>
                    <a:pt x="643" y="1599"/>
                  </a:lnTo>
                  <a:lnTo>
                    <a:pt x="646" y="1595"/>
                  </a:lnTo>
                  <a:lnTo>
                    <a:pt x="654" y="1593"/>
                  </a:lnTo>
                  <a:lnTo>
                    <a:pt x="660" y="1587"/>
                  </a:lnTo>
                  <a:lnTo>
                    <a:pt x="665" y="1586"/>
                  </a:lnTo>
                  <a:lnTo>
                    <a:pt x="671" y="1580"/>
                  </a:lnTo>
                  <a:lnTo>
                    <a:pt x="679" y="1576"/>
                  </a:lnTo>
                  <a:lnTo>
                    <a:pt x="684" y="1572"/>
                  </a:lnTo>
                  <a:lnTo>
                    <a:pt x="690" y="1568"/>
                  </a:lnTo>
                  <a:lnTo>
                    <a:pt x="696" y="1567"/>
                  </a:lnTo>
                  <a:lnTo>
                    <a:pt x="703" y="1563"/>
                  </a:lnTo>
                  <a:lnTo>
                    <a:pt x="709" y="1557"/>
                  </a:lnTo>
                  <a:lnTo>
                    <a:pt x="715" y="1553"/>
                  </a:lnTo>
                  <a:lnTo>
                    <a:pt x="720" y="1549"/>
                  </a:lnTo>
                  <a:lnTo>
                    <a:pt x="728" y="1548"/>
                  </a:lnTo>
                  <a:lnTo>
                    <a:pt x="734" y="1542"/>
                  </a:lnTo>
                  <a:lnTo>
                    <a:pt x="739" y="1538"/>
                  </a:lnTo>
                  <a:lnTo>
                    <a:pt x="747" y="1534"/>
                  </a:lnTo>
                  <a:lnTo>
                    <a:pt x="753" y="1530"/>
                  </a:lnTo>
                  <a:lnTo>
                    <a:pt x="760" y="1527"/>
                  </a:lnTo>
                  <a:lnTo>
                    <a:pt x="768" y="1523"/>
                  </a:lnTo>
                  <a:lnTo>
                    <a:pt x="772" y="1517"/>
                  </a:lnTo>
                  <a:lnTo>
                    <a:pt x="781" y="1513"/>
                  </a:lnTo>
                  <a:lnTo>
                    <a:pt x="785" y="1510"/>
                  </a:lnTo>
                  <a:lnTo>
                    <a:pt x="793" y="1506"/>
                  </a:lnTo>
                  <a:lnTo>
                    <a:pt x="800" y="1502"/>
                  </a:lnTo>
                  <a:lnTo>
                    <a:pt x="806" y="1498"/>
                  </a:lnTo>
                  <a:lnTo>
                    <a:pt x="812" y="1494"/>
                  </a:lnTo>
                  <a:lnTo>
                    <a:pt x="817" y="1489"/>
                  </a:lnTo>
                  <a:lnTo>
                    <a:pt x="823" y="1485"/>
                  </a:lnTo>
                  <a:lnTo>
                    <a:pt x="831" y="1481"/>
                  </a:lnTo>
                  <a:lnTo>
                    <a:pt x="835" y="1473"/>
                  </a:lnTo>
                  <a:lnTo>
                    <a:pt x="842" y="1470"/>
                  </a:lnTo>
                  <a:lnTo>
                    <a:pt x="848" y="1464"/>
                  </a:lnTo>
                  <a:lnTo>
                    <a:pt x="854" y="1458"/>
                  </a:lnTo>
                  <a:lnTo>
                    <a:pt x="859" y="1454"/>
                  </a:lnTo>
                  <a:lnTo>
                    <a:pt x="863" y="1449"/>
                  </a:lnTo>
                  <a:lnTo>
                    <a:pt x="871" y="1441"/>
                  </a:lnTo>
                  <a:lnTo>
                    <a:pt x="874" y="1437"/>
                  </a:lnTo>
                  <a:lnTo>
                    <a:pt x="880" y="1432"/>
                  </a:lnTo>
                  <a:lnTo>
                    <a:pt x="886" y="1424"/>
                  </a:lnTo>
                  <a:lnTo>
                    <a:pt x="892" y="1420"/>
                  </a:lnTo>
                  <a:lnTo>
                    <a:pt x="897" y="1413"/>
                  </a:lnTo>
                  <a:lnTo>
                    <a:pt x="901" y="1407"/>
                  </a:lnTo>
                  <a:lnTo>
                    <a:pt x="907" y="1399"/>
                  </a:lnTo>
                  <a:lnTo>
                    <a:pt x="912" y="1394"/>
                  </a:lnTo>
                  <a:lnTo>
                    <a:pt x="916" y="1390"/>
                  </a:lnTo>
                  <a:lnTo>
                    <a:pt x="920" y="1382"/>
                  </a:lnTo>
                  <a:lnTo>
                    <a:pt x="926" y="1376"/>
                  </a:lnTo>
                  <a:lnTo>
                    <a:pt x="931" y="1369"/>
                  </a:lnTo>
                  <a:lnTo>
                    <a:pt x="935" y="1363"/>
                  </a:lnTo>
                  <a:lnTo>
                    <a:pt x="939" y="1357"/>
                  </a:lnTo>
                  <a:lnTo>
                    <a:pt x="943" y="1348"/>
                  </a:lnTo>
                  <a:lnTo>
                    <a:pt x="949" y="1344"/>
                  </a:lnTo>
                  <a:lnTo>
                    <a:pt x="952" y="1338"/>
                  </a:lnTo>
                  <a:lnTo>
                    <a:pt x="956" y="1331"/>
                  </a:lnTo>
                  <a:lnTo>
                    <a:pt x="960" y="1325"/>
                  </a:lnTo>
                  <a:lnTo>
                    <a:pt x="966" y="1319"/>
                  </a:lnTo>
                  <a:lnTo>
                    <a:pt x="968" y="1314"/>
                  </a:lnTo>
                  <a:lnTo>
                    <a:pt x="971" y="1306"/>
                  </a:lnTo>
                  <a:lnTo>
                    <a:pt x="975" y="1300"/>
                  </a:lnTo>
                  <a:lnTo>
                    <a:pt x="979" y="1295"/>
                  </a:lnTo>
                  <a:lnTo>
                    <a:pt x="983" y="1287"/>
                  </a:lnTo>
                  <a:lnTo>
                    <a:pt x="985" y="1281"/>
                  </a:lnTo>
                  <a:lnTo>
                    <a:pt x="988" y="1276"/>
                  </a:lnTo>
                  <a:lnTo>
                    <a:pt x="990" y="1270"/>
                  </a:lnTo>
                  <a:lnTo>
                    <a:pt x="994" y="1266"/>
                  </a:lnTo>
                  <a:lnTo>
                    <a:pt x="996" y="1259"/>
                  </a:lnTo>
                  <a:lnTo>
                    <a:pt x="1000" y="1255"/>
                  </a:lnTo>
                  <a:lnTo>
                    <a:pt x="1002" y="1251"/>
                  </a:lnTo>
                  <a:lnTo>
                    <a:pt x="1006" y="1245"/>
                  </a:lnTo>
                  <a:lnTo>
                    <a:pt x="1007" y="1240"/>
                  </a:lnTo>
                  <a:lnTo>
                    <a:pt x="1009" y="1234"/>
                  </a:lnTo>
                  <a:lnTo>
                    <a:pt x="1011" y="1230"/>
                  </a:lnTo>
                  <a:lnTo>
                    <a:pt x="1013" y="1228"/>
                  </a:lnTo>
                  <a:lnTo>
                    <a:pt x="1017" y="1219"/>
                  </a:lnTo>
                  <a:lnTo>
                    <a:pt x="1023" y="1211"/>
                  </a:lnTo>
                  <a:lnTo>
                    <a:pt x="1025" y="1207"/>
                  </a:lnTo>
                  <a:lnTo>
                    <a:pt x="1026" y="1202"/>
                  </a:lnTo>
                  <a:lnTo>
                    <a:pt x="1028" y="1196"/>
                  </a:lnTo>
                  <a:lnTo>
                    <a:pt x="1030" y="1194"/>
                  </a:lnTo>
                  <a:lnTo>
                    <a:pt x="1030" y="1192"/>
                  </a:lnTo>
                  <a:lnTo>
                    <a:pt x="1032" y="1192"/>
                  </a:lnTo>
                  <a:lnTo>
                    <a:pt x="1032" y="1194"/>
                  </a:lnTo>
                  <a:lnTo>
                    <a:pt x="1034" y="1198"/>
                  </a:lnTo>
                  <a:lnTo>
                    <a:pt x="1034" y="1202"/>
                  </a:lnTo>
                  <a:lnTo>
                    <a:pt x="1036" y="1207"/>
                  </a:lnTo>
                  <a:lnTo>
                    <a:pt x="1038" y="1211"/>
                  </a:lnTo>
                  <a:lnTo>
                    <a:pt x="1042" y="1219"/>
                  </a:lnTo>
                  <a:lnTo>
                    <a:pt x="1045" y="1224"/>
                  </a:lnTo>
                  <a:lnTo>
                    <a:pt x="1047" y="1232"/>
                  </a:lnTo>
                  <a:lnTo>
                    <a:pt x="1051" y="1234"/>
                  </a:lnTo>
                  <a:lnTo>
                    <a:pt x="1053" y="1238"/>
                  </a:lnTo>
                  <a:lnTo>
                    <a:pt x="1055" y="1243"/>
                  </a:lnTo>
                  <a:lnTo>
                    <a:pt x="1057" y="1249"/>
                  </a:lnTo>
                  <a:lnTo>
                    <a:pt x="1059" y="1251"/>
                  </a:lnTo>
                  <a:lnTo>
                    <a:pt x="1063" y="1255"/>
                  </a:lnTo>
                  <a:lnTo>
                    <a:pt x="1064" y="1259"/>
                  </a:lnTo>
                  <a:lnTo>
                    <a:pt x="1066" y="1264"/>
                  </a:lnTo>
                  <a:lnTo>
                    <a:pt x="1068" y="1268"/>
                  </a:lnTo>
                  <a:lnTo>
                    <a:pt x="1074" y="1274"/>
                  </a:lnTo>
                  <a:lnTo>
                    <a:pt x="1078" y="1278"/>
                  </a:lnTo>
                  <a:lnTo>
                    <a:pt x="1080" y="1285"/>
                  </a:lnTo>
                  <a:lnTo>
                    <a:pt x="1083" y="1287"/>
                  </a:lnTo>
                  <a:lnTo>
                    <a:pt x="1085" y="1293"/>
                  </a:lnTo>
                  <a:lnTo>
                    <a:pt x="1089" y="1299"/>
                  </a:lnTo>
                  <a:lnTo>
                    <a:pt x="1093" y="1304"/>
                  </a:lnTo>
                  <a:lnTo>
                    <a:pt x="1097" y="1310"/>
                  </a:lnTo>
                  <a:lnTo>
                    <a:pt x="1101" y="1314"/>
                  </a:lnTo>
                  <a:lnTo>
                    <a:pt x="1104" y="1319"/>
                  </a:lnTo>
                  <a:lnTo>
                    <a:pt x="1108" y="1325"/>
                  </a:lnTo>
                  <a:lnTo>
                    <a:pt x="1114" y="1329"/>
                  </a:lnTo>
                  <a:lnTo>
                    <a:pt x="1118" y="1335"/>
                  </a:lnTo>
                  <a:lnTo>
                    <a:pt x="1121" y="1340"/>
                  </a:lnTo>
                  <a:lnTo>
                    <a:pt x="1127" y="1346"/>
                  </a:lnTo>
                  <a:lnTo>
                    <a:pt x="1131" y="1350"/>
                  </a:lnTo>
                  <a:lnTo>
                    <a:pt x="1137" y="1357"/>
                  </a:lnTo>
                  <a:lnTo>
                    <a:pt x="1142" y="1363"/>
                  </a:lnTo>
                  <a:lnTo>
                    <a:pt x="1148" y="1369"/>
                  </a:lnTo>
                  <a:lnTo>
                    <a:pt x="1152" y="1373"/>
                  </a:lnTo>
                  <a:lnTo>
                    <a:pt x="1159" y="1378"/>
                  </a:lnTo>
                  <a:lnTo>
                    <a:pt x="1163" y="1382"/>
                  </a:lnTo>
                  <a:lnTo>
                    <a:pt x="1171" y="1390"/>
                  </a:lnTo>
                  <a:lnTo>
                    <a:pt x="1175" y="1394"/>
                  </a:lnTo>
                  <a:lnTo>
                    <a:pt x="1180" y="1399"/>
                  </a:lnTo>
                  <a:lnTo>
                    <a:pt x="1190" y="1405"/>
                  </a:lnTo>
                  <a:lnTo>
                    <a:pt x="1196" y="1411"/>
                  </a:lnTo>
                  <a:lnTo>
                    <a:pt x="1201" y="1414"/>
                  </a:lnTo>
                  <a:lnTo>
                    <a:pt x="1209" y="1422"/>
                  </a:lnTo>
                  <a:lnTo>
                    <a:pt x="1215" y="1424"/>
                  </a:lnTo>
                  <a:lnTo>
                    <a:pt x="1222" y="1432"/>
                  </a:lnTo>
                  <a:lnTo>
                    <a:pt x="1230" y="1435"/>
                  </a:lnTo>
                  <a:lnTo>
                    <a:pt x="1235" y="1441"/>
                  </a:lnTo>
                  <a:lnTo>
                    <a:pt x="1243" y="1445"/>
                  </a:lnTo>
                  <a:lnTo>
                    <a:pt x="1251" y="1451"/>
                  </a:lnTo>
                  <a:lnTo>
                    <a:pt x="1260" y="1454"/>
                  </a:lnTo>
                  <a:lnTo>
                    <a:pt x="1266" y="1458"/>
                  </a:lnTo>
                  <a:lnTo>
                    <a:pt x="1274" y="1462"/>
                  </a:lnTo>
                  <a:lnTo>
                    <a:pt x="1285" y="1468"/>
                  </a:lnTo>
                  <a:lnTo>
                    <a:pt x="1291" y="1472"/>
                  </a:lnTo>
                  <a:lnTo>
                    <a:pt x="1300" y="1475"/>
                  </a:lnTo>
                  <a:lnTo>
                    <a:pt x="1308" y="1479"/>
                  </a:lnTo>
                  <a:lnTo>
                    <a:pt x="1317" y="1483"/>
                  </a:lnTo>
                  <a:lnTo>
                    <a:pt x="1325" y="1487"/>
                  </a:lnTo>
                  <a:lnTo>
                    <a:pt x="1332" y="1492"/>
                  </a:lnTo>
                  <a:lnTo>
                    <a:pt x="1342" y="1494"/>
                  </a:lnTo>
                  <a:lnTo>
                    <a:pt x="1351" y="1500"/>
                  </a:lnTo>
                  <a:lnTo>
                    <a:pt x="1359" y="1504"/>
                  </a:lnTo>
                  <a:lnTo>
                    <a:pt x="1369" y="1506"/>
                  </a:lnTo>
                  <a:lnTo>
                    <a:pt x="1378" y="1511"/>
                  </a:lnTo>
                  <a:lnTo>
                    <a:pt x="1386" y="1513"/>
                  </a:lnTo>
                  <a:lnTo>
                    <a:pt x="1395" y="1517"/>
                  </a:lnTo>
                  <a:lnTo>
                    <a:pt x="1403" y="1521"/>
                  </a:lnTo>
                  <a:lnTo>
                    <a:pt x="1414" y="1525"/>
                  </a:lnTo>
                  <a:lnTo>
                    <a:pt x="1422" y="1527"/>
                  </a:lnTo>
                  <a:lnTo>
                    <a:pt x="1429" y="1530"/>
                  </a:lnTo>
                  <a:lnTo>
                    <a:pt x="1439" y="1534"/>
                  </a:lnTo>
                  <a:lnTo>
                    <a:pt x="1448" y="1536"/>
                  </a:lnTo>
                  <a:lnTo>
                    <a:pt x="1458" y="1540"/>
                  </a:lnTo>
                  <a:lnTo>
                    <a:pt x="1467" y="1544"/>
                  </a:lnTo>
                  <a:lnTo>
                    <a:pt x="1473" y="1548"/>
                  </a:lnTo>
                  <a:lnTo>
                    <a:pt x="1483" y="1548"/>
                  </a:lnTo>
                  <a:lnTo>
                    <a:pt x="1490" y="1551"/>
                  </a:lnTo>
                  <a:lnTo>
                    <a:pt x="1500" y="1553"/>
                  </a:lnTo>
                  <a:lnTo>
                    <a:pt x="1507" y="1555"/>
                  </a:lnTo>
                  <a:lnTo>
                    <a:pt x="1517" y="1557"/>
                  </a:lnTo>
                  <a:lnTo>
                    <a:pt x="1526" y="1561"/>
                  </a:lnTo>
                  <a:lnTo>
                    <a:pt x="1534" y="1563"/>
                  </a:lnTo>
                  <a:lnTo>
                    <a:pt x="1540" y="1565"/>
                  </a:lnTo>
                  <a:lnTo>
                    <a:pt x="1547" y="1567"/>
                  </a:lnTo>
                  <a:lnTo>
                    <a:pt x="1557" y="1567"/>
                  </a:lnTo>
                  <a:lnTo>
                    <a:pt x="1562" y="1568"/>
                  </a:lnTo>
                  <a:lnTo>
                    <a:pt x="1568" y="1570"/>
                  </a:lnTo>
                  <a:lnTo>
                    <a:pt x="1578" y="1572"/>
                  </a:lnTo>
                  <a:lnTo>
                    <a:pt x="1583" y="1572"/>
                  </a:lnTo>
                  <a:lnTo>
                    <a:pt x="1589" y="1574"/>
                  </a:lnTo>
                  <a:lnTo>
                    <a:pt x="1597" y="1574"/>
                  </a:lnTo>
                  <a:lnTo>
                    <a:pt x="1602" y="1576"/>
                  </a:lnTo>
                  <a:lnTo>
                    <a:pt x="1608" y="1578"/>
                  </a:lnTo>
                  <a:lnTo>
                    <a:pt x="1614" y="1578"/>
                  </a:lnTo>
                  <a:lnTo>
                    <a:pt x="1619" y="1578"/>
                  </a:lnTo>
                  <a:lnTo>
                    <a:pt x="1625" y="1578"/>
                  </a:lnTo>
                  <a:lnTo>
                    <a:pt x="1629" y="1580"/>
                  </a:lnTo>
                  <a:lnTo>
                    <a:pt x="1633" y="1580"/>
                  </a:lnTo>
                  <a:lnTo>
                    <a:pt x="1638" y="1580"/>
                  </a:lnTo>
                  <a:lnTo>
                    <a:pt x="1640" y="1580"/>
                  </a:lnTo>
                  <a:lnTo>
                    <a:pt x="1646" y="1580"/>
                  </a:lnTo>
                  <a:lnTo>
                    <a:pt x="1652" y="1578"/>
                  </a:lnTo>
                  <a:lnTo>
                    <a:pt x="1655" y="1578"/>
                  </a:lnTo>
                  <a:lnTo>
                    <a:pt x="1659" y="1574"/>
                  </a:lnTo>
                  <a:lnTo>
                    <a:pt x="1663" y="1572"/>
                  </a:lnTo>
                  <a:lnTo>
                    <a:pt x="1663" y="1568"/>
                  </a:lnTo>
                  <a:lnTo>
                    <a:pt x="1663" y="1567"/>
                  </a:lnTo>
                  <a:lnTo>
                    <a:pt x="1661" y="1561"/>
                  </a:lnTo>
                  <a:lnTo>
                    <a:pt x="1657" y="1553"/>
                  </a:lnTo>
                  <a:lnTo>
                    <a:pt x="1655" y="1549"/>
                  </a:lnTo>
                  <a:lnTo>
                    <a:pt x="1655" y="1548"/>
                  </a:lnTo>
                  <a:lnTo>
                    <a:pt x="1655" y="1542"/>
                  </a:lnTo>
                  <a:lnTo>
                    <a:pt x="1655" y="1538"/>
                  </a:lnTo>
                  <a:lnTo>
                    <a:pt x="1652" y="1534"/>
                  </a:lnTo>
                  <a:lnTo>
                    <a:pt x="1652" y="1527"/>
                  </a:lnTo>
                  <a:lnTo>
                    <a:pt x="1650" y="1523"/>
                  </a:lnTo>
                  <a:lnTo>
                    <a:pt x="1650" y="1515"/>
                  </a:lnTo>
                  <a:lnTo>
                    <a:pt x="1648" y="1511"/>
                  </a:lnTo>
                  <a:lnTo>
                    <a:pt x="1646" y="1504"/>
                  </a:lnTo>
                  <a:lnTo>
                    <a:pt x="1644" y="1498"/>
                  </a:lnTo>
                  <a:lnTo>
                    <a:pt x="1642" y="1492"/>
                  </a:lnTo>
                  <a:lnTo>
                    <a:pt x="1640" y="1485"/>
                  </a:lnTo>
                  <a:lnTo>
                    <a:pt x="1638" y="1477"/>
                  </a:lnTo>
                  <a:lnTo>
                    <a:pt x="1638" y="1472"/>
                  </a:lnTo>
                  <a:lnTo>
                    <a:pt x="1636" y="1464"/>
                  </a:lnTo>
                  <a:lnTo>
                    <a:pt x="1633" y="1456"/>
                  </a:lnTo>
                  <a:lnTo>
                    <a:pt x="1631" y="1449"/>
                  </a:lnTo>
                  <a:lnTo>
                    <a:pt x="1629" y="1441"/>
                  </a:lnTo>
                  <a:lnTo>
                    <a:pt x="1627" y="1435"/>
                  </a:lnTo>
                  <a:lnTo>
                    <a:pt x="1627" y="1424"/>
                  </a:lnTo>
                  <a:lnTo>
                    <a:pt x="1625" y="1416"/>
                  </a:lnTo>
                  <a:lnTo>
                    <a:pt x="1621" y="1409"/>
                  </a:lnTo>
                  <a:lnTo>
                    <a:pt x="1619" y="1399"/>
                  </a:lnTo>
                  <a:lnTo>
                    <a:pt x="1619" y="1392"/>
                  </a:lnTo>
                  <a:lnTo>
                    <a:pt x="1617" y="1384"/>
                  </a:lnTo>
                  <a:lnTo>
                    <a:pt x="1614" y="1376"/>
                  </a:lnTo>
                  <a:lnTo>
                    <a:pt x="1612" y="1369"/>
                  </a:lnTo>
                  <a:lnTo>
                    <a:pt x="1610" y="1359"/>
                  </a:lnTo>
                  <a:lnTo>
                    <a:pt x="1606" y="1350"/>
                  </a:lnTo>
                  <a:lnTo>
                    <a:pt x="1604" y="1340"/>
                  </a:lnTo>
                  <a:lnTo>
                    <a:pt x="1602" y="1333"/>
                  </a:lnTo>
                  <a:lnTo>
                    <a:pt x="1600" y="1323"/>
                  </a:lnTo>
                  <a:lnTo>
                    <a:pt x="1597" y="1316"/>
                  </a:lnTo>
                  <a:lnTo>
                    <a:pt x="1597" y="1308"/>
                  </a:lnTo>
                  <a:lnTo>
                    <a:pt x="1595" y="1299"/>
                  </a:lnTo>
                  <a:lnTo>
                    <a:pt x="1591" y="1289"/>
                  </a:lnTo>
                  <a:lnTo>
                    <a:pt x="1589" y="1283"/>
                  </a:lnTo>
                  <a:lnTo>
                    <a:pt x="1585" y="1274"/>
                  </a:lnTo>
                  <a:lnTo>
                    <a:pt x="1585" y="1266"/>
                  </a:lnTo>
                  <a:lnTo>
                    <a:pt x="1581" y="1257"/>
                  </a:lnTo>
                  <a:lnTo>
                    <a:pt x="1579" y="1251"/>
                  </a:lnTo>
                  <a:lnTo>
                    <a:pt x="1579" y="1242"/>
                  </a:lnTo>
                  <a:lnTo>
                    <a:pt x="1576" y="1234"/>
                  </a:lnTo>
                  <a:lnTo>
                    <a:pt x="1572" y="1228"/>
                  </a:lnTo>
                  <a:lnTo>
                    <a:pt x="1570" y="1219"/>
                  </a:lnTo>
                  <a:lnTo>
                    <a:pt x="1566" y="1213"/>
                  </a:lnTo>
                  <a:lnTo>
                    <a:pt x="1566" y="1207"/>
                  </a:lnTo>
                  <a:lnTo>
                    <a:pt x="1564" y="1198"/>
                  </a:lnTo>
                  <a:lnTo>
                    <a:pt x="1560" y="1192"/>
                  </a:lnTo>
                  <a:lnTo>
                    <a:pt x="1559" y="1184"/>
                  </a:lnTo>
                  <a:lnTo>
                    <a:pt x="1557" y="1179"/>
                  </a:lnTo>
                  <a:lnTo>
                    <a:pt x="1555" y="1173"/>
                  </a:lnTo>
                  <a:lnTo>
                    <a:pt x="1551" y="1167"/>
                  </a:lnTo>
                  <a:lnTo>
                    <a:pt x="1549" y="1162"/>
                  </a:lnTo>
                  <a:lnTo>
                    <a:pt x="1547" y="1156"/>
                  </a:lnTo>
                  <a:lnTo>
                    <a:pt x="1543" y="1152"/>
                  </a:lnTo>
                  <a:lnTo>
                    <a:pt x="1543" y="1148"/>
                  </a:lnTo>
                  <a:lnTo>
                    <a:pt x="1540" y="1143"/>
                  </a:lnTo>
                  <a:lnTo>
                    <a:pt x="1538" y="1139"/>
                  </a:lnTo>
                  <a:lnTo>
                    <a:pt x="1536" y="1135"/>
                  </a:lnTo>
                  <a:lnTo>
                    <a:pt x="1534" y="1131"/>
                  </a:lnTo>
                  <a:lnTo>
                    <a:pt x="1532" y="1126"/>
                  </a:lnTo>
                  <a:lnTo>
                    <a:pt x="1528" y="1122"/>
                  </a:lnTo>
                  <a:lnTo>
                    <a:pt x="1524" y="1114"/>
                  </a:lnTo>
                  <a:lnTo>
                    <a:pt x="1519" y="1107"/>
                  </a:lnTo>
                  <a:lnTo>
                    <a:pt x="1513" y="1099"/>
                  </a:lnTo>
                  <a:lnTo>
                    <a:pt x="1507" y="1093"/>
                  </a:lnTo>
                  <a:lnTo>
                    <a:pt x="1502" y="1084"/>
                  </a:lnTo>
                  <a:lnTo>
                    <a:pt x="1494" y="1078"/>
                  </a:lnTo>
                  <a:lnTo>
                    <a:pt x="1488" y="1070"/>
                  </a:lnTo>
                  <a:lnTo>
                    <a:pt x="1483" y="1065"/>
                  </a:lnTo>
                  <a:lnTo>
                    <a:pt x="1475" y="1057"/>
                  </a:lnTo>
                  <a:lnTo>
                    <a:pt x="1471" y="1051"/>
                  </a:lnTo>
                  <a:lnTo>
                    <a:pt x="1465" y="1046"/>
                  </a:lnTo>
                  <a:lnTo>
                    <a:pt x="1460" y="1042"/>
                  </a:lnTo>
                  <a:lnTo>
                    <a:pt x="1454" y="1036"/>
                  </a:lnTo>
                  <a:lnTo>
                    <a:pt x="1448" y="1030"/>
                  </a:lnTo>
                  <a:lnTo>
                    <a:pt x="1443" y="1025"/>
                  </a:lnTo>
                  <a:lnTo>
                    <a:pt x="1437" y="1023"/>
                  </a:lnTo>
                  <a:lnTo>
                    <a:pt x="1431" y="1017"/>
                  </a:lnTo>
                  <a:lnTo>
                    <a:pt x="1426" y="1013"/>
                  </a:lnTo>
                  <a:lnTo>
                    <a:pt x="1422" y="1008"/>
                  </a:lnTo>
                  <a:lnTo>
                    <a:pt x="1416" y="1006"/>
                  </a:lnTo>
                  <a:lnTo>
                    <a:pt x="1414" y="1002"/>
                  </a:lnTo>
                  <a:lnTo>
                    <a:pt x="1410" y="1002"/>
                  </a:lnTo>
                  <a:lnTo>
                    <a:pt x="1401" y="994"/>
                  </a:lnTo>
                  <a:lnTo>
                    <a:pt x="1399" y="992"/>
                  </a:lnTo>
                  <a:lnTo>
                    <a:pt x="1395" y="989"/>
                  </a:lnTo>
                  <a:lnTo>
                    <a:pt x="1395" y="989"/>
                  </a:lnTo>
                  <a:lnTo>
                    <a:pt x="1395" y="989"/>
                  </a:lnTo>
                  <a:lnTo>
                    <a:pt x="1397" y="989"/>
                  </a:lnTo>
                  <a:lnTo>
                    <a:pt x="1399" y="989"/>
                  </a:lnTo>
                  <a:lnTo>
                    <a:pt x="1403" y="989"/>
                  </a:lnTo>
                  <a:lnTo>
                    <a:pt x="1408" y="987"/>
                  </a:lnTo>
                  <a:lnTo>
                    <a:pt x="1414" y="985"/>
                  </a:lnTo>
                  <a:lnTo>
                    <a:pt x="1416" y="985"/>
                  </a:lnTo>
                  <a:lnTo>
                    <a:pt x="1422" y="985"/>
                  </a:lnTo>
                  <a:lnTo>
                    <a:pt x="1424" y="983"/>
                  </a:lnTo>
                  <a:lnTo>
                    <a:pt x="1429" y="983"/>
                  </a:lnTo>
                  <a:lnTo>
                    <a:pt x="1433" y="981"/>
                  </a:lnTo>
                  <a:lnTo>
                    <a:pt x="1437" y="981"/>
                  </a:lnTo>
                  <a:lnTo>
                    <a:pt x="1443" y="979"/>
                  </a:lnTo>
                  <a:lnTo>
                    <a:pt x="1446" y="979"/>
                  </a:lnTo>
                  <a:lnTo>
                    <a:pt x="1452" y="979"/>
                  </a:lnTo>
                  <a:lnTo>
                    <a:pt x="1458" y="977"/>
                  </a:lnTo>
                  <a:lnTo>
                    <a:pt x="1464" y="975"/>
                  </a:lnTo>
                  <a:lnTo>
                    <a:pt x="1469" y="975"/>
                  </a:lnTo>
                  <a:lnTo>
                    <a:pt x="1473" y="973"/>
                  </a:lnTo>
                  <a:lnTo>
                    <a:pt x="1479" y="972"/>
                  </a:lnTo>
                  <a:lnTo>
                    <a:pt x="1486" y="970"/>
                  </a:lnTo>
                  <a:lnTo>
                    <a:pt x="1490" y="970"/>
                  </a:lnTo>
                  <a:lnTo>
                    <a:pt x="1498" y="970"/>
                  </a:lnTo>
                  <a:lnTo>
                    <a:pt x="1503" y="968"/>
                  </a:lnTo>
                  <a:lnTo>
                    <a:pt x="1511" y="966"/>
                  </a:lnTo>
                  <a:lnTo>
                    <a:pt x="1517" y="964"/>
                  </a:lnTo>
                  <a:lnTo>
                    <a:pt x="1524" y="962"/>
                  </a:lnTo>
                  <a:lnTo>
                    <a:pt x="1530" y="960"/>
                  </a:lnTo>
                  <a:lnTo>
                    <a:pt x="1536" y="958"/>
                  </a:lnTo>
                  <a:lnTo>
                    <a:pt x="1543" y="956"/>
                  </a:lnTo>
                  <a:lnTo>
                    <a:pt x="1549" y="954"/>
                  </a:lnTo>
                  <a:lnTo>
                    <a:pt x="1557" y="953"/>
                  </a:lnTo>
                  <a:lnTo>
                    <a:pt x="1564" y="951"/>
                  </a:lnTo>
                  <a:lnTo>
                    <a:pt x="1570" y="949"/>
                  </a:lnTo>
                  <a:lnTo>
                    <a:pt x="1579" y="947"/>
                  </a:lnTo>
                  <a:lnTo>
                    <a:pt x="1585" y="945"/>
                  </a:lnTo>
                  <a:lnTo>
                    <a:pt x="1591" y="943"/>
                  </a:lnTo>
                  <a:lnTo>
                    <a:pt x="1597" y="939"/>
                  </a:lnTo>
                  <a:lnTo>
                    <a:pt x="1604" y="937"/>
                  </a:lnTo>
                  <a:lnTo>
                    <a:pt x="1612" y="935"/>
                  </a:lnTo>
                  <a:lnTo>
                    <a:pt x="1619" y="934"/>
                  </a:lnTo>
                  <a:lnTo>
                    <a:pt x="1627" y="930"/>
                  </a:lnTo>
                  <a:lnTo>
                    <a:pt x="1633" y="930"/>
                  </a:lnTo>
                  <a:lnTo>
                    <a:pt x="1638" y="926"/>
                  </a:lnTo>
                  <a:lnTo>
                    <a:pt x="1646" y="922"/>
                  </a:lnTo>
                  <a:lnTo>
                    <a:pt x="1654" y="918"/>
                  </a:lnTo>
                  <a:lnTo>
                    <a:pt x="1657" y="916"/>
                  </a:lnTo>
                  <a:lnTo>
                    <a:pt x="1667" y="915"/>
                  </a:lnTo>
                  <a:lnTo>
                    <a:pt x="1671" y="911"/>
                  </a:lnTo>
                  <a:lnTo>
                    <a:pt x="1678" y="909"/>
                  </a:lnTo>
                  <a:lnTo>
                    <a:pt x="1684" y="905"/>
                  </a:lnTo>
                  <a:lnTo>
                    <a:pt x="1692" y="901"/>
                  </a:lnTo>
                  <a:lnTo>
                    <a:pt x="1695" y="897"/>
                  </a:lnTo>
                  <a:lnTo>
                    <a:pt x="1703" y="896"/>
                  </a:lnTo>
                  <a:lnTo>
                    <a:pt x="1709" y="892"/>
                  </a:lnTo>
                  <a:lnTo>
                    <a:pt x="1714" y="888"/>
                  </a:lnTo>
                  <a:lnTo>
                    <a:pt x="1720" y="886"/>
                  </a:lnTo>
                  <a:lnTo>
                    <a:pt x="1728" y="882"/>
                  </a:lnTo>
                  <a:lnTo>
                    <a:pt x="1732" y="877"/>
                  </a:lnTo>
                  <a:lnTo>
                    <a:pt x="1737" y="875"/>
                  </a:lnTo>
                  <a:lnTo>
                    <a:pt x="1743" y="869"/>
                  </a:lnTo>
                  <a:lnTo>
                    <a:pt x="1749" y="865"/>
                  </a:lnTo>
                  <a:lnTo>
                    <a:pt x="1754" y="859"/>
                  </a:lnTo>
                  <a:lnTo>
                    <a:pt x="1762" y="856"/>
                  </a:lnTo>
                  <a:lnTo>
                    <a:pt x="1766" y="852"/>
                  </a:lnTo>
                  <a:lnTo>
                    <a:pt x="1771" y="846"/>
                  </a:lnTo>
                  <a:lnTo>
                    <a:pt x="1777" y="840"/>
                  </a:lnTo>
                  <a:lnTo>
                    <a:pt x="1783" y="835"/>
                  </a:lnTo>
                  <a:lnTo>
                    <a:pt x="1790" y="829"/>
                  </a:lnTo>
                  <a:lnTo>
                    <a:pt x="1794" y="823"/>
                  </a:lnTo>
                  <a:lnTo>
                    <a:pt x="1802" y="818"/>
                  </a:lnTo>
                  <a:lnTo>
                    <a:pt x="1808" y="812"/>
                  </a:lnTo>
                  <a:lnTo>
                    <a:pt x="1813" y="804"/>
                  </a:lnTo>
                  <a:lnTo>
                    <a:pt x="1821" y="800"/>
                  </a:lnTo>
                  <a:lnTo>
                    <a:pt x="1825" y="793"/>
                  </a:lnTo>
                  <a:lnTo>
                    <a:pt x="1832" y="785"/>
                  </a:lnTo>
                  <a:lnTo>
                    <a:pt x="1838" y="780"/>
                  </a:lnTo>
                  <a:lnTo>
                    <a:pt x="1844" y="774"/>
                  </a:lnTo>
                  <a:lnTo>
                    <a:pt x="1849" y="766"/>
                  </a:lnTo>
                  <a:lnTo>
                    <a:pt x="1855" y="761"/>
                  </a:lnTo>
                  <a:lnTo>
                    <a:pt x="1861" y="753"/>
                  </a:lnTo>
                  <a:lnTo>
                    <a:pt x="1868" y="747"/>
                  </a:lnTo>
                  <a:lnTo>
                    <a:pt x="1874" y="742"/>
                  </a:lnTo>
                  <a:lnTo>
                    <a:pt x="1880" y="732"/>
                  </a:lnTo>
                  <a:lnTo>
                    <a:pt x="1884" y="726"/>
                  </a:lnTo>
                  <a:lnTo>
                    <a:pt x="1891" y="721"/>
                  </a:lnTo>
                  <a:lnTo>
                    <a:pt x="1895" y="713"/>
                  </a:lnTo>
                  <a:lnTo>
                    <a:pt x="1901" y="707"/>
                  </a:lnTo>
                  <a:lnTo>
                    <a:pt x="1908" y="702"/>
                  </a:lnTo>
                  <a:lnTo>
                    <a:pt x="1914" y="694"/>
                  </a:lnTo>
                  <a:lnTo>
                    <a:pt x="1918" y="688"/>
                  </a:lnTo>
                  <a:lnTo>
                    <a:pt x="1923" y="683"/>
                  </a:lnTo>
                  <a:lnTo>
                    <a:pt x="1929" y="673"/>
                  </a:lnTo>
                  <a:lnTo>
                    <a:pt x="1933" y="669"/>
                  </a:lnTo>
                  <a:lnTo>
                    <a:pt x="1939" y="660"/>
                  </a:lnTo>
                  <a:lnTo>
                    <a:pt x="1944" y="656"/>
                  </a:lnTo>
                  <a:lnTo>
                    <a:pt x="1948" y="650"/>
                  </a:lnTo>
                  <a:lnTo>
                    <a:pt x="1952" y="645"/>
                  </a:lnTo>
                  <a:lnTo>
                    <a:pt x="1956" y="637"/>
                  </a:lnTo>
                  <a:lnTo>
                    <a:pt x="1961" y="633"/>
                  </a:lnTo>
                  <a:lnTo>
                    <a:pt x="1967" y="627"/>
                  </a:lnTo>
                  <a:lnTo>
                    <a:pt x="1971" y="622"/>
                  </a:lnTo>
                  <a:lnTo>
                    <a:pt x="1973" y="618"/>
                  </a:lnTo>
                  <a:lnTo>
                    <a:pt x="1979" y="610"/>
                  </a:lnTo>
                  <a:lnTo>
                    <a:pt x="1982" y="608"/>
                  </a:lnTo>
                  <a:lnTo>
                    <a:pt x="1986" y="603"/>
                  </a:lnTo>
                  <a:lnTo>
                    <a:pt x="1988" y="597"/>
                  </a:lnTo>
                  <a:lnTo>
                    <a:pt x="1992" y="593"/>
                  </a:lnTo>
                  <a:lnTo>
                    <a:pt x="1994" y="591"/>
                  </a:lnTo>
                  <a:lnTo>
                    <a:pt x="1998" y="588"/>
                  </a:lnTo>
                  <a:lnTo>
                    <a:pt x="2001" y="578"/>
                  </a:lnTo>
                  <a:lnTo>
                    <a:pt x="2005" y="574"/>
                  </a:lnTo>
                  <a:lnTo>
                    <a:pt x="2009" y="569"/>
                  </a:lnTo>
                  <a:lnTo>
                    <a:pt x="2013" y="567"/>
                  </a:lnTo>
                  <a:lnTo>
                    <a:pt x="2015" y="565"/>
                  </a:lnTo>
                  <a:lnTo>
                    <a:pt x="2015" y="565"/>
                  </a:lnTo>
                  <a:lnTo>
                    <a:pt x="2015" y="563"/>
                  </a:lnTo>
                  <a:lnTo>
                    <a:pt x="2011" y="563"/>
                  </a:lnTo>
                  <a:lnTo>
                    <a:pt x="2005" y="561"/>
                  </a:lnTo>
                  <a:lnTo>
                    <a:pt x="2001" y="559"/>
                  </a:lnTo>
                  <a:lnTo>
                    <a:pt x="1992" y="559"/>
                  </a:lnTo>
                  <a:lnTo>
                    <a:pt x="1986" y="557"/>
                  </a:lnTo>
                  <a:lnTo>
                    <a:pt x="1980" y="555"/>
                  </a:lnTo>
                  <a:lnTo>
                    <a:pt x="1975" y="553"/>
                  </a:lnTo>
                  <a:lnTo>
                    <a:pt x="1971" y="553"/>
                  </a:lnTo>
                  <a:lnTo>
                    <a:pt x="1967" y="551"/>
                  </a:lnTo>
                  <a:lnTo>
                    <a:pt x="1960" y="550"/>
                  </a:lnTo>
                  <a:lnTo>
                    <a:pt x="1954" y="548"/>
                  </a:lnTo>
                  <a:lnTo>
                    <a:pt x="1946" y="546"/>
                  </a:lnTo>
                  <a:lnTo>
                    <a:pt x="1941" y="546"/>
                  </a:lnTo>
                  <a:lnTo>
                    <a:pt x="1933" y="546"/>
                  </a:lnTo>
                  <a:lnTo>
                    <a:pt x="1927" y="544"/>
                  </a:lnTo>
                  <a:lnTo>
                    <a:pt x="1922" y="542"/>
                  </a:lnTo>
                  <a:lnTo>
                    <a:pt x="1914" y="540"/>
                  </a:lnTo>
                  <a:lnTo>
                    <a:pt x="1904" y="538"/>
                  </a:lnTo>
                  <a:lnTo>
                    <a:pt x="1897" y="538"/>
                  </a:lnTo>
                  <a:lnTo>
                    <a:pt x="1891" y="536"/>
                  </a:lnTo>
                  <a:lnTo>
                    <a:pt x="1882" y="534"/>
                  </a:lnTo>
                  <a:lnTo>
                    <a:pt x="1874" y="532"/>
                  </a:lnTo>
                  <a:lnTo>
                    <a:pt x="1865" y="531"/>
                  </a:lnTo>
                  <a:lnTo>
                    <a:pt x="1857" y="529"/>
                  </a:lnTo>
                  <a:lnTo>
                    <a:pt x="1849" y="529"/>
                  </a:lnTo>
                  <a:lnTo>
                    <a:pt x="1840" y="525"/>
                  </a:lnTo>
                  <a:lnTo>
                    <a:pt x="1832" y="525"/>
                  </a:lnTo>
                  <a:lnTo>
                    <a:pt x="1821" y="523"/>
                  </a:lnTo>
                  <a:lnTo>
                    <a:pt x="1813" y="521"/>
                  </a:lnTo>
                  <a:lnTo>
                    <a:pt x="1804" y="519"/>
                  </a:lnTo>
                  <a:lnTo>
                    <a:pt x="1794" y="519"/>
                  </a:lnTo>
                  <a:lnTo>
                    <a:pt x="1787" y="517"/>
                  </a:lnTo>
                  <a:lnTo>
                    <a:pt x="1777" y="517"/>
                  </a:lnTo>
                  <a:lnTo>
                    <a:pt x="1768" y="515"/>
                  </a:lnTo>
                  <a:lnTo>
                    <a:pt x="1760" y="513"/>
                  </a:lnTo>
                  <a:lnTo>
                    <a:pt x="1749" y="512"/>
                  </a:lnTo>
                  <a:lnTo>
                    <a:pt x="1741" y="510"/>
                  </a:lnTo>
                  <a:lnTo>
                    <a:pt x="1732" y="508"/>
                  </a:lnTo>
                  <a:lnTo>
                    <a:pt x="1722" y="508"/>
                  </a:lnTo>
                  <a:lnTo>
                    <a:pt x="1714" y="506"/>
                  </a:lnTo>
                  <a:lnTo>
                    <a:pt x="1705" y="506"/>
                  </a:lnTo>
                  <a:lnTo>
                    <a:pt x="1695" y="506"/>
                  </a:lnTo>
                  <a:lnTo>
                    <a:pt x="1686" y="504"/>
                  </a:lnTo>
                  <a:lnTo>
                    <a:pt x="1678" y="504"/>
                  </a:lnTo>
                  <a:lnTo>
                    <a:pt x="1669" y="502"/>
                  </a:lnTo>
                  <a:lnTo>
                    <a:pt x="1657" y="502"/>
                  </a:lnTo>
                  <a:lnTo>
                    <a:pt x="1650" y="500"/>
                  </a:lnTo>
                  <a:lnTo>
                    <a:pt x="1642" y="500"/>
                  </a:lnTo>
                  <a:lnTo>
                    <a:pt x="1635" y="500"/>
                  </a:lnTo>
                  <a:lnTo>
                    <a:pt x="1625" y="500"/>
                  </a:lnTo>
                  <a:lnTo>
                    <a:pt x="1619" y="500"/>
                  </a:lnTo>
                  <a:lnTo>
                    <a:pt x="1610" y="500"/>
                  </a:lnTo>
                  <a:lnTo>
                    <a:pt x="1602" y="500"/>
                  </a:lnTo>
                  <a:lnTo>
                    <a:pt x="1595" y="500"/>
                  </a:lnTo>
                  <a:lnTo>
                    <a:pt x="1587" y="500"/>
                  </a:lnTo>
                  <a:lnTo>
                    <a:pt x="1579" y="502"/>
                  </a:lnTo>
                  <a:lnTo>
                    <a:pt x="1574" y="504"/>
                  </a:lnTo>
                  <a:lnTo>
                    <a:pt x="1566" y="504"/>
                  </a:lnTo>
                  <a:lnTo>
                    <a:pt x="1559" y="504"/>
                  </a:lnTo>
                  <a:lnTo>
                    <a:pt x="1551" y="506"/>
                  </a:lnTo>
                  <a:lnTo>
                    <a:pt x="1543" y="506"/>
                  </a:lnTo>
                  <a:lnTo>
                    <a:pt x="1536" y="506"/>
                  </a:lnTo>
                  <a:lnTo>
                    <a:pt x="1528" y="508"/>
                  </a:lnTo>
                  <a:lnTo>
                    <a:pt x="1521" y="510"/>
                  </a:lnTo>
                  <a:lnTo>
                    <a:pt x="1513" y="512"/>
                  </a:lnTo>
                  <a:lnTo>
                    <a:pt x="1507" y="513"/>
                  </a:lnTo>
                  <a:lnTo>
                    <a:pt x="1496" y="515"/>
                  </a:lnTo>
                  <a:lnTo>
                    <a:pt x="1488" y="515"/>
                  </a:lnTo>
                  <a:lnTo>
                    <a:pt x="1481" y="519"/>
                  </a:lnTo>
                  <a:lnTo>
                    <a:pt x="1473" y="519"/>
                  </a:lnTo>
                  <a:lnTo>
                    <a:pt x="1465" y="521"/>
                  </a:lnTo>
                  <a:lnTo>
                    <a:pt x="1456" y="523"/>
                  </a:lnTo>
                  <a:lnTo>
                    <a:pt x="1448" y="525"/>
                  </a:lnTo>
                  <a:lnTo>
                    <a:pt x="1441" y="527"/>
                  </a:lnTo>
                  <a:lnTo>
                    <a:pt x="1433" y="529"/>
                  </a:lnTo>
                  <a:lnTo>
                    <a:pt x="1422" y="529"/>
                  </a:lnTo>
                  <a:lnTo>
                    <a:pt x="1414" y="532"/>
                  </a:lnTo>
                  <a:lnTo>
                    <a:pt x="1407" y="534"/>
                  </a:lnTo>
                  <a:lnTo>
                    <a:pt x="1399" y="538"/>
                  </a:lnTo>
                  <a:lnTo>
                    <a:pt x="1391" y="538"/>
                  </a:lnTo>
                  <a:lnTo>
                    <a:pt x="1382" y="542"/>
                  </a:lnTo>
                  <a:lnTo>
                    <a:pt x="1374" y="544"/>
                  </a:lnTo>
                  <a:lnTo>
                    <a:pt x="1367" y="546"/>
                  </a:lnTo>
                  <a:lnTo>
                    <a:pt x="1359" y="546"/>
                  </a:lnTo>
                  <a:lnTo>
                    <a:pt x="1351" y="550"/>
                  </a:lnTo>
                  <a:lnTo>
                    <a:pt x="1342" y="551"/>
                  </a:lnTo>
                  <a:lnTo>
                    <a:pt x="1336" y="553"/>
                  </a:lnTo>
                  <a:lnTo>
                    <a:pt x="1329" y="557"/>
                  </a:lnTo>
                  <a:lnTo>
                    <a:pt x="1321" y="559"/>
                  </a:lnTo>
                  <a:lnTo>
                    <a:pt x="1313" y="559"/>
                  </a:lnTo>
                  <a:lnTo>
                    <a:pt x="1308" y="561"/>
                  </a:lnTo>
                  <a:lnTo>
                    <a:pt x="1300" y="563"/>
                  </a:lnTo>
                  <a:lnTo>
                    <a:pt x="1293" y="565"/>
                  </a:lnTo>
                  <a:lnTo>
                    <a:pt x="1285" y="567"/>
                  </a:lnTo>
                  <a:lnTo>
                    <a:pt x="1279" y="569"/>
                  </a:lnTo>
                  <a:lnTo>
                    <a:pt x="1272" y="570"/>
                  </a:lnTo>
                  <a:lnTo>
                    <a:pt x="1266" y="572"/>
                  </a:lnTo>
                  <a:lnTo>
                    <a:pt x="1260" y="574"/>
                  </a:lnTo>
                  <a:lnTo>
                    <a:pt x="1253" y="576"/>
                  </a:lnTo>
                  <a:lnTo>
                    <a:pt x="1249" y="576"/>
                  </a:lnTo>
                  <a:lnTo>
                    <a:pt x="1243" y="578"/>
                  </a:lnTo>
                  <a:lnTo>
                    <a:pt x="1237" y="578"/>
                  </a:lnTo>
                  <a:lnTo>
                    <a:pt x="1232" y="580"/>
                  </a:lnTo>
                  <a:lnTo>
                    <a:pt x="1228" y="582"/>
                  </a:lnTo>
                  <a:lnTo>
                    <a:pt x="1224" y="584"/>
                  </a:lnTo>
                  <a:lnTo>
                    <a:pt x="1218" y="584"/>
                  </a:lnTo>
                  <a:lnTo>
                    <a:pt x="1215" y="584"/>
                  </a:lnTo>
                  <a:lnTo>
                    <a:pt x="1209" y="586"/>
                  </a:lnTo>
                  <a:lnTo>
                    <a:pt x="1207" y="586"/>
                  </a:lnTo>
                  <a:lnTo>
                    <a:pt x="1199" y="588"/>
                  </a:lnTo>
                  <a:lnTo>
                    <a:pt x="1196" y="589"/>
                  </a:lnTo>
                  <a:lnTo>
                    <a:pt x="1190" y="588"/>
                  </a:lnTo>
                  <a:lnTo>
                    <a:pt x="1190" y="584"/>
                  </a:lnTo>
                  <a:lnTo>
                    <a:pt x="1190" y="578"/>
                  </a:lnTo>
                  <a:lnTo>
                    <a:pt x="1190" y="572"/>
                  </a:lnTo>
                  <a:lnTo>
                    <a:pt x="1190" y="569"/>
                  </a:lnTo>
                  <a:lnTo>
                    <a:pt x="1190" y="563"/>
                  </a:lnTo>
                  <a:lnTo>
                    <a:pt x="1190" y="559"/>
                  </a:lnTo>
                  <a:lnTo>
                    <a:pt x="1190" y="555"/>
                  </a:lnTo>
                  <a:lnTo>
                    <a:pt x="1190" y="548"/>
                  </a:lnTo>
                  <a:lnTo>
                    <a:pt x="1188" y="544"/>
                  </a:lnTo>
                  <a:lnTo>
                    <a:pt x="1186" y="538"/>
                  </a:lnTo>
                  <a:lnTo>
                    <a:pt x="1186" y="531"/>
                  </a:lnTo>
                  <a:lnTo>
                    <a:pt x="1184" y="525"/>
                  </a:lnTo>
                  <a:lnTo>
                    <a:pt x="1182" y="517"/>
                  </a:lnTo>
                  <a:lnTo>
                    <a:pt x="1178" y="510"/>
                  </a:lnTo>
                  <a:lnTo>
                    <a:pt x="1178" y="502"/>
                  </a:lnTo>
                  <a:lnTo>
                    <a:pt x="1177" y="496"/>
                  </a:lnTo>
                  <a:lnTo>
                    <a:pt x="1175" y="493"/>
                  </a:lnTo>
                  <a:lnTo>
                    <a:pt x="1173" y="487"/>
                  </a:lnTo>
                  <a:lnTo>
                    <a:pt x="1173" y="485"/>
                  </a:lnTo>
                  <a:lnTo>
                    <a:pt x="1171" y="479"/>
                  </a:lnTo>
                  <a:lnTo>
                    <a:pt x="1171" y="475"/>
                  </a:lnTo>
                  <a:lnTo>
                    <a:pt x="1169" y="470"/>
                  </a:lnTo>
                  <a:lnTo>
                    <a:pt x="1169" y="466"/>
                  </a:lnTo>
                  <a:lnTo>
                    <a:pt x="1165" y="460"/>
                  </a:lnTo>
                  <a:lnTo>
                    <a:pt x="1163" y="454"/>
                  </a:lnTo>
                  <a:lnTo>
                    <a:pt x="1161" y="449"/>
                  </a:lnTo>
                  <a:lnTo>
                    <a:pt x="1159" y="445"/>
                  </a:lnTo>
                  <a:lnTo>
                    <a:pt x="1159" y="437"/>
                  </a:lnTo>
                  <a:lnTo>
                    <a:pt x="1159" y="432"/>
                  </a:lnTo>
                  <a:lnTo>
                    <a:pt x="1156" y="428"/>
                  </a:lnTo>
                  <a:lnTo>
                    <a:pt x="1156" y="424"/>
                  </a:lnTo>
                  <a:lnTo>
                    <a:pt x="1152" y="415"/>
                  </a:lnTo>
                  <a:lnTo>
                    <a:pt x="1150" y="409"/>
                  </a:lnTo>
                  <a:lnTo>
                    <a:pt x="1148" y="405"/>
                  </a:lnTo>
                  <a:lnTo>
                    <a:pt x="1148" y="397"/>
                  </a:lnTo>
                  <a:lnTo>
                    <a:pt x="1144" y="390"/>
                  </a:lnTo>
                  <a:lnTo>
                    <a:pt x="1142" y="386"/>
                  </a:lnTo>
                  <a:lnTo>
                    <a:pt x="1140" y="378"/>
                  </a:lnTo>
                  <a:lnTo>
                    <a:pt x="1139" y="371"/>
                  </a:lnTo>
                  <a:lnTo>
                    <a:pt x="1137" y="363"/>
                  </a:lnTo>
                  <a:lnTo>
                    <a:pt x="1135" y="358"/>
                  </a:lnTo>
                  <a:lnTo>
                    <a:pt x="1131" y="352"/>
                  </a:lnTo>
                  <a:lnTo>
                    <a:pt x="1129" y="344"/>
                  </a:lnTo>
                  <a:lnTo>
                    <a:pt x="1127" y="337"/>
                  </a:lnTo>
                  <a:lnTo>
                    <a:pt x="1125" y="329"/>
                  </a:lnTo>
                  <a:lnTo>
                    <a:pt x="1123" y="321"/>
                  </a:lnTo>
                  <a:lnTo>
                    <a:pt x="1121" y="314"/>
                  </a:lnTo>
                  <a:lnTo>
                    <a:pt x="1120" y="306"/>
                  </a:lnTo>
                  <a:lnTo>
                    <a:pt x="1116" y="299"/>
                  </a:lnTo>
                  <a:lnTo>
                    <a:pt x="1112" y="293"/>
                  </a:lnTo>
                  <a:lnTo>
                    <a:pt x="1108" y="283"/>
                  </a:lnTo>
                  <a:lnTo>
                    <a:pt x="1106" y="276"/>
                  </a:lnTo>
                  <a:lnTo>
                    <a:pt x="1101" y="268"/>
                  </a:lnTo>
                  <a:lnTo>
                    <a:pt x="1097" y="261"/>
                  </a:lnTo>
                  <a:lnTo>
                    <a:pt x="1095" y="253"/>
                  </a:lnTo>
                  <a:lnTo>
                    <a:pt x="1089" y="247"/>
                  </a:lnTo>
                  <a:lnTo>
                    <a:pt x="1085" y="240"/>
                  </a:lnTo>
                  <a:lnTo>
                    <a:pt x="1082" y="230"/>
                  </a:lnTo>
                  <a:lnTo>
                    <a:pt x="1080" y="224"/>
                  </a:lnTo>
                  <a:lnTo>
                    <a:pt x="1074" y="219"/>
                  </a:lnTo>
                  <a:lnTo>
                    <a:pt x="1068" y="209"/>
                  </a:lnTo>
                  <a:lnTo>
                    <a:pt x="1064" y="204"/>
                  </a:lnTo>
                  <a:lnTo>
                    <a:pt x="1059" y="198"/>
                  </a:lnTo>
                  <a:lnTo>
                    <a:pt x="1055" y="188"/>
                  </a:lnTo>
                  <a:lnTo>
                    <a:pt x="1049" y="183"/>
                  </a:lnTo>
                  <a:lnTo>
                    <a:pt x="1044" y="175"/>
                  </a:lnTo>
                  <a:lnTo>
                    <a:pt x="1038" y="167"/>
                  </a:lnTo>
                  <a:lnTo>
                    <a:pt x="1034" y="162"/>
                  </a:lnTo>
                  <a:lnTo>
                    <a:pt x="1028" y="156"/>
                  </a:lnTo>
                  <a:lnTo>
                    <a:pt x="1023" y="148"/>
                  </a:lnTo>
                  <a:lnTo>
                    <a:pt x="1019" y="143"/>
                  </a:lnTo>
                  <a:lnTo>
                    <a:pt x="1013" y="135"/>
                  </a:lnTo>
                  <a:lnTo>
                    <a:pt x="1007" y="129"/>
                  </a:lnTo>
                  <a:lnTo>
                    <a:pt x="1002" y="124"/>
                  </a:lnTo>
                  <a:lnTo>
                    <a:pt x="996" y="118"/>
                  </a:lnTo>
                  <a:lnTo>
                    <a:pt x="992" y="112"/>
                  </a:lnTo>
                  <a:lnTo>
                    <a:pt x="988" y="109"/>
                  </a:lnTo>
                  <a:lnTo>
                    <a:pt x="981" y="101"/>
                  </a:lnTo>
                  <a:lnTo>
                    <a:pt x="977" y="95"/>
                  </a:lnTo>
                  <a:lnTo>
                    <a:pt x="971" y="89"/>
                  </a:lnTo>
                  <a:lnTo>
                    <a:pt x="966" y="86"/>
                  </a:lnTo>
                  <a:lnTo>
                    <a:pt x="960" y="78"/>
                  </a:lnTo>
                  <a:lnTo>
                    <a:pt x="954" y="72"/>
                  </a:lnTo>
                  <a:lnTo>
                    <a:pt x="950" y="69"/>
                  </a:lnTo>
                  <a:lnTo>
                    <a:pt x="945" y="65"/>
                  </a:lnTo>
                  <a:lnTo>
                    <a:pt x="941" y="59"/>
                  </a:lnTo>
                  <a:lnTo>
                    <a:pt x="935" y="55"/>
                  </a:lnTo>
                  <a:lnTo>
                    <a:pt x="931" y="51"/>
                  </a:lnTo>
                  <a:lnTo>
                    <a:pt x="926" y="46"/>
                  </a:lnTo>
                  <a:lnTo>
                    <a:pt x="920" y="42"/>
                  </a:lnTo>
                  <a:lnTo>
                    <a:pt x="918" y="38"/>
                  </a:lnTo>
                  <a:lnTo>
                    <a:pt x="914" y="34"/>
                  </a:lnTo>
                  <a:lnTo>
                    <a:pt x="911" y="32"/>
                  </a:lnTo>
                  <a:lnTo>
                    <a:pt x="905" y="27"/>
                  </a:lnTo>
                  <a:lnTo>
                    <a:pt x="903" y="25"/>
                  </a:lnTo>
                  <a:lnTo>
                    <a:pt x="895" y="19"/>
                  </a:lnTo>
                  <a:lnTo>
                    <a:pt x="890" y="13"/>
                  </a:lnTo>
                  <a:lnTo>
                    <a:pt x="884" y="8"/>
                  </a:lnTo>
                  <a:lnTo>
                    <a:pt x="880" y="4"/>
                  </a:lnTo>
                  <a:lnTo>
                    <a:pt x="874" y="0"/>
                  </a:lnTo>
                  <a:lnTo>
                    <a:pt x="873" y="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3" name="Freeform 153"/>
            <p:cNvSpPr>
              <a:spLocks/>
            </p:cNvSpPr>
            <p:nvPr/>
          </p:nvSpPr>
          <p:spPr bwMode="auto">
            <a:xfrm>
              <a:off x="1020" y="2842"/>
              <a:ext cx="311" cy="301"/>
            </a:xfrm>
            <a:custGeom>
              <a:avLst/>
              <a:gdLst>
                <a:gd name="T0" fmla="*/ 600 w 621"/>
                <a:gd name="T1" fmla="*/ 148 h 603"/>
                <a:gd name="T2" fmla="*/ 560 w 621"/>
                <a:gd name="T3" fmla="*/ 118 h 603"/>
                <a:gd name="T4" fmla="*/ 513 w 621"/>
                <a:gd name="T5" fmla="*/ 93 h 603"/>
                <a:gd name="T6" fmla="*/ 456 w 621"/>
                <a:gd name="T7" fmla="*/ 72 h 603"/>
                <a:gd name="T8" fmla="*/ 397 w 621"/>
                <a:gd name="T9" fmla="*/ 57 h 603"/>
                <a:gd name="T10" fmla="*/ 336 w 621"/>
                <a:gd name="T11" fmla="*/ 48 h 603"/>
                <a:gd name="T12" fmla="*/ 283 w 621"/>
                <a:gd name="T13" fmla="*/ 40 h 603"/>
                <a:gd name="T14" fmla="*/ 231 w 621"/>
                <a:gd name="T15" fmla="*/ 34 h 603"/>
                <a:gd name="T16" fmla="*/ 192 w 621"/>
                <a:gd name="T17" fmla="*/ 34 h 603"/>
                <a:gd name="T18" fmla="*/ 159 w 621"/>
                <a:gd name="T19" fmla="*/ 30 h 603"/>
                <a:gd name="T20" fmla="*/ 131 w 621"/>
                <a:gd name="T21" fmla="*/ 28 h 603"/>
                <a:gd name="T22" fmla="*/ 77 w 621"/>
                <a:gd name="T23" fmla="*/ 19 h 603"/>
                <a:gd name="T24" fmla="*/ 32 w 621"/>
                <a:gd name="T25" fmla="*/ 8 h 603"/>
                <a:gd name="T26" fmla="*/ 0 w 621"/>
                <a:gd name="T27" fmla="*/ 0 h 603"/>
                <a:gd name="T28" fmla="*/ 0 w 621"/>
                <a:gd name="T29" fmla="*/ 25 h 603"/>
                <a:gd name="T30" fmla="*/ 1 w 621"/>
                <a:gd name="T31" fmla="*/ 59 h 603"/>
                <a:gd name="T32" fmla="*/ 5 w 621"/>
                <a:gd name="T33" fmla="*/ 103 h 603"/>
                <a:gd name="T34" fmla="*/ 7 w 621"/>
                <a:gd name="T35" fmla="*/ 152 h 603"/>
                <a:gd name="T36" fmla="*/ 13 w 621"/>
                <a:gd name="T37" fmla="*/ 205 h 603"/>
                <a:gd name="T38" fmla="*/ 19 w 621"/>
                <a:gd name="T39" fmla="*/ 257 h 603"/>
                <a:gd name="T40" fmla="*/ 28 w 621"/>
                <a:gd name="T41" fmla="*/ 310 h 603"/>
                <a:gd name="T42" fmla="*/ 36 w 621"/>
                <a:gd name="T43" fmla="*/ 355 h 603"/>
                <a:gd name="T44" fmla="*/ 49 w 621"/>
                <a:gd name="T45" fmla="*/ 393 h 603"/>
                <a:gd name="T46" fmla="*/ 66 w 621"/>
                <a:gd name="T47" fmla="*/ 433 h 603"/>
                <a:gd name="T48" fmla="*/ 85 w 621"/>
                <a:gd name="T49" fmla="*/ 468 h 603"/>
                <a:gd name="T50" fmla="*/ 104 w 621"/>
                <a:gd name="T51" fmla="*/ 504 h 603"/>
                <a:gd name="T52" fmla="*/ 127 w 621"/>
                <a:gd name="T53" fmla="*/ 536 h 603"/>
                <a:gd name="T54" fmla="*/ 161 w 621"/>
                <a:gd name="T55" fmla="*/ 582 h 603"/>
                <a:gd name="T56" fmla="*/ 285 w 621"/>
                <a:gd name="T57" fmla="*/ 568 h 603"/>
                <a:gd name="T58" fmla="*/ 254 w 621"/>
                <a:gd name="T59" fmla="*/ 534 h 603"/>
                <a:gd name="T60" fmla="*/ 224 w 621"/>
                <a:gd name="T61" fmla="*/ 494 h 603"/>
                <a:gd name="T62" fmla="*/ 199 w 621"/>
                <a:gd name="T63" fmla="*/ 462 h 603"/>
                <a:gd name="T64" fmla="*/ 174 w 621"/>
                <a:gd name="T65" fmla="*/ 426 h 603"/>
                <a:gd name="T66" fmla="*/ 152 w 621"/>
                <a:gd name="T67" fmla="*/ 390 h 603"/>
                <a:gd name="T68" fmla="*/ 135 w 621"/>
                <a:gd name="T69" fmla="*/ 355 h 603"/>
                <a:gd name="T70" fmla="*/ 121 w 621"/>
                <a:gd name="T71" fmla="*/ 325 h 603"/>
                <a:gd name="T72" fmla="*/ 116 w 621"/>
                <a:gd name="T73" fmla="*/ 293 h 603"/>
                <a:gd name="T74" fmla="*/ 110 w 621"/>
                <a:gd name="T75" fmla="*/ 257 h 603"/>
                <a:gd name="T76" fmla="*/ 106 w 621"/>
                <a:gd name="T77" fmla="*/ 219 h 603"/>
                <a:gd name="T78" fmla="*/ 102 w 621"/>
                <a:gd name="T79" fmla="*/ 167 h 603"/>
                <a:gd name="T80" fmla="*/ 102 w 621"/>
                <a:gd name="T81" fmla="*/ 129 h 603"/>
                <a:gd name="T82" fmla="*/ 123 w 621"/>
                <a:gd name="T83" fmla="*/ 125 h 603"/>
                <a:gd name="T84" fmla="*/ 159 w 621"/>
                <a:gd name="T85" fmla="*/ 129 h 603"/>
                <a:gd name="T86" fmla="*/ 193 w 621"/>
                <a:gd name="T87" fmla="*/ 133 h 603"/>
                <a:gd name="T88" fmla="*/ 230 w 621"/>
                <a:gd name="T89" fmla="*/ 137 h 603"/>
                <a:gd name="T90" fmla="*/ 268 w 621"/>
                <a:gd name="T91" fmla="*/ 143 h 603"/>
                <a:gd name="T92" fmla="*/ 307 w 621"/>
                <a:gd name="T93" fmla="*/ 150 h 603"/>
                <a:gd name="T94" fmla="*/ 344 w 621"/>
                <a:gd name="T95" fmla="*/ 160 h 603"/>
                <a:gd name="T96" fmla="*/ 380 w 621"/>
                <a:gd name="T97" fmla="*/ 173 h 603"/>
                <a:gd name="T98" fmla="*/ 414 w 621"/>
                <a:gd name="T99" fmla="*/ 190 h 603"/>
                <a:gd name="T100" fmla="*/ 446 w 621"/>
                <a:gd name="T101" fmla="*/ 213 h 603"/>
                <a:gd name="T102" fmla="*/ 475 w 621"/>
                <a:gd name="T103" fmla="*/ 236 h 603"/>
                <a:gd name="T104" fmla="*/ 526 w 621"/>
                <a:gd name="T105" fmla="*/ 279 h 603"/>
                <a:gd name="T106" fmla="*/ 560 w 621"/>
                <a:gd name="T107" fmla="*/ 316 h 603"/>
                <a:gd name="T108" fmla="*/ 621 w 621"/>
                <a:gd name="T109" fmla="*/ 18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03">
                  <a:moveTo>
                    <a:pt x="621" y="184"/>
                  </a:moveTo>
                  <a:lnTo>
                    <a:pt x="619" y="177"/>
                  </a:lnTo>
                  <a:lnTo>
                    <a:pt x="615" y="171"/>
                  </a:lnTo>
                  <a:lnTo>
                    <a:pt x="612" y="165"/>
                  </a:lnTo>
                  <a:lnTo>
                    <a:pt x="608" y="162"/>
                  </a:lnTo>
                  <a:lnTo>
                    <a:pt x="604" y="156"/>
                  </a:lnTo>
                  <a:lnTo>
                    <a:pt x="600" y="148"/>
                  </a:lnTo>
                  <a:lnTo>
                    <a:pt x="594" y="143"/>
                  </a:lnTo>
                  <a:lnTo>
                    <a:pt x="589" y="141"/>
                  </a:lnTo>
                  <a:lnTo>
                    <a:pt x="583" y="135"/>
                  </a:lnTo>
                  <a:lnTo>
                    <a:pt x="579" y="129"/>
                  </a:lnTo>
                  <a:lnTo>
                    <a:pt x="572" y="125"/>
                  </a:lnTo>
                  <a:lnTo>
                    <a:pt x="566" y="122"/>
                  </a:lnTo>
                  <a:lnTo>
                    <a:pt x="560" y="118"/>
                  </a:lnTo>
                  <a:lnTo>
                    <a:pt x="554" y="114"/>
                  </a:lnTo>
                  <a:lnTo>
                    <a:pt x="547" y="110"/>
                  </a:lnTo>
                  <a:lnTo>
                    <a:pt x="541" y="106"/>
                  </a:lnTo>
                  <a:lnTo>
                    <a:pt x="534" y="103"/>
                  </a:lnTo>
                  <a:lnTo>
                    <a:pt x="526" y="99"/>
                  </a:lnTo>
                  <a:lnTo>
                    <a:pt x="518" y="97"/>
                  </a:lnTo>
                  <a:lnTo>
                    <a:pt x="513" y="93"/>
                  </a:lnTo>
                  <a:lnTo>
                    <a:pt x="503" y="87"/>
                  </a:lnTo>
                  <a:lnTo>
                    <a:pt x="496" y="84"/>
                  </a:lnTo>
                  <a:lnTo>
                    <a:pt x="490" y="84"/>
                  </a:lnTo>
                  <a:lnTo>
                    <a:pt x="480" y="82"/>
                  </a:lnTo>
                  <a:lnTo>
                    <a:pt x="473" y="78"/>
                  </a:lnTo>
                  <a:lnTo>
                    <a:pt x="465" y="74"/>
                  </a:lnTo>
                  <a:lnTo>
                    <a:pt x="456" y="72"/>
                  </a:lnTo>
                  <a:lnTo>
                    <a:pt x="448" y="70"/>
                  </a:lnTo>
                  <a:lnTo>
                    <a:pt x="439" y="68"/>
                  </a:lnTo>
                  <a:lnTo>
                    <a:pt x="431" y="67"/>
                  </a:lnTo>
                  <a:lnTo>
                    <a:pt x="423" y="65"/>
                  </a:lnTo>
                  <a:lnTo>
                    <a:pt x="414" y="63"/>
                  </a:lnTo>
                  <a:lnTo>
                    <a:pt x="404" y="59"/>
                  </a:lnTo>
                  <a:lnTo>
                    <a:pt x="397" y="57"/>
                  </a:lnTo>
                  <a:lnTo>
                    <a:pt x="387" y="55"/>
                  </a:lnTo>
                  <a:lnTo>
                    <a:pt x="380" y="53"/>
                  </a:lnTo>
                  <a:lnTo>
                    <a:pt x="370" y="53"/>
                  </a:lnTo>
                  <a:lnTo>
                    <a:pt x="363" y="51"/>
                  </a:lnTo>
                  <a:lnTo>
                    <a:pt x="355" y="49"/>
                  </a:lnTo>
                  <a:lnTo>
                    <a:pt x="345" y="48"/>
                  </a:lnTo>
                  <a:lnTo>
                    <a:pt x="336" y="48"/>
                  </a:lnTo>
                  <a:lnTo>
                    <a:pt x="328" y="46"/>
                  </a:lnTo>
                  <a:lnTo>
                    <a:pt x="319" y="44"/>
                  </a:lnTo>
                  <a:lnTo>
                    <a:pt x="311" y="44"/>
                  </a:lnTo>
                  <a:lnTo>
                    <a:pt x="304" y="42"/>
                  </a:lnTo>
                  <a:lnTo>
                    <a:pt x="296" y="42"/>
                  </a:lnTo>
                  <a:lnTo>
                    <a:pt x="288" y="40"/>
                  </a:lnTo>
                  <a:lnTo>
                    <a:pt x="283" y="40"/>
                  </a:lnTo>
                  <a:lnTo>
                    <a:pt x="273" y="38"/>
                  </a:lnTo>
                  <a:lnTo>
                    <a:pt x="266" y="38"/>
                  </a:lnTo>
                  <a:lnTo>
                    <a:pt x="258" y="36"/>
                  </a:lnTo>
                  <a:lnTo>
                    <a:pt x="252" y="36"/>
                  </a:lnTo>
                  <a:lnTo>
                    <a:pt x="245" y="36"/>
                  </a:lnTo>
                  <a:lnTo>
                    <a:pt x="237" y="34"/>
                  </a:lnTo>
                  <a:lnTo>
                    <a:pt x="231" y="34"/>
                  </a:lnTo>
                  <a:lnTo>
                    <a:pt x="226" y="34"/>
                  </a:lnTo>
                  <a:lnTo>
                    <a:pt x="218" y="34"/>
                  </a:lnTo>
                  <a:lnTo>
                    <a:pt x="212" y="34"/>
                  </a:lnTo>
                  <a:lnTo>
                    <a:pt x="207" y="34"/>
                  </a:lnTo>
                  <a:lnTo>
                    <a:pt x="201" y="34"/>
                  </a:lnTo>
                  <a:lnTo>
                    <a:pt x="197" y="34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2" y="34"/>
                  </a:lnTo>
                  <a:lnTo>
                    <a:pt x="178" y="32"/>
                  </a:lnTo>
                  <a:lnTo>
                    <a:pt x="173" y="32"/>
                  </a:lnTo>
                  <a:lnTo>
                    <a:pt x="171" y="32"/>
                  </a:lnTo>
                  <a:lnTo>
                    <a:pt x="165" y="32"/>
                  </a:lnTo>
                  <a:lnTo>
                    <a:pt x="159" y="30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35" y="28"/>
                  </a:lnTo>
                  <a:lnTo>
                    <a:pt x="131" y="28"/>
                  </a:lnTo>
                  <a:lnTo>
                    <a:pt x="123" y="28"/>
                  </a:lnTo>
                  <a:lnTo>
                    <a:pt x="116" y="27"/>
                  </a:lnTo>
                  <a:lnTo>
                    <a:pt x="106" y="25"/>
                  </a:lnTo>
                  <a:lnTo>
                    <a:pt x="100" y="25"/>
                  </a:lnTo>
                  <a:lnTo>
                    <a:pt x="91" y="23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49" y="11"/>
                  </a:lnTo>
                  <a:lnTo>
                    <a:pt x="43" y="11"/>
                  </a:lnTo>
                  <a:lnTo>
                    <a:pt x="36" y="9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3" y="76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3" y="97"/>
                  </a:lnTo>
                  <a:lnTo>
                    <a:pt x="5" y="103"/>
                  </a:lnTo>
                  <a:lnTo>
                    <a:pt x="5" y="108"/>
                  </a:lnTo>
                  <a:lnTo>
                    <a:pt x="5" y="116"/>
                  </a:lnTo>
                  <a:lnTo>
                    <a:pt x="5" y="124"/>
                  </a:lnTo>
                  <a:lnTo>
                    <a:pt x="7" y="129"/>
                  </a:lnTo>
                  <a:lnTo>
                    <a:pt x="7" y="139"/>
                  </a:lnTo>
                  <a:lnTo>
                    <a:pt x="7" y="143"/>
                  </a:lnTo>
                  <a:lnTo>
                    <a:pt x="7" y="152"/>
                  </a:lnTo>
                  <a:lnTo>
                    <a:pt x="9" y="160"/>
                  </a:lnTo>
                  <a:lnTo>
                    <a:pt x="9" y="165"/>
                  </a:lnTo>
                  <a:lnTo>
                    <a:pt x="9" y="175"/>
                  </a:lnTo>
                  <a:lnTo>
                    <a:pt x="11" y="181"/>
                  </a:lnTo>
                  <a:lnTo>
                    <a:pt x="11" y="188"/>
                  </a:lnTo>
                  <a:lnTo>
                    <a:pt x="13" y="198"/>
                  </a:lnTo>
                  <a:lnTo>
                    <a:pt x="13" y="205"/>
                  </a:lnTo>
                  <a:lnTo>
                    <a:pt x="13" y="213"/>
                  </a:lnTo>
                  <a:lnTo>
                    <a:pt x="13" y="219"/>
                  </a:lnTo>
                  <a:lnTo>
                    <a:pt x="15" y="228"/>
                  </a:lnTo>
                  <a:lnTo>
                    <a:pt x="15" y="236"/>
                  </a:lnTo>
                  <a:lnTo>
                    <a:pt x="17" y="243"/>
                  </a:lnTo>
                  <a:lnTo>
                    <a:pt x="19" y="251"/>
                  </a:lnTo>
                  <a:lnTo>
                    <a:pt x="19" y="257"/>
                  </a:lnTo>
                  <a:lnTo>
                    <a:pt x="20" y="266"/>
                  </a:lnTo>
                  <a:lnTo>
                    <a:pt x="22" y="272"/>
                  </a:lnTo>
                  <a:lnTo>
                    <a:pt x="22" y="279"/>
                  </a:lnTo>
                  <a:lnTo>
                    <a:pt x="24" y="287"/>
                  </a:lnTo>
                  <a:lnTo>
                    <a:pt x="26" y="295"/>
                  </a:lnTo>
                  <a:lnTo>
                    <a:pt x="28" y="302"/>
                  </a:lnTo>
                  <a:lnTo>
                    <a:pt x="28" y="310"/>
                  </a:lnTo>
                  <a:lnTo>
                    <a:pt x="30" y="316"/>
                  </a:lnTo>
                  <a:lnTo>
                    <a:pt x="30" y="323"/>
                  </a:lnTo>
                  <a:lnTo>
                    <a:pt x="32" y="329"/>
                  </a:lnTo>
                  <a:lnTo>
                    <a:pt x="34" y="336"/>
                  </a:lnTo>
                  <a:lnTo>
                    <a:pt x="36" y="344"/>
                  </a:lnTo>
                  <a:lnTo>
                    <a:pt x="36" y="350"/>
                  </a:lnTo>
                  <a:lnTo>
                    <a:pt x="36" y="355"/>
                  </a:lnTo>
                  <a:lnTo>
                    <a:pt x="38" y="363"/>
                  </a:lnTo>
                  <a:lnTo>
                    <a:pt x="41" y="367"/>
                  </a:lnTo>
                  <a:lnTo>
                    <a:pt x="41" y="371"/>
                  </a:lnTo>
                  <a:lnTo>
                    <a:pt x="43" y="378"/>
                  </a:lnTo>
                  <a:lnTo>
                    <a:pt x="45" y="384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51" y="401"/>
                  </a:lnTo>
                  <a:lnTo>
                    <a:pt x="55" y="405"/>
                  </a:lnTo>
                  <a:lnTo>
                    <a:pt x="57" y="413"/>
                  </a:lnTo>
                  <a:lnTo>
                    <a:pt x="58" y="416"/>
                  </a:lnTo>
                  <a:lnTo>
                    <a:pt x="60" y="424"/>
                  </a:lnTo>
                  <a:lnTo>
                    <a:pt x="64" y="426"/>
                  </a:lnTo>
                  <a:lnTo>
                    <a:pt x="66" y="433"/>
                  </a:lnTo>
                  <a:lnTo>
                    <a:pt x="66" y="437"/>
                  </a:lnTo>
                  <a:lnTo>
                    <a:pt x="70" y="445"/>
                  </a:lnTo>
                  <a:lnTo>
                    <a:pt x="74" y="449"/>
                  </a:lnTo>
                  <a:lnTo>
                    <a:pt x="77" y="454"/>
                  </a:lnTo>
                  <a:lnTo>
                    <a:pt x="81" y="458"/>
                  </a:lnTo>
                  <a:lnTo>
                    <a:pt x="81" y="464"/>
                  </a:lnTo>
                  <a:lnTo>
                    <a:pt x="85" y="468"/>
                  </a:lnTo>
                  <a:lnTo>
                    <a:pt x="89" y="475"/>
                  </a:lnTo>
                  <a:lnTo>
                    <a:pt x="89" y="479"/>
                  </a:lnTo>
                  <a:lnTo>
                    <a:pt x="93" y="485"/>
                  </a:lnTo>
                  <a:lnTo>
                    <a:pt x="96" y="489"/>
                  </a:lnTo>
                  <a:lnTo>
                    <a:pt x="100" y="494"/>
                  </a:lnTo>
                  <a:lnTo>
                    <a:pt x="102" y="498"/>
                  </a:lnTo>
                  <a:lnTo>
                    <a:pt x="104" y="504"/>
                  </a:lnTo>
                  <a:lnTo>
                    <a:pt x="106" y="508"/>
                  </a:lnTo>
                  <a:lnTo>
                    <a:pt x="110" y="513"/>
                  </a:lnTo>
                  <a:lnTo>
                    <a:pt x="112" y="517"/>
                  </a:lnTo>
                  <a:lnTo>
                    <a:pt x="117" y="521"/>
                  </a:lnTo>
                  <a:lnTo>
                    <a:pt x="119" y="527"/>
                  </a:lnTo>
                  <a:lnTo>
                    <a:pt x="123" y="530"/>
                  </a:lnTo>
                  <a:lnTo>
                    <a:pt x="127" y="536"/>
                  </a:lnTo>
                  <a:lnTo>
                    <a:pt x="133" y="546"/>
                  </a:lnTo>
                  <a:lnTo>
                    <a:pt x="140" y="551"/>
                  </a:lnTo>
                  <a:lnTo>
                    <a:pt x="144" y="559"/>
                  </a:lnTo>
                  <a:lnTo>
                    <a:pt x="150" y="565"/>
                  </a:lnTo>
                  <a:lnTo>
                    <a:pt x="154" y="570"/>
                  </a:lnTo>
                  <a:lnTo>
                    <a:pt x="157" y="576"/>
                  </a:lnTo>
                  <a:lnTo>
                    <a:pt x="161" y="582"/>
                  </a:lnTo>
                  <a:lnTo>
                    <a:pt x="165" y="585"/>
                  </a:lnTo>
                  <a:lnTo>
                    <a:pt x="169" y="589"/>
                  </a:lnTo>
                  <a:lnTo>
                    <a:pt x="171" y="593"/>
                  </a:lnTo>
                  <a:lnTo>
                    <a:pt x="173" y="597"/>
                  </a:lnTo>
                  <a:lnTo>
                    <a:pt x="178" y="599"/>
                  </a:lnTo>
                  <a:lnTo>
                    <a:pt x="178" y="603"/>
                  </a:lnTo>
                  <a:lnTo>
                    <a:pt x="285" y="568"/>
                  </a:lnTo>
                  <a:lnTo>
                    <a:pt x="283" y="565"/>
                  </a:lnTo>
                  <a:lnTo>
                    <a:pt x="277" y="559"/>
                  </a:lnTo>
                  <a:lnTo>
                    <a:pt x="273" y="555"/>
                  </a:lnTo>
                  <a:lnTo>
                    <a:pt x="271" y="551"/>
                  </a:lnTo>
                  <a:lnTo>
                    <a:pt x="266" y="547"/>
                  </a:lnTo>
                  <a:lnTo>
                    <a:pt x="262" y="540"/>
                  </a:lnTo>
                  <a:lnTo>
                    <a:pt x="254" y="534"/>
                  </a:lnTo>
                  <a:lnTo>
                    <a:pt x="250" y="528"/>
                  </a:lnTo>
                  <a:lnTo>
                    <a:pt x="243" y="519"/>
                  </a:lnTo>
                  <a:lnTo>
                    <a:pt x="239" y="511"/>
                  </a:lnTo>
                  <a:lnTo>
                    <a:pt x="233" y="508"/>
                  </a:lnTo>
                  <a:lnTo>
                    <a:pt x="231" y="502"/>
                  </a:lnTo>
                  <a:lnTo>
                    <a:pt x="228" y="498"/>
                  </a:lnTo>
                  <a:lnTo>
                    <a:pt x="224" y="494"/>
                  </a:lnTo>
                  <a:lnTo>
                    <a:pt x="220" y="489"/>
                  </a:lnTo>
                  <a:lnTo>
                    <a:pt x="218" y="485"/>
                  </a:lnTo>
                  <a:lnTo>
                    <a:pt x="214" y="481"/>
                  </a:lnTo>
                  <a:lnTo>
                    <a:pt x="212" y="477"/>
                  </a:lnTo>
                  <a:lnTo>
                    <a:pt x="207" y="471"/>
                  </a:lnTo>
                  <a:lnTo>
                    <a:pt x="203" y="466"/>
                  </a:lnTo>
                  <a:lnTo>
                    <a:pt x="199" y="462"/>
                  </a:lnTo>
                  <a:lnTo>
                    <a:pt x="195" y="458"/>
                  </a:lnTo>
                  <a:lnTo>
                    <a:pt x="193" y="452"/>
                  </a:lnTo>
                  <a:lnTo>
                    <a:pt x="190" y="447"/>
                  </a:lnTo>
                  <a:lnTo>
                    <a:pt x="184" y="441"/>
                  </a:lnTo>
                  <a:lnTo>
                    <a:pt x="182" y="437"/>
                  </a:lnTo>
                  <a:lnTo>
                    <a:pt x="178" y="432"/>
                  </a:lnTo>
                  <a:lnTo>
                    <a:pt x="174" y="426"/>
                  </a:lnTo>
                  <a:lnTo>
                    <a:pt x="173" y="422"/>
                  </a:lnTo>
                  <a:lnTo>
                    <a:pt x="169" y="416"/>
                  </a:lnTo>
                  <a:lnTo>
                    <a:pt x="165" y="411"/>
                  </a:lnTo>
                  <a:lnTo>
                    <a:pt x="161" y="405"/>
                  </a:lnTo>
                  <a:lnTo>
                    <a:pt x="159" y="401"/>
                  </a:lnTo>
                  <a:lnTo>
                    <a:pt x="155" y="395"/>
                  </a:lnTo>
                  <a:lnTo>
                    <a:pt x="152" y="390"/>
                  </a:lnTo>
                  <a:lnTo>
                    <a:pt x="150" y="386"/>
                  </a:lnTo>
                  <a:lnTo>
                    <a:pt x="146" y="380"/>
                  </a:lnTo>
                  <a:lnTo>
                    <a:pt x="144" y="374"/>
                  </a:lnTo>
                  <a:lnTo>
                    <a:pt x="142" y="371"/>
                  </a:lnTo>
                  <a:lnTo>
                    <a:pt x="140" y="363"/>
                  </a:lnTo>
                  <a:lnTo>
                    <a:pt x="136" y="359"/>
                  </a:lnTo>
                  <a:lnTo>
                    <a:pt x="135" y="355"/>
                  </a:lnTo>
                  <a:lnTo>
                    <a:pt x="131" y="350"/>
                  </a:lnTo>
                  <a:lnTo>
                    <a:pt x="129" y="344"/>
                  </a:lnTo>
                  <a:lnTo>
                    <a:pt x="127" y="342"/>
                  </a:lnTo>
                  <a:lnTo>
                    <a:pt x="127" y="336"/>
                  </a:lnTo>
                  <a:lnTo>
                    <a:pt x="123" y="333"/>
                  </a:lnTo>
                  <a:lnTo>
                    <a:pt x="123" y="327"/>
                  </a:lnTo>
                  <a:lnTo>
                    <a:pt x="121" y="325"/>
                  </a:lnTo>
                  <a:lnTo>
                    <a:pt x="121" y="319"/>
                  </a:lnTo>
                  <a:lnTo>
                    <a:pt x="119" y="314"/>
                  </a:lnTo>
                  <a:lnTo>
                    <a:pt x="119" y="310"/>
                  </a:lnTo>
                  <a:lnTo>
                    <a:pt x="119" y="306"/>
                  </a:lnTo>
                  <a:lnTo>
                    <a:pt x="117" y="302"/>
                  </a:lnTo>
                  <a:lnTo>
                    <a:pt x="116" y="298"/>
                  </a:lnTo>
                  <a:lnTo>
                    <a:pt x="116" y="293"/>
                  </a:lnTo>
                  <a:lnTo>
                    <a:pt x="114" y="289"/>
                  </a:lnTo>
                  <a:lnTo>
                    <a:pt x="114" y="283"/>
                  </a:lnTo>
                  <a:lnTo>
                    <a:pt x="114" y="279"/>
                  </a:lnTo>
                  <a:lnTo>
                    <a:pt x="112" y="276"/>
                  </a:lnTo>
                  <a:lnTo>
                    <a:pt x="112" y="272"/>
                  </a:lnTo>
                  <a:lnTo>
                    <a:pt x="112" y="268"/>
                  </a:lnTo>
                  <a:lnTo>
                    <a:pt x="110" y="257"/>
                  </a:lnTo>
                  <a:lnTo>
                    <a:pt x="110" y="251"/>
                  </a:lnTo>
                  <a:lnTo>
                    <a:pt x="108" y="247"/>
                  </a:lnTo>
                  <a:lnTo>
                    <a:pt x="108" y="241"/>
                  </a:lnTo>
                  <a:lnTo>
                    <a:pt x="106" y="238"/>
                  </a:lnTo>
                  <a:lnTo>
                    <a:pt x="106" y="234"/>
                  </a:lnTo>
                  <a:lnTo>
                    <a:pt x="106" y="226"/>
                  </a:lnTo>
                  <a:lnTo>
                    <a:pt x="106" y="219"/>
                  </a:lnTo>
                  <a:lnTo>
                    <a:pt x="106" y="211"/>
                  </a:lnTo>
                  <a:lnTo>
                    <a:pt x="104" y="203"/>
                  </a:lnTo>
                  <a:lnTo>
                    <a:pt x="104" y="196"/>
                  </a:lnTo>
                  <a:lnTo>
                    <a:pt x="104" y="188"/>
                  </a:lnTo>
                  <a:lnTo>
                    <a:pt x="104" y="181"/>
                  </a:lnTo>
                  <a:lnTo>
                    <a:pt x="102" y="175"/>
                  </a:lnTo>
                  <a:lnTo>
                    <a:pt x="102" y="167"/>
                  </a:lnTo>
                  <a:lnTo>
                    <a:pt x="102" y="163"/>
                  </a:lnTo>
                  <a:lnTo>
                    <a:pt x="102" y="158"/>
                  </a:lnTo>
                  <a:lnTo>
                    <a:pt x="102" y="152"/>
                  </a:lnTo>
                  <a:lnTo>
                    <a:pt x="102" y="146"/>
                  </a:lnTo>
                  <a:lnTo>
                    <a:pt x="102" y="143"/>
                  </a:lnTo>
                  <a:lnTo>
                    <a:pt x="102" y="137"/>
                  </a:lnTo>
                  <a:lnTo>
                    <a:pt x="102" y="129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8" y="125"/>
                  </a:lnTo>
                  <a:lnTo>
                    <a:pt x="112" y="125"/>
                  </a:lnTo>
                  <a:lnTo>
                    <a:pt x="117" y="125"/>
                  </a:lnTo>
                  <a:lnTo>
                    <a:pt x="123" y="125"/>
                  </a:lnTo>
                  <a:lnTo>
                    <a:pt x="129" y="127"/>
                  </a:lnTo>
                  <a:lnTo>
                    <a:pt x="136" y="127"/>
                  </a:lnTo>
                  <a:lnTo>
                    <a:pt x="142" y="127"/>
                  </a:lnTo>
                  <a:lnTo>
                    <a:pt x="146" y="127"/>
                  </a:lnTo>
                  <a:lnTo>
                    <a:pt x="150" y="127"/>
                  </a:lnTo>
                  <a:lnTo>
                    <a:pt x="154" y="127"/>
                  </a:lnTo>
                  <a:lnTo>
                    <a:pt x="159" y="129"/>
                  </a:lnTo>
                  <a:lnTo>
                    <a:pt x="163" y="129"/>
                  </a:lnTo>
                  <a:lnTo>
                    <a:pt x="169" y="129"/>
                  </a:lnTo>
                  <a:lnTo>
                    <a:pt x="173" y="129"/>
                  </a:lnTo>
                  <a:lnTo>
                    <a:pt x="178" y="131"/>
                  </a:lnTo>
                  <a:lnTo>
                    <a:pt x="182" y="131"/>
                  </a:lnTo>
                  <a:lnTo>
                    <a:pt x="188" y="131"/>
                  </a:lnTo>
                  <a:lnTo>
                    <a:pt x="193" y="133"/>
                  </a:lnTo>
                  <a:lnTo>
                    <a:pt x="199" y="133"/>
                  </a:lnTo>
                  <a:lnTo>
                    <a:pt x="201" y="133"/>
                  </a:lnTo>
                  <a:lnTo>
                    <a:pt x="209" y="135"/>
                  </a:lnTo>
                  <a:lnTo>
                    <a:pt x="212" y="135"/>
                  </a:lnTo>
                  <a:lnTo>
                    <a:pt x="218" y="137"/>
                  </a:lnTo>
                  <a:lnTo>
                    <a:pt x="224" y="137"/>
                  </a:lnTo>
                  <a:lnTo>
                    <a:pt x="230" y="137"/>
                  </a:lnTo>
                  <a:lnTo>
                    <a:pt x="233" y="139"/>
                  </a:lnTo>
                  <a:lnTo>
                    <a:pt x="241" y="139"/>
                  </a:lnTo>
                  <a:lnTo>
                    <a:pt x="245" y="139"/>
                  </a:lnTo>
                  <a:lnTo>
                    <a:pt x="252" y="139"/>
                  </a:lnTo>
                  <a:lnTo>
                    <a:pt x="256" y="141"/>
                  </a:lnTo>
                  <a:lnTo>
                    <a:pt x="264" y="143"/>
                  </a:lnTo>
                  <a:lnTo>
                    <a:pt x="268" y="143"/>
                  </a:lnTo>
                  <a:lnTo>
                    <a:pt x="273" y="143"/>
                  </a:lnTo>
                  <a:lnTo>
                    <a:pt x="279" y="143"/>
                  </a:lnTo>
                  <a:lnTo>
                    <a:pt x="285" y="144"/>
                  </a:lnTo>
                  <a:lnTo>
                    <a:pt x="290" y="146"/>
                  </a:lnTo>
                  <a:lnTo>
                    <a:pt x="296" y="148"/>
                  </a:lnTo>
                  <a:lnTo>
                    <a:pt x="302" y="148"/>
                  </a:lnTo>
                  <a:lnTo>
                    <a:pt x="307" y="150"/>
                  </a:lnTo>
                  <a:lnTo>
                    <a:pt x="311" y="152"/>
                  </a:lnTo>
                  <a:lnTo>
                    <a:pt x="319" y="154"/>
                  </a:lnTo>
                  <a:lnTo>
                    <a:pt x="325" y="154"/>
                  </a:lnTo>
                  <a:lnTo>
                    <a:pt x="330" y="158"/>
                  </a:lnTo>
                  <a:lnTo>
                    <a:pt x="334" y="158"/>
                  </a:lnTo>
                  <a:lnTo>
                    <a:pt x="340" y="160"/>
                  </a:lnTo>
                  <a:lnTo>
                    <a:pt x="344" y="160"/>
                  </a:lnTo>
                  <a:lnTo>
                    <a:pt x="351" y="162"/>
                  </a:lnTo>
                  <a:lnTo>
                    <a:pt x="355" y="163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72" y="169"/>
                  </a:lnTo>
                  <a:lnTo>
                    <a:pt x="378" y="171"/>
                  </a:lnTo>
                  <a:lnTo>
                    <a:pt x="380" y="173"/>
                  </a:lnTo>
                  <a:lnTo>
                    <a:pt x="383" y="175"/>
                  </a:lnTo>
                  <a:lnTo>
                    <a:pt x="389" y="179"/>
                  </a:lnTo>
                  <a:lnTo>
                    <a:pt x="395" y="179"/>
                  </a:lnTo>
                  <a:lnTo>
                    <a:pt x="399" y="182"/>
                  </a:lnTo>
                  <a:lnTo>
                    <a:pt x="402" y="186"/>
                  </a:lnTo>
                  <a:lnTo>
                    <a:pt x="408" y="188"/>
                  </a:lnTo>
                  <a:lnTo>
                    <a:pt x="414" y="190"/>
                  </a:lnTo>
                  <a:lnTo>
                    <a:pt x="418" y="192"/>
                  </a:lnTo>
                  <a:lnTo>
                    <a:pt x="423" y="196"/>
                  </a:lnTo>
                  <a:lnTo>
                    <a:pt x="425" y="198"/>
                  </a:lnTo>
                  <a:lnTo>
                    <a:pt x="431" y="201"/>
                  </a:lnTo>
                  <a:lnTo>
                    <a:pt x="437" y="207"/>
                  </a:lnTo>
                  <a:lnTo>
                    <a:pt x="440" y="209"/>
                  </a:lnTo>
                  <a:lnTo>
                    <a:pt x="446" y="213"/>
                  </a:lnTo>
                  <a:lnTo>
                    <a:pt x="450" y="215"/>
                  </a:lnTo>
                  <a:lnTo>
                    <a:pt x="456" y="219"/>
                  </a:lnTo>
                  <a:lnTo>
                    <a:pt x="458" y="220"/>
                  </a:lnTo>
                  <a:lnTo>
                    <a:pt x="463" y="224"/>
                  </a:lnTo>
                  <a:lnTo>
                    <a:pt x="467" y="228"/>
                  </a:lnTo>
                  <a:lnTo>
                    <a:pt x="471" y="232"/>
                  </a:lnTo>
                  <a:lnTo>
                    <a:pt x="475" y="236"/>
                  </a:lnTo>
                  <a:lnTo>
                    <a:pt x="480" y="238"/>
                  </a:lnTo>
                  <a:lnTo>
                    <a:pt x="490" y="245"/>
                  </a:lnTo>
                  <a:lnTo>
                    <a:pt x="496" y="253"/>
                  </a:lnTo>
                  <a:lnTo>
                    <a:pt x="503" y="259"/>
                  </a:lnTo>
                  <a:lnTo>
                    <a:pt x="513" y="268"/>
                  </a:lnTo>
                  <a:lnTo>
                    <a:pt x="516" y="272"/>
                  </a:lnTo>
                  <a:lnTo>
                    <a:pt x="526" y="279"/>
                  </a:lnTo>
                  <a:lnTo>
                    <a:pt x="530" y="285"/>
                  </a:lnTo>
                  <a:lnTo>
                    <a:pt x="537" y="291"/>
                  </a:lnTo>
                  <a:lnTo>
                    <a:pt x="543" y="297"/>
                  </a:lnTo>
                  <a:lnTo>
                    <a:pt x="547" y="302"/>
                  </a:lnTo>
                  <a:lnTo>
                    <a:pt x="553" y="308"/>
                  </a:lnTo>
                  <a:lnTo>
                    <a:pt x="560" y="312"/>
                  </a:lnTo>
                  <a:lnTo>
                    <a:pt x="560" y="316"/>
                  </a:lnTo>
                  <a:lnTo>
                    <a:pt x="566" y="321"/>
                  </a:lnTo>
                  <a:lnTo>
                    <a:pt x="568" y="325"/>
                  </a:lnTo>
                  <a:lnTo>
                    <a:pt x="572" y="327"/>
                  </a:lnTo>
                  <a:lnTo>
                    <a:pt x="575" y="331"/>
                  </a:lnTo>
                  <a:lnTo>
                    <a:pt x="577" y="333"/>
                  </a:lnTo>
                  <a:lnTo>
                    <a:pt x="621" y="184"/>
                  </a:lnTo>
                  <a:lnTo>
                    <a:pt x="621" y="18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4" name="Freeform 154"/>
            <p:cNvSpPr>
              <a:spLocks/>
            </p:cNvSpPr>
            <p:nvPr/>
          </p:nvSpPr>
          <p:spPr bwMode="auto">
            <a:xfrm>
              <a:off x="1428" y="2765"/>
              <a:ext cx="301" cy="311"/>
            </a:xfrm>
            <a:custGeom>
              <a:avLst/>
              <a:gdLst>
                <a:gd name="T0" fmla="*/ 9 w 600"/>
                <a:gd name="T1" fmla="*/ 373 h 622"/>
                <a:gd name="T2" fmla="*/ 26 w 600"/>
                <a:gd name="T3" fmla="*/ 323 h 622"/>
                <a:gd name="T4" fmla="*/ 43 w 600"/>
                <a:gd name="T5" fmla="*/ 279 h 622"/>
                <a:gd name="T6" fmla="*/ 66 w 600"/>
                <a:gd name="T7" fmla="*/ 241 h 622"/>
                <a:gd name="T8" fmla="*/ 93 w 600"/>
                <a:gd name="T9" fmla="*/ 209 h 622"/>
                <a:gd name="T10" fmla="*/ 125 w 600"/>
                <a:gd name="T11" fmla="*/ 181 h 622"/>
                <a:gd name="T12" fmla="*/ 161 w 600"/>
                <a:gd name="T13" fmla="*/ 158 h 622"/>
                <a:gd name="T14" fmla="*/ 201 w 600"/>
                <a:gd name="T15" fmla="*/ 135 h 622"/>
                <a:gd name="T16" fmla="*/ 249 w 600"/>
                <a:gd name="T17" fmla="*/ 114 h 622"/>
                <a:gd name="T18" fmla="*/ 302 w 600"/>
                <a:gd name="T19" fmla="*/ 95 h 622"/>
                <a:gd name="T20" fmla="*/ 353 w 600"/>
                <a:gd name="T21" fmla="*/ 76 h 622"/>
                <a:gd name="T22" fmla="*/ 405 w 600"/>
                <a:gd name="T23" fmla="*/ 61 h 622"/>
                <a:gd name="T24" fmla="*/ 450 w 600"/>
                <a:gd name="T25" fmla="*/ 46 h 622"/>
                <a:gd name="T26" fmla="*/ 492 w 600"/>
                <a:gd name="T27" fmla="*/ 30 h 622"/>
                <a:gd name="T28" fmla="*/ 528 w 600"/>
                <a:gd name="T29" fmla="*/ 19 h 622"/>
                <a:gd name="T30" fmla="*/ 566 w 600"/>
                <a:gd name="T31" fmla="*/ 6 h 622"/>
                <a:gd name="T32" fmla="*/ 587 w 600"/>
                <a:gd name="T33" fmla="*/ 6 h 622"/>
                <a:gd name="T34" fmla="*/ 587 w 600"/>
                <a:gd name="T35" fmla="*/ 40 h 622"/>
                <a:gd name="T36" fmla="*/ 585 w 600"/>
                <a:gd name="T37" fmla="*/ 72 h 622"/>
                <a:gd name="T38" fmla="*/ 585 w 600"/>
                <a:gd name="T39" fmla="*/ 106 h 622"/>
                <a:gd name="T40" fmla="*/ 585 w 600"/>
                <a:gd name="T41" fmla="*/ 146 h 622"/>
                <a:gd name="T42" fmla="*/ 587 w 600"/>
                <a:gd name="T43" fmla="*/ 188 h 622"/>
                <a:gd name="T44" fmla="*/ 591 w 600"/>
                <a:gd name="T45" fmla="*/ 238 h 622"/>
                <a:gd name="T46" fmla="*/ 598 w 600"/>
                <a:gd name="T47" fmla="*/ 285 h 622"/>
                <a:gd name="T48" fmla="*/ 600 w 600"/>
                <a:gd name="T49" fmla="*/ 335 h 622"/>
                <a:gd name="T50" fmla="*/ 598 w 600"/>
                <a:gd name="T51" fmla="*/ 384 h 622"/>
                <a:gd name="T52" fmla="*/ 593 w 600"/>
                <a:gd name="T53" fmla="*/ 432 h 622"/>
                <a:gd name="T54" fmla="*/ 585 w 600"/>
                <a:gd name="T55" fmla="*/ 477 h 622"/>
                <a:gd name="T56" fmla="*/ 577 w 600"/>
                <a:gd name="T57" fmla="*/ 517 h 622"/>
                <a:gd name="T58" fmla="*/ 566 w 600"/>
                <a:gd name="T59" fmla="*/ 549 h 622"/>
                <a:gd name="T60" fmla="*/ 557 w 600"/>
                <a:gd name="T61" fmla="*/ 582 h 622"/>
                <a:gd name="T62" fmla="*/ 543 w 600"/>
                <a:gd name="T63" fmla="*/ 601 h 622"/>
                <a:gd name="T64" fmla="*/ 509 w 600"/>
                <a:gd name="T65" fmla="*/ 610 h 622"/>
                <a:gd name="T66" fmla="*/ 463 w 600"/>
                <a:gd name="T67" fmla="*/ 618 h 622"/>
                <a:gd name="T68" fmla="*/ 427 w 600"/>
                <a:gd name="T69" fmla="*/ 620 h 622"/>
                <a:gd name="T70" fmla="*/ 424 w 600"/>
                <a:gd name="T71" fmla="*/ 599 h 622"/>
                <a:gd name="T72" fmla="*/ 444 w 600"/>
                <a:gd name="T73" fmla="*/ 551 h 622"/>
                <a:gd name="T74" fmla="*/ 454 w 600"/>
                <a:gd name="T75" fmla="*/ 521 h 622"/>
                <a:gd name="T76" fmla="*/ 467 w 600"/>
                <a:gd name="T77" fmla="*/ 489 h 622"/>
                <a:gd name="T78" fmla="*/ 477 w 600"/>
                <a:gd name="T79" fmla="*/ 454 h 622"/>
                <a:gd name="T80" fmla="*/ 486 w 600"/>
                <a:gd name="T81" fmla="*/ 422 h 622"/>
                <a:gd name="T82" fmla="*/ 490 w 600"/>
                <a:gd name="T83" fmla="*/ 388 h 622"/>
                <a:gd name="T84" fmla="*/ 492 w 600"/>
                <a:gd name="T85" fmla="*/ 357 h 622"/>
                <a:gd name="T86" fmla="*/ 488 w 600"/>
                <a:gd name="T87" fmla="*/ 325 h 622"/>
                <a:gd name="T88" fmla="*/ 488 w 600"/>
                <a:gd name="T89" fmla="*/ 293 h 622"/>
                <a:gd name="T90" fmla="*/ 488 w 600"/>
                <a:gd name="T91" fmla="*/ 260 h 622"/>
                <a:gd name="T92" fmla="*/ 488 w 600"/>
                <a:gd name="T93" fmla="*/ 224 h 622"/>
                <a:gd name="T94" fmla="*/ 488 w 600"/>
                <a:gd name="T95" fmla="*/ 179 h 622"/>
                <a:gd name="T96" fmla="*/ 490 w 600"/>
                <a:gd name="T97" fmla="*/ 154 h 622"/>
                <a:gd name="T98" fmla="*/ 463 w 600"/>
                <a:gd name="T99" fmla="*/ 160 h 622"/>
                <a:gd name="T100" fmla="*/ 414 w 600"/>
                <a:gd name="T101" fmla="*/ 177 h 622"/>
                <a:gd name="T102" fmla="*/ 382 w 600"/>
                <a:gd name="T103" fmla="*/ 184 h 622"/>
                <a:gd name="T104" fmla="*/ 344 w 600"/>
                <a:gd name="T105" fmla="*/ 202 h 622"/>
                <a:gd name="T106" fmla="*/ 306 w 600"/>
                <a:gd name="T107" fmla="*/ 217 h 622"/>
                <a:gd name="T108" fmla="*/ 266 w 600"/>
                <a:gd name="T109" fmla="*/ 238 h 622"/>
                <a:gd name="T110" fmla="*/ 224 w 600"/>
                <a:gd name="T111" fmla="*/ 260 h 622"/>
                <a:gd name="T112" fmla="*/ 188 w 600"/>
                <a:gd name="T113" fmla="*/ 289 h 622"/>
                <a:gd name="T114" fmla="*/ 156 w 600"/>
                <a:gd name="T115" fmla="*/ 321 h 622"/>
                <a:gd name="T116" fmla="*/ 131 w 600"/>
                <a:gd name="T117" fmla="*/ 357 h 622"/>
                <a:gd name="T118" fmla="*/ 108 w 600"/>
                <a:gd name="T119" fmla="*/ 392 h 622"/>
                <a:gd name="T120" fmla="*/ 89 w 600"/>
                <a:gd name="T121" fmla="*/ 426 h 622"/>
                <a:gd name="T122" fmla="*/ 70 w 600"/>
                <a:gd name="T123" fmla="*/ 471 h 622"/>
                <a:gd name="T124" fmla="*/ 0 w 600"/>
                <a:gd name="T125" fmla="*/ 42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" h="622">
                  <a:moveTo>
                    <a:pt x="0" y="424"/>
                  </a:moveTo>
                  <a:lnTo>
                    <a:pt x="0" y="413"/>
                  </a:lnTo>
                  <a:lnTo>
                    <a:pt x="2" y="405"/>
                  </a:lnTo>
                  <a:lnTo>
                    <a:pt x="4" y="397"/>
                  </a:lnTo>
                  <a:lnTo>
                    <a:pt x="7" y="390"/>
                  </a:lnTo>
                  <a:lnTo>
                    <a:pt x="7" y="382"/>
                  </a:lnTo>
                  <a:lnTo>
                    <a:pt x="9" y="373"/>
                  </a:lnTo>
                  <a:lnTo>
                    <a:pt x="13" y="365"/>
                  </a:lnTo>
                  <a:lnTo>
                    <a:pt x="15" y="359"/>
                  </a:lnTo>
                  <a:lnTo>
                    <a:pt x="17" y="352"/>
                  </a:lnTo>
                  <a:lnTo>
                    <a:pt x="17" y="344"/>
                  </a:lnTo>
                  <a:lnTo>
                    <a:pt x="21" y="336"/>
                  </a:lnTo>
                  <a:lnTo>
                    <a:pt x="23" y="331"/>
                  </a:lnTo>
                  <a:lnTo>
                    <a:pt x="26" y="323"/>
                  </a:lnTo>
                  <a:lnTo>
                    <a:pt x="28" y="317"/>
                  </a:lnTo>
                  <a:lnTo>
                    <a:pt x="30" y="312"/>
                  </a:lnTo>
                  <a:lnTo>
                    <a:pt x="34" y="304"/>
                  </a:lnTo>
                  <a:lnTo>
                    <a:pt x="36" y="297"/>
                  </a:lnTo>
                  <a:lnTo>
                    <a:pt x="40" y="293"/>
                  </a:lnTo>
                  <a:lnTo>
                    <a:pt x="42" y="285"/>
                  </a:lnTo>
                  <a:lnTo>
                    <a:pt x="43" y="279"/>
                  </a:lnTo>
                  <a:lnTo>
                    <a:pt x="45" y="274"/>
                  </a:lnTo>
                  <a:lnTo>
                    <a:pt x="49" y="270"/>
                  </a:lnTo>
                  <a:lnTo>
                    <a:pt x="53" y="262"/>
                  </a:lnTo>
                  <a:lnTo>
                    <a:pt x="57" y="259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66" y="241"/>
                  </a:lnTo>
                  <a:lnTo>
                    <a:pt x="70" y="238"/>
                  </a:lnTo>
                  <a:lnTo>
                    <a:pt x="74" y="234"/>
                  </a:lnTo>
                  <a:lnTo>
                    <a:pt x="78" y="228"/>
                  </a:lnTo>
                  <a:lnTo>
                    <a:pt x="81" y="224"/>
                  </a:lnTo>
                  <a:lnTo>
                    <a:pt x="85" y="221"/>
                  </a:lnTo>
                  <a:lnTo>
                    <a:pt x="89" y="215"/>
                  </a:lnTo>
                  <a:lnTo>
                    <a:pt x="93" y="209"/>
                  </a:lnTo>
                  <a:lnTo>
                    <a:pt x="97" y="207"/>
                  </a:lnTo>
                  <a:lnTo>
                    <a:pt x="102" y="202"/>
                  </a:lnTo>
                  <a:lnTo>
                    <a:pt x="106" y="198"/>
                  </a:lnTo>
                  <a:lnTo>
                    <a:pt x="110" y="192"/>
                  </a:lnTo>
                  <a:lnTo>
                    <a:pt x="116" y="188"/>
                  </a:lnTo>
                  <a:lnTo>
                    <a:pt x="119" y="184"/>
                  </a:lnTo>
                  <a:lnTo>
                    <a:pt x="125" y="181"/>
                  </a:lnTo>
                  <a:lnTo>
                    <a:pt x="131" y="179"/>
                  </a:lnTo>
                  <a:lnTo>
                    <a:pt x="133" y="175"/>
                  </a:lnTo>
                  <a:lnTo>
                    <a:pt x="138" y="171"/>
                  </a:lnTo>
                  <a:lnTo>
                    <a:pt x="144" y="165"/>
                  </a:lnTo>
                  <a:lnTo>
                    <a:pt x="150" y="163"/>
                  </a:lnTo>
                  <a:lnTo>
                    <a:pt x="156" y="160"/>
                  </a:lnTo>
                  <a:lnTo>
                    <a:pt x="161" y="158"/>
                  </a:lnTo>
                  <a:lnTo>
                    <a:pt x="165" y="154"/>
                  </a:lnTo>
                  <a:lnTo>
                    <a:pt x="171" y="150"/>
                  </a:lnTo>
                  <a:lnTo>
                    <a:pt x="178" y="146"/>
                  </a:lnTo>
                  <a:lnTo>
                    <a:pt x="184" y="144"/>
                  </a:lnTo>
                  <a:lnTo>
                    <a:pt x="190" y="141"/>
                  </a:lnTo>
                  <a:lnTo>
                    <a:pt x="195" y="137"/>
                  </a:lnTo>
                  <a:lnTo>
                    <a:pt x="201" y="135"/>
                  </a:lnTo>
                  <a:lnTo>
                    <a:pt x="209" y="131"/>
                  </a:lnTo>
                  <a:lnTo>
                    <a:pt x="215" y="127"/>
                  </a:lnTo>
                  <a:lnTo>
                    <a:pt x="222" y="125"/>
                  </a:lnTo>
                  <a:lnTo>
                    <a:pt x="228" y="124"/>
                  </a:lnTo>
                  <a:lnTo>
                    <a:pt x="235" y="120"/>
                  </a:lnTo>
                  <a:lnTo>
                    <a:pt x="243" y="116"/>
                  </a:lnTo>
                  <a:lnTo>
                    <a:pt x="249" y="114"/>
                  </a:lnTo>
                  <a:lnTo>
                    <a:pt x="256" y="112"/>
                  </a:lnTo>
                  <a:lnTo>
                    <a:pt x="264" y="110"/>
                  </a:lnTo>
                  <a:lnTo>
                    <a:pt x="270" y="106"/>
                  </a:lnTo>
                  <a:lnTo>
                    <a:pt x="279" y="105"/>
                  </a:lnTo>
                  <a:lnTo>
                    <a:pt x="287" y="101"/>
                  </a:lnTo>
                  <a:lnTo>
                    <a:pt x="294" y="97"/>
                  </a:lnTo>
                  <a:lnTo>
                    <a:pt x="302" y="95"/>
                  </a:lnTo>
                  <a:lnTo>
                    <a:pt x="310" y="93"/>
                  </a:lnTo>
                  <a:lnTo>
                    <a:pt x="315" y="89"/>
                  </a:lnTo>
                  <a:lnTo>
                    <a:pt x="323" y="87"/>
                  </a:lnTo>
                  <a:lnTo>
                    <a:pt x="330" y="86"/>
                  </a:lnTo>
                  <a:lnTo>
                    <a:pt x="338" y="84"/>
                  </a:lnTo>
                  <a:lnTo>
                    <a:pt x="344" y="80"/>
                  </a:lnTo>
                  <a:lnTo>
                    <a:pt x="353" y="76"/>
                  </a:lnTo>
                  <a:lnTo>
                    <a:pt x="359" y="74"/>
                  </a:lnTo>
                  <a:lnTo>
                    <a:pt x="367" y="72"/>
                  </a:lnTo>
                  <a:lnTo>
                    <a:pt x="374" y="70"/>
                  </a:lnTo>
                  <a:lnTo>
                    <a:pt x="382" y="67"/>
                  </a:lnTo>
                  <a:lnTo>
                    <a:pt x="389" y="67"/>
                  </a:lnTo>
                  <a:lnTo>
                    <a:pt x="395" y="63"/>
                  </a:lnTo>
                  <a:lnTo>
                    <a:pt x="405" y="61"/>
                  </a:lnTo>
                  <a:lnTo>
                    <a:pt x="410" y="57"/>
                  </a:lnTo>
                  <a:lnTo>
                    <a:pt x="416" y="55"/>
                  </a:lnTo>
                  <a:lnTo>
                    <a:pt x="424" y="53"/>
                  </a:lnTo>
                  <a:lnTo>
                    <a:pt x="431" y="51"/>
                  </a:lnTo>
                  <a:lnTo>
                    <a:pt x="437" y="49"/>
                  </a:lnTo>
                  <a:lnTo>
                    <a:pt x="444" y="46"/>
                  </a:lnTo>
                  <a:lnTo>
                    <a:pt x="450" y="46"/>
                  </a:lnTo>
                  <a:lnTo>
                    <a:pt x="454" y="42"/>
                  </a:lnTo>
                  <a:lnTo>
                    <a:pt x="463" y="40"/>
                  </a:lnTo>
                  <a:lnTo>
                    <a:pt x="467" y="36"/>
                  </a:lnTo>
                  <a:lnTo>
                    <a:pt x="473" y="36"/>
                  </a:lnTo>
                  <a:lnTo>
                    <a:pt x="481" y="34"/>
                  </a:lnTo>
                  <a:lnTo>
                    <a:pt x="486" y="34"/>
                  </a:lnTo>
                  <a:lnTo>
                    <a:pt x="492" y="30"/>
                  </a:lnTo>
                  <a:lnTo>
                    <a:pt x="496" y="29"/>
                  </a:lnTo>
                  <a:lnTo>
                    <a:pt x="503" y="27"/>
                  </a:lnTo>
                  <a:lnTo>
                    <a:pt x="507" y="25"/>
                  </a:lnTo>
                  <a:lnTo>
                    <a:pt x="513" y="23"/>
                  </a:lnTo>
                  <a:lnTo>
                    <a:pt x="517" y="23"/>
                  </a:lnTo>
                  <a:lnTo>
                    <a:pt x="524" y="21"/>
                  </a:lnTo>
                  <a:lnTo>
                    <a:pt x="528" y="19"/>
                  </a:lnTo>
                  <a:lnTo>
                    <a:pt x="532" y="17"/>
                  </a:lnTo>
                  <a:lnTo>
                    <a:pt x="538" y="15"/>
                  </a:lnTo>
                  <a:lnTo>
                    <a:pt x="541" y="13"/>
                  </a:lnTo>
                  <a:lnTo>
                    <a:pt x="545" y="13"/>
                  </a:lnTo>
                  <a:lnTo>
                    <a:pt x="555" y="11"/>
                  </a:lnTo>
                  <a:lnTo>
                    <a:pt x="560" y="8"/>
                  </a:lnTo>
                  <a:lnTo>
                    <a:pt x="566" y="6"/>
                  </a:lnTo>
                  <a:lnTo>
                    <a:pt x="572" y="4"/>
                  </a:lnTo>
                  <a:lnTo>
                    <a:pt x="577" y="2"/>
                  </a:lnTo>
                  <a:lnTo>
                    <a:pt x="583" y="0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87" y="6"/>
                  </a:lnTo>
                  <a:lnTo>
                    <a:pt x="587" y="8"/>
                  </a:lnTo>
                  <a:lnTo>
                    <a:pt x="587" y="13"/>
                  </a:lnTo>
                  <a:lnTo>
                    <a:pt x="587" y="15"/>
                  </a:lnTo>
                  <a:lnTo>
                    <a:pt x="587" y="23"/>
                  </a:lnTo>
                  <a:lnTo>
                    <a:pt x="587" y="27"/>
                  </a:lnTo>
                  <a:lnTo>
                    <a:pt x="587" y="34"/>
                  </a:lnTo>
                  <a:lnTo>
                    <a:pt x="587" y="40"/>
                  </a:lnTo>
                  <a:lnTo>
                    <a:pt x="587" y="48"/>
                  </a:lnTo>
                  <a:lnTo>
                    <a:pt x="585" y="51"/>
                  </a:lnTo>
                  <a:lnTo>
                    <a:pt x="585" y="53"/>
                  </a:lnTo>
                  <a:lnTo>
                    <a:pt x="585" y="59"/>
                  </a:lnTo>
                  <a:lnTo>
                    <a:pt x="585" y="65"/>
                  </a:lnTo>
                  <a:lnTo>
                    <a:pt x="585" y="68"/>
                  </a:lnTo>
                  <a:lnTo>
                    <a:pt x="585" y="72"/>
                  </a:lnTo>
                  <a:lnTo>
                    <a:pt x="585" y="78"/>
                  </a:lnTo>
                  <a:lnTo>
                    <a:pt x="585" y="84"/>
                  </a:lnTo>
                  <a:lnTo>
                    <a:pt x="585" y="87"/>
                  </a:lnTo>
                  <a:lnTo>
                    <a:pt x="585" y="93"/>
                  </a:lnTo>
                  <a:lnTo>
                    <a:pt x="585" y="97"/>
                  </a:lnTo>
                  <a:lnTo>
                    <a:pt x="585" y="103"/>
                  </a:lnTo>
                  <a:lnTo>
                    <a:pt x="585" y="106"/>
                  </a:lnTo>
                  <a:lnTo>
                    <a:pt x="585" y="114"/>
                  </a:lnTo>
                  <a:lnTo>
                    <a:pt x="585" y="118"/>
                  </a:lnTo>
                  <a:lnTo>
                    <a:pt x="585" y="125"/>
                  </a:lnTo>
                  <a:lnTo>
                    <a:pt x="585" y="127"/>
                  </a:lnTo>
                  <a:lnTo>
                    <a:pt x="585" y="135"/>
                  </a:lnTo>
                  <a:lnTo>
                    <a:pt x="585" y="141"/>
                  </a:lnTo>
                  <a:lnTo>
                    <a:pt x="585" y="146"/>
                  </a:lnTo>
                  <a:lnTo>
                    <a:pt x="585" y="152"/>
                  </a:lnTo>
                  <a:lnTo>
                    <a:pt x="587" y="160"/>
                  </a:lnTo>
                  <a:lnTo>
                    <a:pt x="587" y="165"/>
                  </a:lnTo>
                  <a:lnTo>
                    <a:pt x="587" y="171"/>
                  </a:lnTo>
                  <a:lnTo>
                    <a:pt x="587" y="177"/>
                  </a:lnTo>
                  <a:lnTo>
                    <a:pt x="587" y="182"/>
                  </a:lnTo>
                  <a:lnTo>
                    <a:pt x="587" y="188"/>
                  </a:lnTo>
                  <a:lnTo>
                    <a:pt x="587" y="196"/>
                  </a:lnTo>
                  <a:lnTo>
                    <a:pt x="587" y="202"/>
                  </a:lnTo>
                  <a:lnTo>
                    <a:pt x="587" y="207"/>
                  </a:lnTo>
                  <a:lnTo>
                    <a:pt x="589" y="217"/>
                  </a:lnTo>
                  <a:lnTo>
                    <a:pt x="589" y="222"/>
                  </a:lnTo>
                  <a:lnTo>
                    <a:pt x="589" y="228"/>
                  </a:lnTo>
                  <a:lnTo>
                    <a:pt x="591" y="238"/>
                  </a:lnTo>
                  <a:lnTo>
                    <a:pt x="591" y="243"/>
                  </a:lnTo>
                  <a:lnTo>
                    <a:pt x="593" y="251"/>
                  </a:lnTo>
                  <a:lnTo>
                    <a:pt x="593" y="257"/>
                  </a:lnTo>
                  <a:lnTo>
                    <a:pt x="595" y="264"/>
                  </a:lnTo>
                  <a:lnTo>
                    <a:pt x="596" y="272"/>
                  </a:lnTo>
                  <a:lnTo>
                    <a:pt x="598" y="279"/>
                  </a:lnTo>
                  <a:lnTo>
                    <a:pt x="598" y="285"/>
                  </a:lnTo>
                  <a:lnTo>
                    <a:pt x="598" y="293"/>
                  </a:lnTo>
                  <a:lnTo>
                    <a:pt x="598" y="297"/>
                  </a:lnTo>
                  <a:lnTo>
                    <a:pt x="598" y="306"/>
                  </a:lnTo>
                  <a:lnTo>
                    <a:pt x="598" y="314"/>
                  </a:lnTo>
                  <a:lnTo>
                    <a:pt x="598" y="319"/>
                  </a:lnTo>
                  <a:lnTo>
                    <a:pt x="598" y="327"/>
                  </a:lnTo>
                  <a:lnTo>
                    <a:pt x="600" y="335"/>
                  </a:lnTo>
                  <a:lnTo>
                    <a:pt x="598" y="342"/>
                  </a:lnTo>
                  <a:lnTo>
                    <a:pt x="598" y="348"/>
                  </a:lnTo>
                  <a:lnTo>
                    <a:pt x="598" y="355"/>
                  </a:lnTo>
                  <a:lnTo>
                    <a:pt x="598" y="363"/>
                  </a:lnTo>
                  <a:lnTo>
                    <a:pt x="598" y="369"/>
                  </a:lnTo>
                  <a:lnTo>
                    <a:pt x="598" y="376"/>
                  </a:lnTo>
                  <a:lnTo>
                    <a:pt x="598" y="384"/>
                  </a:lnTo>
                  <a:lnTo>
                    <a:pt x="598" y="392"/>
                  </a:lnTo>
                  <a:lnTo>
                    <a:pt x="596" y="397"/>
                  </a:lnTo>
                  <a:lnTo>
                    <a:pt x="596" y="405"/>
                  </a:lnTo>
                  <a:lnTo>
                    <a:pt x="595" y="411"/>
                  </a:lnTo>
                  <a:lnTo>
                    <a:pt x="595" y="418"/>
                  </a:lnTo>
                  <a:lnTo>
                    <a:pt x="593" y="426"/>
                  </a:lnTo>
                  <a:lnTo>
                    <a:pt x="593" y="432"/>
                  </a:lnTo>
                  <a:lnTo>
                    <a:pt x="591" y="437"/>
                  </a:lnTo>
                  <a:lnTo>
                    <a:pt x="591" y="445"/>
                  </a:lnTo>
                  <a:lnTo>
                    <a:pt x="589" y="452"/>
                  </a:lnTo>
                  <a:lnTo>
                    <a:pt x="587" y="456"/>
                  </a:lnTo>
                  <a:lnTo>
                    <a:pt x="587" y="464"/>
                  </a:lnTo>
                  <a:lnTo>
                    <a:pt x="587" y="470"/>
                  </a:lnTo>
                  <a:lnTo>
                    <a:pt x="585" y="477"/>
                  </a:lnTo>
                  <a:lnTo>
                    <a:pt x="585" y="483"/>
                  </a:lnTo>
                  <a:lnTo>
                    <a:pt x="583" y="489"/>
                  </a:lnTo>
                  <a:lnTo>
                    <a:pt x="583" y="496"/>
                  </a:lnTo>
                  <a:lnTo>
                    <a:pt x="579" y="500"/>
                  </a:lnTo>
                  <a:lnTo>
                    <a:pt x="579" y="506"/>
                  </a:lnTo>
                  <a:lnTo>
                    <a:pt x="577" y="511"/>
                  </a:lnTo>
                  <a:lnTo>
                    <a:pt x="577" y="517"/>
                  </a:lnTo>
                  <a:lnTo>
                    <a:pt x="576" y="521"/>
                  </a:lnTo>
                  <a:lnTo>
                    <a:pt x="574" y="527"/>
                  </a:lnTo>
                  <a:lnTo>
                    <a:pt x="572" y="532"/>
                  </a:lnTo>
                  <a:lnTo>
                    <a:pt x="572" y="538"/>
                  </a:lnTo>
                  <a:lnTo>
                    <a:pt x="570" y="542"/>
                  </a:lnTo>
                  <a:lnTo>
                    <a:pt x="568" y="547"/>
                  </a:lnTo>
                  <a:lnTo>
                    <a:pt x="566" y="549"/>
                  </a:lnTo>
                  <a:lnTo>
                    <a:pt x="566" y="555"/>
                  </a:lnTo>
                  <a:lnTo>
                    <a:pt x="564" y="559"/>
                  </a:lnTo>
                  <a:lnTo>
                    <a:pt x="564" y="563"/>
                  </a:lnTo>
                  <a:lnTo>
                    <a:pt x="562" y="568"/>
                  </a:lnTo>
                  <a:lnTo>
                    <a:pt x="562" y="570"/>
                  </a:lnTo>
                  <a:lnTo>
                    <a:pt x="560" y="578"/>
                  </a:lnTo>
                  <a:lnTo>
                    <a:pt x="557" y="582"/>
                  </a:lnTo>
                  <a:lnTo>
                    <a:pt x="557" y="587"/>
                  </a:lnTo>
                  <a:lnTo>
                    <a:pt x="557" y="591"/>
                  </a:lnTo>
                  <a:lnTo>
                    <a:pt x="555" y="599"/>
                  </a:lnTo>
                  <a:lnTo>
                    <a:pt x="555" y="601"/>
                  </a:lnTo>
                  <a:lnTo>
                    <a:pt x="551" y="601"/>
                  </a:lnTo>
                  <a:lnTo>
                    <a:pt x="545" y="601"/>
                  </a:lnTo>
                  <a:lnTo>
                    <a:pt x="543" y="601"/>
                  </a:lnTo>
                  <a:lnTo>
                    <a:pt x="539" y="603"/>
                  </a:lnTo>
                  <a:lnTo>
                    <a:pt x="536" y="605"/>
                  </a:lnTo>
                  <a:lnTo>
                    <a:pt x="532" y="606"/>
                  </a:lnTo>
                  <a:lnTo>
                    <a:pt x="526" y="606"/>
                  </a:lnTo>
                  <a:lnTo>
                    <a:pt x="520" y="608"/>
                  </a:lnTo>
                  <a:lnTo>
                    <a:pt x="515" y="608"/>
                  </a:lnTo>
                  <a:lnTo>
                    <a:pt x="509" y="610"/>
                  </a:lnTo>
                  <a:lnTo>
                    <a:pt x="501" y="612"/>
                  </a:lnTo>
                  <a:lnTo>
                    <a:pt x="496" y="612"/>
                  </a:lnTo>
                  <a:lnTo>
                    <a:pt x="490" y="614"/>
                  </a:lnTo>
                  <a:lnTo>
                    <a:pt x="484" y="616"/>
                  </a:lnTo>
                  <a:lnTo>
                    <a:pt x="477" y="616"/>
                  </a:lnTo>
                  <a:lnTo>
                    <a:pt x="469" y="618"/>
                  </a:lnTo>
                  <a:lnTo>
                    <a:pt x="463" y="618"/>
                  </a:lnTo>
                  <a:lnTo>
                    <a:pt x="458" y="618"/>
                  </a:lnTo>
                  <a:lnTo>
                    <a:pt x="450" y="620"/>
                  </a:lnTo>
                  <a:lnTo>
                    <a:pt x="446" y="620"/>
                  </a:lnTo>
                  <a:lnTo>
                    <a:pt x="441" y="620"/>
                  </a:lnTo>
                  <a:lnTo>
                    <a:pt x="435" y="622"/>
                  </a:lnTo>
                  <a:lnTo>
                    <a:pt x="433" y="620"/>
                  </a:lnTo>
                  <a:lnTo>
                    <a:pt x="427" y="620"/>
                  </a:lnTo>
                  <a:lnTo>
                    <a:pt x="424" y="620"/>
                  </a:lnTo>
                  <a:lnTo>
                    <a:pt x="422" y="620"/>
                  </a:lnTo>
                  <a:lnTo>
                    <a:pt x="418" y="618"/>
                  </a:lnTo>
                  <a:lnTo>
                    <a:pt x="418" y="616"/>
                  </a:lnTo>
                  <a:lnTo>
                    <a:pt x="418" y="610"/>
                  </a:lnTo>
                  <a:lnTo>
                    <a:pt x="422" y="603"/>
                  </a:lnTo>
                  <a:lnTo>
                    <a:pt x="424" y="599"/>
                  </a:lnTo>
                  <a:lnTo>
                    <a:pt x="425" y="591"/>
                  </a:lnTo>
                  <a:lnTo>
                    <a:pt x="427" y="587"/>
                  </a:lnTo>
                  <a:lnTo>
                    <a:pt x="431" y="580"/>
                  </a:lnTo>
                  <a:lnTo>
                    <a:pt x="433" y="574"/>
                  </a:lnTo>
                  <a:lnTo>
                    <a:pt x="435" y="568"/>
                  </a:lnTo>
                  <a:lnTo>
                    <a:pt x="439" y="559"/>
                  </a:lnTo>
                  <a:lnTo>
                    <a:pt x="444" y="551"/>
                  </a:lnTo>
                  <a:lnTo>
                    <a:pt x="446" y="547"/>
                  </a:lnTo>
                  <a:lnTo>
                    <a:pt x="446" y="544"/>
                  </a:lnTo>
                  <a:lnTo>
                    <a:pt x="448" y="540"/>
                  </a:lnTo>
                  <a:lnTo>
                    <a:pt x="450" y="536"/>
                  </a:lnTo>
                  <a:lnTo>
                    <a:pt x="450" y="530"/>
                  </a:lnTo>
                  <a:lnTo>
                    <a:pt x="452" y="525"/>
                  </a:lnTo>
                  <a:lnTo>
                    <a:pt x="454" y="521"/>
                  </a:lnTo>
                  <a:lnTo>
                    <a:pt x="458" y="517"/>
                  </a:lnTo>
                  <a:lnTo>
                    <a:pt x="460" y="513"/>
                  </a:lnTo>
                  <a:lnTo>
                    <a:pt x="462" y="508"/>
                  </a:lnTo>
                  <a:lnTo>
                    <a:pt x="463" y="504"/>
                  </a:lnTo>
                  <a:lnTo>
                    <a:pt x="463" y="498"/>
                  </a:lnTo>
                  <a:lnTo>
                    <a:pt x="467" y="494"/>
                  </a:lnTo>
                  <a:lnTo>
                    <a:pt x="467" y="489"/>
                  </a:lnTo>
                  <a:lnTo>
                    <a:pt x="467" y="485"/>
                  </a:lnTo>
                  <a:lnTo>
                    <a:pt x="471" y="479"/>
                  </a:lnTo>
                  <a:lnTo>
                    <a:pt x="471" y="475"/>
                  </a:lnTo>
                  <a:lnTo>
                    <a:pt x="473" y="470"/>
                  </a:lnTo>
                  <a:lnTo>
                    <a:pt x="473" y="464"/>
                  </a:lnTo>
                  <a:lnTo>
                    <a:pt x="477" y="460"/>
                  </a:lnTo>
                  <a:lnTo>
                    <a:pt x="477" y="454"/>
                  </a:lnTo>
                  <a:lnTo>
                    <a:pt x="479" y="451"/>
                  </a:lnTo>
                  <a:lnTo>
                    <a:pt x="481" y="445"/>
                  </a:lnTo>
                  <a:lnTo>
                    <a:pt x="482" y="441"/>
                  </a:lnTo>
                  <a:lnTo>
                    <a:pt x="484" y="435"/>
                  </a:lnTo>
                  <a:lnTo>
                    <a:pt x="484" y="432"/>
                  </a:lnTo>
                  <a:lnTo>
                    <a:pt x="486" y="426"/>
                  </a:lnTo>
                  <a:lnTo>
                    <a:pt x="486" y="422"/>
                  </a:lnTo>
                  <a:lnTo>
                    <a:pt x="486" y="414"/>
                  </a:lnTo>
                  <a:lnTo>
                    <a:pt x="488" y="411"/>
                  </a:lnTo>
                  <a:lnTo>
                    <a:pt x="488" y="407"/>
                  </a:lnTo>
                  <a:lnTo>
                    <a:pt x="490" y="403"/>
                  </a:lnTo>
                  <a:lnTo>
                    <a:pt x="490" y="397"/>
                  </a:lnTo>
                  <a:lnTo>
                    <a:pt x="490" y="392"/>
                  </a:lnTo>
                  <a:lnTo>
                    <a:pt x="490" y="388"/>
                  </a:lnTo>
                  <a:lnTo>
                    <a:pt x="492" y="384"/>
                  </a:lnTo>
                  <a:lnTo>
                    <a:pt x="492" y="378"/>
                  </a:lnTo>
                  <a:lnTo>
                    <a:pt x="492" y="374"/>
                  </a:lnTo>
                  <a:lnTo>
                    <a:pt x="492" y="371"/>
                  </a:lnTo>
                  <a:lnTo>
                    <a:pt x="492" y="365"/>
                  </a:lnTo>
                  <a:lnTo>
                    <a:pt x="492" y="361"/>
                  </a:lnTo>
                  <a:lnTo>
                    <a:pt x="492" y="357"/>
                  </a:lnTo>
                  <a:lnTo>
                    <a:pt x="490" y="352"/>
                  </a:lnTo>
                  <a:lnTo>
                    <a:pt x="490" y="348"/>
                  </a:lnTo>
                  <a:lnTo>
                    <a:pt x="490" y="342"/>
                  </a:lnTo>
                  <a:lnTo>
                    <a:pt x="490" y="338"/>
                  </a:lnTo>
                  <a:lnTo>
                    <a:pt x="490" y="333"/>
                  </a:lnTo>
                  <a:lnTo>
                    <a:pt x="490" y="329"/>
                  </a:lnTo>
                  <a:lnTo>
                    <a:pt x="488" y="325"/>
                  </a:lnTo>
                  <a:lnTo>
                    <a:pt x="488" y="319"/>
                  </a:lnTo>
                  <a:lnTo>
                    <a:pt x="488" y="316"/>
                  </a:lnTo>
                  <a:lnTo>
                    <a:pt x="488" y="312"/>
                  </a:lnTo>
                  <a:lnTo>
                    <a:pt x="488" y="306"/>
                  </a:lnTo>
                  <a:lnTo>
                    <a:pt x="488" y="300"/>
                  </a:lnTo>
                  <a:lnTo>
                    <a:pt x="488" y="297"/>
                  </a:lnTo>
                  <a:lnTo>
                    <a:pt x="488" y="293"/>
                  </a:lnTo>
                  <a:lnTo>
                    <a:pt x="488" y="289"/>
                  </a:lnTo>
                  <a:lnTo>
                    <a:pt x="488" y="283"/>
                  </a:lnTo>
                  <a:lnTo>
                    <a:pt x="488" y="279"/>
                  </a:lnTo>
                  <a:lnTo>
                    <a:pt x="488" y="274"/>
                  </a:lnTo>
                  <a:lnTo>
                    <a:pt x="488" y="270"/>
                  </a:lnTo>
                  <a:lnTo>
                    <a:pt x="488" y="266"/>
                  </a:lnTo>
                  <a:lnTo>
                    <a:pt x="488" y="260"/>
                  </a:lnTo>
                  <a:lnTo>
                    <a:pt x="488" y="259"/>
                  </a:lnTo>
                  <a:lnTo>
                    <a:pt x="488" y="253"/>
                  </a:lnTo>
                  <a:lnTo>
                    <a:pt x="488" y="249"/>
                  </a:lnTo>
                  <a:lnTo>
                    <a:pt x="488" y="243"/>
                  </a:lnTo>
                  <a:lnTo>
                    <a:pt x="488" y="240"/>
                  </a:lnTo>
                  <a:lnTo>
                    <a:pt x="488" y="232"/>
                  </a:lnTo>
                  <a:lnTo>
                    <a:pt x="488" y="224"/>
                  </a:lnTo>
                  <a:lnTo>
                    <a:pt x="488" y="217"/>
                  </a:lnTo>
                  <a:lnTo>
                    <a:pt x="488" y="207"/>
                  </a:lnTo>
                  <a:lnTo>
                    <a:pt x="488" y="202"/>
                  </a:lnTo>
                  <a:lnTo>
                    <a:pt x="488" y="196"/>
                  </a:lnTo>
                  <a:lnTo>
                    <a:pt x="488" y="188"/>
                  </a:lnTo>
                  <a:lnTo>
                    <a:pt x="488" y="182"/>
                  </a:lnTo>
                  <a:lnTo>
                    <a:pt x="488" y="179"/>
                  </a:lnTo>
                  <a:lnTo>
                    <a:pt x="488" y="173"/>
                  </a:lnTo>
                  <a:lnTo>
                    <a:pt x="488" y="167"/>
                  </a:lnTo>
                  <a:lnTo>
                    <a:pt x="488" y="163"/>
                  </a:lnTo>
                  <a:lnTo>
                    <a:pt x="488" y="160"/>
                  </a:lnTo>
                  <a:lnTo>
                    <a:pt x="488" y="160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86" y="154"/>
                  </a:lnTo>
                  <a:lnTo>
                    <a:pt x="484" y="154"/>
                  </a:lnTo>
                  <a:lnTo>
                    <a:pt x="481" y="154"/>
                  </a:lnTo>
                  <a:lnTo>
                    <a:pt x="477" y="156"/>
                  </a:lnTo>
                  <a:lnTo>
                    <a:pt x="473" y="158"/>
                  </a:lnTo>
                  <a:lnTo>
                    <a:pt x="469" y="160"/>
                  </a:lnTo>
                  <a:lnTo>
                    <a:pt x="463" y="160"/>
                  </a:lnTo>
                  <a:lnTo>
                    <a:pt x="458" y="160"/>
                  </a:lnTo>
                  <a:lnTo>
                    <a:pt x="450" y="162"/>
                  </a:lnTo>
                  <a:lnTo>
                    <a:pt x="446" y="165"/>
                  </a:lnTo>
                  <a:lnTo>
                    <a:pt x="437" y="165"/>
                  </a:lnTo>
                  <a:lnTo>
                    <a:pt x="431" y="169"/>
                  </a:lnTo>
                  <a:lnTo>
                    <a:pt x="422" y="171"/>
                  </a:lnTo>
                  <a:lnTo>
                    <a:pt x="414" y="177"/>
                  </a:lnTo>
                  <a:lnTo>
                    <a:pt x="410" y="177"/>
                  </a:lnTo>
                  <a:lnTo>
                    <a:pt x="405" y="179"/>
                  </a:lnTo>
                  <a:lnTo>
                    <a:pt x="401" y="179"/>
                  </a:lnTo>
                  <a:lnTo>
                    <a:pt x="395" y="181"/>
                  </a:lnTo>
                  <a:lnTo>
                    <a:pt x="391" y="182"/>
                  </a:lnTo>
                  <a:lnTo>
                    <a:pt x="386" y="184"/>
                  </a:lnTo>
                  <a:lnTo>
                    <a:pt x="382" y="184"/>
                  </a:lnTo>
                  <a:lnTo>
                    <a:pt x="376" y="188"/>
                  </a:lnTo>
                  <a:lnTo>
                    <a:pt x="372" y="190"/>
                  </a:lnTo>
                  <a:lnTo>
                    <a:pt x="367" y="192"/>
                  </a:lnTo>
                  <a:lnTo>
                    <a:pt x="361" y="194"/>
                  </a:lnTo>
                  <a:lnTo>
                    <a:pt x="355" y="196"/>
                  </a:lnTo>
                  <a:lnTo>
                    <a:pt x="351" y="200"/>
                  </a:lnTo>
                  <a:lnTo>
                    <a:pt x="344" y="202"/>
                  </a:lnTo>
                  <a:lnTo>
                    <a:pt x="340" y="203"/>
                  </a:lnTo>
                  <a:lnTo>
                    <a:pt x="334" y="205"/>
                  </a:lnTo>
                  <a:lnTo>
                    <a:pt x="329" y="207"/>
                  </a:lnTo>
                  <a:lnTo>
                    <a:pt x="323" y="209"/>
                  </a:lnTo>
                  <a:lnTo>
                    <a:pt x="317" y="211"/>
                  </a:lnTo>
                  <a:lnTo>
                    <a:pt x="313" y="215"/>
                  </a:lnTo>
                  <a:lnTo>
                    <a:pt x="306" y="217"/>
                  </a:lnTo>
                  <a:lnTo>
                    <a:pt x="302" y="221"/>
                  </a:lnTo>
                  <a:lnTo>
                    <a:pt x="294" y="222"/>
                  </a:lnTo>
                  <a:lnTo>
                    <a:pt x="291" y="224"/>
                  </a:lnTo>
                  <a:lnTo>
                    <a:pt x="283" y="228"/>
                  </a:lnTo>
                  <a:lnTo>
                    <a:pt x="277" y="230"/>
                  </a:lnTo>
                  <a:lnTo>
                    <a:pt x="270" y="234"/>
                  </a:lnTo>
                  <a:lnTo>
                    <a:pt x="266" y="238"/>
                  </a:lnTo>
                  <a:lnTo>
                    <a:pt x="260" y="238"/>
                  </a:lnTo>
                  <a:lnTo>
                    <a:pt x="254" y="243"/>
                  </a:lnTo>
                  <a:lnTo>
                    <a:pt x="249" y="247"/>
                  </a:lnTo>
                  <a:lnTo>
                    <a:pt x="243" y="251"/>
                  </a:lnTo>
                  <a:lnTo>
                    <a:pt x="235" y="253"/>
                  </a:lnTo>
                  <a:lnTo>
                    <a:pt x="230" y="257"/>
                  </a:lnTo>
                  <a:lnTo>
                    <a:pt x="224" y="260"/>
                  </a:lnTo>
                  <a:lnTo>
                    <a:pt x="220" y="264"/>
                  </a:lnTo>
                  <a:lnTo>
                    <a:pt x="213" y="268"/>
                  </a:lnTo>
                  <a:lnTo>
                    <a:pt x="209" y="272"/>
                  </a:lnTo>
                  <a:lnTo>
                    <a:pt x="203" y="276"/>
                  </a:lnTo>
                  <a:lnTo>
                    <a:pt x="199" y="279"/>
                  </a:lnTo>
                  <a:lnTo>
                    <a:pt x="194" y="283"/>
                  </a:lnTo>
                  <a:lnTo>
                    <a:pt x="188" y="289"/>
                  </a:lnTo>
                  <a:lnTo>
                    <a:pt x="182" y="293"/>
                  </a:lnTo>
                  <a:lnTo>
                    <a:pt x="178" y="297"/>
                  </a:lnTo>
                  <a:lnTo>
                    <a:pt x="175" y="300"/>
                  </a:lnTo>
                  <a:lnTo>
                    <a:pt x="169" y="308"/>
                  </a:lnTo>
                  <a:lnTo>
                    <a:pt x="165" y="314"/>
                  </a:lnTo>
                  <a:lnTo>
                    <a:pt x="161" y="317"/>
                  </a:lnTo>
                  <a:lnTo>
                    <a:pt x="156" y="321"/>
                  </a:lnTo>
                  <a:lnTo>
                    <a:pt x="152" y="327"/>
                  </a:lnTo>
                  <a:lnTo>
                    <a:pt x="150" y="333"/>
                  </a:lnTo>
                  <a:lnTo>
                    <a:pt x="144" y="336"/>
                  </a:lnTo>
                  <a:lnTo>
                    <a:pt x="138" y="342"/>
                  </a:lnTo>
                  <a:lnTo>
                    <a:pt x="137" y="346"/>
                  </a:lnTo>
                  <a:lnTo>
                    <a:pt x="133" y="352"/>
                  </a:lnTo>
                  <a:lnTo>
                    <a:pt x="131" y="357"/>
                  </a:lnTo>
                  <a:lnTo>
                    <a:pt x="127" y="363"/>
                  </a:lnTo>
                  <a:lnTo>
                    <a:pt x="123" y="367"/>
                  </a:lnTo>
                  <a:lnTo>
                    <a:pt x="119" y="373"/>
                  </a:lnTo>
                  <a:lnTo>
                    <a:pt x="116" y="378"/>
                  </a:lnTo>
                  <a:lnTo>
                    <a:pt x="114" y="384"/>
                  </a:lnTo>
                  <a:lnTo>
                    <a:pt x="110" y="388"/>
                  </a:lnTo>
                  <a:lnTo>
                    <a:pt x="108" y="392"/>
                  </a:lnTo>
                  <a:lnTo>
                    <a:pt x="106" y="399"/>
                  </a:lnTo>
                  <a:lnTo>
                    <a:pt x="102" y="405"/>
                  </a:lnTo>
                  <a:lnTo>
                    <a:pt x="99" y="407"/>
                  </a:lnTo>
                  <a:lnTo>
                    <a:pt x="97" y="411"/>
                  </a:lnTo>
                  <a:lnTo>
                    <a:pt x="95" y="416"/>
                  </a:lnTo>
                  <a:lnTo>
                    <a:pt x="93" y="422"/>
                  </a:lnTo>
                  <a:lnTo>
                    <a:pt x="89" y="426"/>
                  </a:lnTo>
                  <a:lnTo>
                    <a:pt x="87" y="432"/>
                  </a:lnTo>
                  <a:lnTo>
                    <a:pt x="85" y="435"/>
                  </a:lnTo>
                  <a:lnTo>
                    <a:pt x="81" y="443"/>
                  </a:lnTo>
                  <a:lnTo>
                    <a:pt x="80" y="452"/>
                  </a:lnTo>
                  <a:lnTo>
                    <a:pt x="76" y="458"/>
                  </a:lnTo>
                  <a:lnTo>
                    <a:pt x="74" y="466"/>
                  </a:lnTo>
                  <a:lnTo>
                    <a:pt x="70" y="471"/>
                  </a:lnTo>
                  <a:lnTo>
                    <a:pt x="68" y="479"/>
                  </a:lnTo>
                  <a:lnTo>
                    <a:pt x="66" y="483"/>
                  </a:lnTo>
                  <a:lnTo>
                    <a:pt x="66" y="487"/>
                  </a:lnTo>
                  <a:lnTo>
                    <a:pt x="64" y="494"/>
                  </a:lnTo>
                  <a:lnTo>
                    <a:pt x="64" y="496"/>
                  </a:lnTo>
                  <a:lnTo>
                    <a:pt x="0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5" name="Freeform 155"/>
            <p:cNvSpPr>
              <a:spLocks/>
            </p:cNvSpPr>
            <p:nvPr/>
          </p:nvSpPr>
          <p:spPr bwMode="auto">
            <a:xfrm>
              <a:off x="1652" y="3248"/>
              <a:ext cx="337" cy="257"/>
            </a:xfrm>
            <a:custGeom>
              <a:avLst/>
              <a:gdLst>
                <a:gd name="T0" fmla="*/ 206 w 675"/>
                <a:gd name="T1" fmla="*/ 0 h 515"/>
                <a:gd name="T2" fmla="*/ 246 w 675"/>
                <a:gd name="T3" fmla="*/ 5 h 515"/>
                <a:gd name="T4" fmla="*/ 282 w 675"/>
                <a:gd name="T5" fmla="*/ 19 h 515"/>
                <a:gd name="T6" fmla="*/ 316 w 675"/>
                <a:gd name="T7" fmla="*/ 34 h 515"/>
                <a:gd name="T8" fmla="*/ 346 w 675"/>
                <a:gd name="T9" fmla="*/ 55 h 515"/>
                <a:gd name="T10" fmla="*/ 377 w 675"/>
                <a:gd name="T11" fmla="*/ 76 h 515"/>
                <a:gd name="T12" fmla="*/ 403 w 675"/>
                <a:gd name="T13" fmla="*/ 102 h 515"/>
                <a:gd name="T14" fmla="*/ 428 w 675"/>
                <a:gd name="T15" fmla="*/ 127 h 515"/>
                <a:gd name="T16" fmla="*/ 470 w 675"/>
                <a:gd name="T17" fmla="*/ 171 h 515"/>
                <a:gd name="T18" fmla="*/ 510 w 675"/>
                <a:gd name="T19" fmla="*/ 211 h 515"/>
                <a:gd name="T20" fmla="*/ 553 w 675"/>
                <a:gd name="T21" fmla="*/ 245 h 515"/>
                <a:gd name="T22" fmla="*/ 599 w 675"/>
                <a:gd name="T23" fmla="*/ 272 h 515"/>
                <a:gd name="T24" fmla="*/ 639 w 675"/>
                <a:gd name="T25" fmla="*/ 289 h 515"/>
                <a:gd name="T26" fmla="*/ 665 w 675"/>
                <a:gd name="T27" fmla="*/ 300 h 515"/>
                <a:gd name="T28" fmla="*/ 667 w 675"/>
                <a:gd name="T29" fmla="*/ 310 h 515"/>
                <a:gd name="T30" fmla="*/ 637 w 675"/>
                <a:gd name="T31" fmla="*/ 332 h 515"/>
                <a:gd name="T32" fmla="*/ 605 w 675"/>
                <a:gd name="T33" fmla="*/ 353 h 515"/>
                <a:gd name="T34" fmla="*/ 576 w 675"/>
                <a:gd name="T35" fmla="*/ 370 h 515"/>
                <a:gd name="T36" fmla="*/ 542 w 675"/>
                <a:gd name="T37" fmla="*/ 391 h 515"/>
                <a:gd name="T38" fmla="*/ 500 w 675"/>
                <a:gd name="T39" fmla="*/ 412 h 515"/>
                <a:gd name="T40" fmla="*/ 455 w 675"/>
                <a:gd name="T41" fmla="*/ 435 h 515"/>
                <a:gd name="T42" fmla="*/ 403 w 675"/>
                <a:gd name="T43" fmla="*/ 460 h 515"/>
                <a:gd name="T44" fmla="*/ 346 w 675"/>
                <a:gd name="T45" fmla="*/ 481 h 515"/>
                <a:gd name="T46" fmla="*/ 291 w 675"/>
                <a:gd name="T47" fmla="*/ 496 h 515"/>
                <a:gd name="T48" fmla="*/ 238 w 675"/>
                <a:gd name="T49" fmla="*/ 507 h 515"/>
                <a:gd name="T50" fmla="*/ 185 w 675"/>
                <a:gd name="T51" fmla="*/ 511 h 515"/>
                <a:gd name="T52" fmla="*/ 139 w 675"/>
                <a:gd name="T53" fmla="*/ 515 h 515"/>
                <a:gd name="T54" fmla="*/ 97 w 675"/>
                <a:gd name="T55" fmla="*/ 513 h 515"/>
                <a:gd name="T56" fmla="*/ 59 w 675"/>
                <a:gd name="T57" fmla="*/ 511 h 515"/>
                <a:gd name="T58" fmla="*/ 33 w 675"/>
                <a:gd name="T59" fmla="*/ 509 h 515"/>
                <a:gd name="T60" fmla="*/ 4 w 675"/>
                <a:gd name="T61" fmla="*/ 505 h 515"/>
                <a:gd name="T62" fmla="*/ 2 w 675"/>
                <a:gd name="T63" fmla="*/ 490 h 515"/>
                <a:gd name="T64" fmla="*/ 8 w 675"/>
                <a:gd name="T65" fmla="*/ 458 h 515"/>
                <a:gd name="T66" fmla="*/ 21 w 675"/>
                <a:gd name="T67" fmla="*/ 426 h 515"/>
                <a:gd name="T68" fmla="*/ 40 w 675"/>
                <a:gd name="T69" fmla="*/ 414 h 515"/>
                <a:gd name="T70" fmla="*/ 73 w 675"/>
                <a:gd name="T71" fmla="*/ 414 h 515"/>
                <a:gd name="T72" fmla="*/ 99 w 675"/>
                <a:gd name="T73" fmla="*/ 412 h 515"/>
                <a:gd name="T74" fmla="*/ 131 w 675"/>
                <a:gd name="T75" fmla="*/ 412 h 515"/>
                <a:gd name="T76" fmla="*/ 166 w 675"/>
                <a:gd name="T77" fmla="*/ 410 h 515"/>
                <a:gd name="T78" fmla="*/ 198 w 675"/>
                <a:gd name="T79" fmla="*/ 405 h 515"/>
                <a:gd name="T80" fmla="*/ 232 w 675"/>
                <a:gd name="T81" fmla="*/ 403 h 515"/>
                <a:gd name="T82" fmla="*/ 263 w 675"/>
                <a:gd name="T83" fmla="*/ 399 h 515"/>
                <a:gd name="T84" fmla="*/ 289 w 675"/>
                <a:gd name="T85" fmla="*/ 395 h 515"/>
                <a:gd name="T86" fmla="*/ 327 w 675"/>
                <a:gd name="T87" fmla="*/ 386 h 515"/>
                <a:gd name="T88" fmla="*/ 363 w 675"/>
                <a:gd name="T89" fmla="*/ 370 h 515"/>
                <a:gd name="T90" fmla="*/ 399 w 675"/>
                <a:gd name="T91" fmla="*/ 351 h 515"/>
                <a:gd name="T92" fmla="*/ 436 w 675"/>
                <a:gd name="T93" fmla="*/ 329 h 515"/>
                <a:gd name="T94" fmla="*/ 466 w 675"/>
                <a:gd name="T95" fmla="*/ 310 h 515"/>
                <a:gd name="T96" fmla="*/ 455 w 675"/>
                <a:gd name="T97" fmla="*/ 302 h 515"/>
                <a:gd name="T98" fmla="*/ 413 w 675"/>
                <a:gd name="T99" fmla="*/ 270 h 515"/>
                <a:gd name="T100" fmla="*/ 384 w 675"/>
                <a:gd name="T101" fmla="*/ 235 h 515"/>
                <a:gd name="T102" fmla="*/ 346 w 675"/>
                <a:gd name="T103" fmla="*/ 190 h 515"/>
                <a:gd name="T104" fmla="*/ 318 w 675"/>
                <a:gd name="T105" fmla="*/ 169 h 515"/>
                <a:gd name="T106" fmla="*/ 285 w 675"/>
                <a:gd name="T107" fmla="*/ 150 h 515"/>
                <a:gd name="T108" fmla="*/ 255 w 675"/>
                <a:gd name="T109" fmla="*/ 129 h 515"/>
                <a:gd name="T110" fmla="*/ 221 w 675"/>
                <a:gd name="T111" fmla="*/ 114 h 515"/>
                <a:gd name="T112" fmla="*/ 187 w 675"/>
                <a:gd name="T113" fmla="*/ 99 h 515"/>
                <a:gd name="T114" fmla="*/ 160 w 675"/>
                <a:gd name="T115" fmla="*/ 87 h 515"/>
                <a:gd name="T116" fmla="*/ 130 w 675"/>
                <a:gd name="T117" fmla="*/ 76 h 515"/>
                <a:gd name="T118" fmla="*/ 171 w 675"/>
                <a:gd name="T119" fmla="*/ 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515">
                  <a:moveTo>
                    <a:pt x="171" y="2"/>
                  </a:move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3" y="2"/>
                  </a:lnTo>
                  <a:lnTo>
                    <a:pt x="221" y="2"/>
                  </a:lnTo>
                  <a:lnTo>
                    <a:pt x="227" y="4"/>
                  </a:lnTo>
                  <a:lnTo>
                    <a:pt x="232" y="4"/>
                  </a:lnTo>
                  <a:lnTo>
                    <a:pt x="240" y="4"/>
                  </a:lnTo>
                  <a:lnTo>
                    <a:pt x="246" y="5"/>
                  </a:lnTo>
                  <a:lnTo>
                    <a:pt x="253" y="7"/>
                  </a:lnTo>
                  <a:lnTo>
                    <a:pt x="259" y="9"/>
                  </a:lnTo>
                  <a:lnTo>
                    <a:pt x="263" y="11"/>
                  </a:lnTo>
                  <a:lnTo>
                    <a:pt x="270" y="15"/>
                  </a:lnTo>
                  <a:lnTo>
                    <a:pt x="276" y="15"/>
                  </a:lnTo>
                  <a:lnTo>
                    <a:pt x="282" y="19"/>
                  </a:lnTo>
                  <a:lnTo>
                    <a:pt x="287" y="21"/>
                  </a:lnTo>
                  <a:lnTo>
                    <a:pt x="293" y="23"/>
                  </a:lnTo>
                  <a:lnTo>
                    <a:pt x="299" y="24"/>
                  </a:lnTo>
                  <a:lnTo>
                    <a:pt x="304" y="26"/>
                  </a:lnTo>
                  <a:lnTo>
                    <a:pt x="310" y="30"/>
                  </a:lnTo>
                  <a:lnTo>
                    <a:pt x="316" y="34"/>
                  </a:lnTo>
                  <a:lnTo>
                    <a:pt x="322" y="38"/>
                  </a:lnTo>
                  <a:lnTo>
                    <a:pt x="325" y="42"/>
                  </a:lnTo>
                  <a:lnTo>
                    <a:pt x="333" y="43"/>
                  </a:lnTo>
                  <a:lnTo>
                    <a:pt x="337" y="47"/>
                  </a:lnTo>
                  <a:lnTo>
                    <a:pt x="342" y="51"/>
                  </a:lnTo>
                  <a:lnTo>
                    <a:pt x="346" y="55"/>
                  </a:lnTo>
                  <a:lnTo>
                    <a:pt x="352" y="57"/>
                  </a:lnTo>
                  <a:lnTo>
                    <a:pt x="358" y="62"/>
                  </a:lnTo>
                  <a:lnTo>
                    <a:pt x="363" y="66"/>
                  </a:lnTo>
                  <a:lnTo>
                    <a:pt x="369" y="70"/>
                  </a:lnTo>
                  <a:lnTo>
                    <a:pt x="373" y="74"/>
                  </a:lnTo>
                  <a:lnTo>
                    <a:pt x="377" y="76"/>
                  </a:lnTo>
                  <a:lnTo>
                    <a:pt x="380" y="81"/>
                  </a:lnTo>
                  <a:lnTo>
                    <a:pt x="386" y="85"/>
                  </a:lnTo>
                  <a:lnTo>
                    <a:pt x="390" y="89"/>
                  </a:lnTo>
                  <a:lnTo>
                    <a:pt x="394" y="93"/>
                  </a:lnTo>
                  <a:lnTo>
                    <a:pt x="399" y="97"/>
                  </a:lnTo>
                  <a:lnTo>
                    <a:pt x="403" y="102"/>
                  </a:lnTo>
                  <a:lnTo>
                    <a:pt x="407" y="106"/>
                  </a:lnTo>
                  <a:lnTo>
                    <a:pt x="411" y="108"/>
                  </a:lnTo>
                  <a:lnTo>
                    <a:pt x="415" y="114"/>
                  </a:lnTo>
                  <a:lnTo>
                    <a:pt x="420" y="118"/>
                  </a:lnTo>
                  <a:lnTo>
                    <a:pt x="424" y="121"/>
                  </a:lnTo>
                  <a:lnTo>
                    <a:pt x="428" y="127"/>
                  </a:lnTo>
                  <a:lnTo>
                    <a:pt x="434" y="131"/>
                  </a:lnTo>
                  <a:lnTo>
                    <a:pt x="439" y="138"/>
                  </a:lnTo>
                  <a:lnTo>
                    <a:pt x="447" y="148"/>
                  </a:lnTo>
                  <a:lnTo>
                    <a:pt x="455" y="156"/>
                  </a:lnTo>
                  <a:lnTo>
                    <a:pt x="462" y="163"/>
                  </a:lnTo>
                  <a:lnTo>
                    <a:pt x="470" y="171"/>
                  </a:lnTo>
                  <a:lnTo>
                    <a:pt x="477" y="178"/>
                  </a:lnTo>
                  <a:lnTo>
                    <a:pt x="483" y="186"/>
                  </a:lnTo>
                  <a:lnTo>
                    <a:pt x="489" y="194"/>
                  </a:lnTo>
                  <a:lnTo>
                    <a:pt x="496" y="199"/>
                  </a:lnTo>
                  <a:lnTo>
                    <a:pt x="502" y="207"/>
                  </a:lnTo>
                  <a:lnTo>
                    <a:pt x="510" y="211"/>
                  </a:lnTo>
                  <a:lnTo>
                    <a:pt x="517" y="218"/>
                  </a:lnTo>
                  <a:lnTo>
                    <a:pt x="523" y="224"/>
                  </a:lnTo>
                  <a:lnTo>
                    <a:pt x="531" y="228"/>
                  </a:lnTo>
                  <a:lnTo>
                    <a:pt x="540" y="235"/>
                  </a:lnTo>
                  <a:lnTo>
                    <a:pt x="548" y="241"/>
                  </a:lnTo>
                  <a:lnTo>
                    <a:pt x="553" y="245"/>
                  </a:lnTo>
                  <a:lnTo>
                    <a:pt x="561" y="249"/>
                  </a:lnTo>
                  <a:lnTo>
                    <a:pt x="570" y="254"/>
                  </a:lnTo>
                  <a:lnTo>
                    <a:pt x="576" y="260"/>
                  </a:lnTo>
                  <a:lnTo>
                    <a:pt x="586" y="264"/>
                  </a:lnTo>
                  <a:lnTo>
                    <a:pt x="593" y="268"/>
                  </a:lnTo>
                  <a:lnTo>
                    <a:pt x="599" y="272"/>
                  </a:lnTo>
                  <a:lnTo>
                    <a:pt x="608" y="275"/>
                  </a:lnTo>
                  <a:lnTo>
                    <a:pt x="614" y="279"/>
                  </a:lnTo>
                  <a:lnTo>
                    <a:pt x="620" y="283"/>
                  </a:lnTo>
                  <a:lnTo>
                    <a:pt x="627" y="283"/>
                  </a:lnTo>
                  <a:lnTo>
                    <a:pt x="633" y="287"/>
                  </a:lnTo>
                  <a:lnTo>
                    <a:pt x="639" y="289"/>
                  </a:lnTo>
                  <a:lnTo>
                    <a:pt x="645" y="291"/>
                  </a:lnTo>
                  <a:lnTo>
                    <a:pt x="650" y="292"/>
                  </a:lnTo>
                  <a:lnTo>
                    <a:pt x="656" y="296"/>
                  </a:lnTo>
                  <a:lnTo>
                    <a:pt x="660" y="296"/>
                  </a:lnTo>
                  <a:lnTo>
                    <a:pt x="664" y="298"/>
                  </a:lnTo>
                  <a:lnTo>
                    <a:pt x="665" y="300"/>
                  </a:lnTo>
                  <a:lnTo>
                    <a:pt x="671" y="302"/>
                  </a:lnTo>
                  <a:lnTo>
                    <a:pt x="673" y="302"/>
                  </a:lnTo>
                  <a:lnTo>
                    <a:pt x="675" y="302"/>
                  </a:lnTo>
                  <a:lnTo>
                    <a:pt x="673" y="302"/>
                  </a:lnTo>
                  <a:lnTo>
                    <a:pt x="671" y="306"/>
                  </a:lnTo>
                  <a:lnTo>
                    <a:pt x="667" y="310"/>
                  </a:lnTo>
                  <a:lnTo>
                    <a:pt x="664" y="313"/>
                  </a:lnTo>
                  <a:lnTo>
                    <a:pt x="658" y="317"/>
                  </a:lnTo>
                  <a:lnTo>
                    <a:pt x="652" y="321"/>
                  </a:lnTo>
                  <a:lnTo>
                    <a:pt x="648" y="323"/>
                  </a:lnTo>
                  <a:lnTo>
                    <a:pt x="643" y="329"/>
                  </a:lnTo>
                  <a:lnTo>
                    <a:pt x="637" y="332"/>
                  </a:lnTo>
                  <a:lnTo>
                    <a:pt x="631" y="336"/>
                  </a:lnTo>
                  <a:lnTo>
                    <a:pt x="624" y="342"/>
                  </a:lnTo>
                  <a:lnTo>
                    <a:pt x="618" y="346"/>
                  </a:lnTo>
                  <a:lnTo>
                    <a:pt x="612" y="349"/>
                  </a:lnTo>
                  <a:lnTo>
                    <a:pt x="610" y="351"/>
                  </a:lnTo>
                  <a:lnTo>
                    <a:pt x="605" y="353"/>
                  </a:lnTo>
                  <a:lnTo>
                    <a:pt x="601" y="355"/>
                  </a:lnTo>
                  <a:lnTo>
                    <a:pt x="595" y="359"/>
                  </a:lnTo>
                  <a:lnTo>
                    <a:pt x="591" y="361"/>
                  </a:lnTo>
                  <a:lnTo>
                    <a:pt x="588" y="365"/>
                  </a:lnTo>
                  <a:lnTo>
                    <a:pt x="582" y="367"/>
                  </a:lnTo>
                  <a:lnTo>
                    <a:pt x="576" y="370"/>
                  </a:lnTo>
                  <a:lnTo>
                    <a:pt x="572" y="374"/>
                  </a:lnTo>
                  <a:lnTo>
                    <a:pt x="565" y="378"/>
                  </a:lnTo>
                  <a:lnTo>
                    <a:pt x="559" y="382"/>
                  </a:lnTo>
                  <a:lnTo>
                    <a:pt x="553" y="382"/>
                  </a:lnTo>
                  <a:lnTo>
                    <a:pt x="548" y="388"/>
                  </a:lnTo>
                  <a:lnTo>
                    <a:pt x="542" y="391"/>
                  </a:lnTo>
                  <a:lnTo>
                    <a:pt x="536" y="395"/>
                  </a:lnTo>
                  <a:lnTo>
                    <a:pt x="529" y="397"/>
                  </a:lnTo>
                  <a:lnTo>
                    <a:pt x="523" y="401"/>
                  </a:lnTo>
                  <a:lnTo>
                    <a:pt x="515" y="403"/>
                  </a:lnTo>
                  <a:lnTo>
                    <a:pt x="508" y="408"/>
                  </a:lnTo>
                  <a:lnTo>
                    <a:pt x="500" y="412"/>
                  </a:lnTo>
                  <a:lnTo>
                    <a:pt x="494" y="414"/>
                  </a:lnTo>
                  <a:lnTo>
                    <a:pt x="487" y="420"/>
                  </a:lnTo>
                  <a:lnTo>
                    <a:pt x="481" y="426"/>
                  </a:lnTo>
                  <a:lnTo>
                    <a:pt x="472" y="427"/>
                  </a:lnTo>
                  <a:lnTo>
                    <a:pt x="464" y="431"/>
                  </a:lnTo>
                  <a:lnTo>
                    <a:pt x="455" y="435"/>
                  </a:lnTo>
                  <a:lnTo>
                    <a:pt x="447" y="439"/>
                  </a:lnTo>
                  <a:lnTo>
                    <a:pt x="439" y="443"/>
                  </a:lnTo>
                  <a:lnTo>
                    <a:pt x="430" y="448"/>
                  </a:lnTo>
                  <a:lnTo>
                    <a:pt x="422" y="452"/>
                  </a:lnTo>
                  <a:lnTo>
                    <a:pt x="413" y="456"/>
                  </a:lnTo>
                  <a:lnTo>
                    <a:pt x="403" y="460"/>
                  </a:lnTo>
                  <a:lnTo>
                    <a:pt x="394" y="465"/>
                  </a:lnTo>
                  <a:lnTo>
                    <a:pt x="384" y="467"/>
                  </a:lnTo>
                  <a:lnTo>
                    <a:pt x="375" y="473"/>
                  </a:lnTo>
                  <a:lnTo>
                    <a:pt x="367" y="473"/>
                  </a:lnTo>
                  <a:lnTo>
                    <a:pt x="356" y="477"/>
                  </a:lnTo>
                  <a:lnTo>
                    <a:pt x="346" y="481"/>
                  </a:lnTo>
                  <a:lnTo>
                    <a:pt x="337" y="486"/>
                  </a:lnTo>
                  <a:lnTo>
                    <a:pt x="327" y="488"/>
                  </a:lnTo>
                  <a:lnTo>
                    <a:pt x="320" y="490"/>
                  </a:lnTo>
                  <a:lnTo>
                    <a:pt x="310" y="492"/>
                  </a:lnTo>
                  <a:lnTo>
                    <a:pt x="301" y="496"/>
                  </a:lnTo>
                  <a:lnTo>
                    <a:pt x="291" y="496"/>
                  </a:lnTo>
                  <a:lnTo>
                    <a:pt x="282" y="498"/>
                  </a:lnTo>
                  <a:lnTo>
                    <a:pt x="274" y="500"/>
                  </a:lnTo>
                  <a:lnTo>
                    <a:pt x="265" y="503"/>
                  </a:lnTo>
                  <a:lnTo>
                    <a:pt x="255" y="503"/>
                  </a:lnTo>
                  <a:lnTo>
                    <a:pt x="246" y="505"/>
                  </a:lnTo>
                  <a:lnTo>
                    <a:pt x="238" y="507"/>
                  </a:lnTo>
                  <a:lnTo>
                    <a:pt x="228" y="509"/>
                  </a:lnTo>
                  <a:lnTo>
                    <a:pt x="219" y="509"/>
                  </a:lnTo>
                  <a:lnTo>
                    <a:pt x="209" y="509"/>
                  </a:lnTo>
                  <a:lnTo>
                    <a:pt x="204" y="509"/>
                  </a:lnTo>
                  <a:lnTo>
                    <a:pt x="194" y="511"/>
                  </a:lnTo>
                  <a:lnTo>
                    <a:pt x="185" y="511"/>
                  </a:lnTo>
                  <a:lnTo>
                    <a:pt x="179" y="513"/>
                  </a:lnTo>
                  <a:lnTo>
                    <a:pt x="169" y="513"/>
                  </a:lnTo>
                  <a:lnTo>
                    <a:pt x="164" y="515"/>
                  </a:lnTo>
                  <a:lnTo>
                    <a:pt x="154" y="515"/>
                  </a:lnTo>
                  <a:lnTo>
                    <a:pt x="147" y="515"/>
                  </a:lnTo>
                  <a:lnTo>
                    <a:pt x="139" y="515"/>
                  </a:lnTo>
                  <a:lnTo>
                    <a:pt x="133" y="515"/>
                  </a:lnTo>
                  <a:lnTo>
                    <a:pt x="124" y="515"/>
                  </a:lnTo>
                  <a:lnTo>
                    <a:pt x="118" y="515"/>
                  </a:lnTo>
                  <a:lnTo>
                    <a:pt x="111" y="515"/>
                  </a:lnTo>
                  <a:lnTo>
                    <a:pt x="103" y="515"/>
                  </a:lnTo>
                  <a:lnTo>
                    <a:pt x="97" y="513"/>
                  </a:lnTo>
                  <a:lnTo>
                    <a:pt x="92" y="513"/>
                  </a:lnTo>
                  <a:lnTo>
                    <a:pt x="84" y="513"/>
                  </a:lnTo>
                  <a:lnTo>
                    <a:pt x="78" y="513"/>
                  </a:lnTo>
                  <a:lnTo>
                    <a:pt x="71" y="513"/>
                  </a:lnTo>
                  <a:lnTo>
                    <a:pt x="67" y="511"/>
                  </a:lnTo>
                  <a:lnTo>
                    <a:pt x="59" y="511"/>
                  </a:lnTo>
                  <a:lnTo>
                    <a:pt x="55" y="511"/>
                  </a:lnTo>
                  <a:lnTo>
                    <a:pt x="50" y="509"/>
                  </a:lnTo>
                  <a:lnTo>
                    <a:pt x="46" y="509"/>
                  </a:lnTo>
                  <a:lnTo>
                    <a:pt x="40" y="509"/>
                  </a:lnTo>
                  <a:lnTo>
                    <a:pt x="36" y="509"/>
                  </a:lnTo>
                  <a:lnTo>
                    <a:pt x="33" y="509"/>
                  </a:lnTo>
                  <a:lnTo>
                    <a:pt x="27" y="509"/>
                  </a:lnTo>
                  <a:lnTo>
                    <a:pt x="23" y="507"/>
                  </a:lnTo>
                  <a:lnTo>
                    <a:pt x="21" y="507"/>
                  </a:lnTo>
                  <a:lnTo>
                    <a:pt x="14" y="507"/>
                  </a:lnTo>
                  <a:lnTo>
                    <a:pt x="8" y="505"/>
                  </a:lnTo>
                  <a:lnTo>
                    <a:pt x="4" y="505"/>
                  </a:lnTo>
                  <a:lnTo>
                    <a:pt x="2" y="505"/>
                  </a:lnTo>
                  <a:lnTo>
                    <a:pt x="0" y="505"/>
                  </a:lnTo>
                  <a:lnTo>
                    <a:pt x="0" y="503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2" y="490"/>
                  </a:lnTo>
                  <a:lnTo>
                    <a:pt x="2" y="483"/>
                  </a:lnTo>
                  <a:lnTo>
                    <a:pt x="4" y="473"/>
                  </a:lnTo>
                  <a:lnTo>
                    <a:pt x="4" y="469"/>
                  </a:lnTo>
                  <a:lnTo>
                    <a:pt x="4" y="467"/>
                  </a:lnTo>
                  <a:lnTo>
                    <a:pt x="6" y="462"/>
                  </a:lnTo>
                  <a:lnTo>
                    <a:pt x="8" y="458"/>
                  </a:lnTo>
                  <a:lnTo>
                    <a:pt x="8" y="454"/>
                  </a:lnTo>
                  <a:lnTo>
                    <a:pt x="10" y="448"/>
                  </a:lnTo>
                  <a:lnTo>
                    <a:pt x="10" y="445"/>
                  </a:lnTo>
                  <a:lnTo>
                    <a:pt x="12" y="441"/>
                  </a:lnTo>
                  <a:lnTo>
                    <a:pt x="16" y="433"/>
                  </a:lnTo>
                  <a:lnTo>
                    <a:pt x="21" y="426"/>
                  </a:lnTo>
                  <a:lnTo>
                    <a:pt x="21" y="420"/>
                  </a:lnTo>
                  <a:lnTo>
                    <a:pt x="27" y="416"/>
                  </a:lnTo>
                  <a:lnTo>
                    <a:pt x="31" y="414"/>
                  </a:lnTo>
                  <a:lnTo>
                    <a:pt x="35" y="414"/>
                  </a:lnTo>
                  <a:lnTo>
                    <a:pt x="36" y="414"/>
                  </a:lnTo>
                  <a:lnTo>
                    <a:pt x="40" y="414"/>
                  </a:lnTo>
                  <a:lnTo>
                    <a:pt x="46" y="414"/>
                  </a:lnTo>
                  <a:lnTo>
                    <a:pt x="50" y="414"/>
                  </a:lnTo>
                  <a:lnTo>
                    <a:pt x="57" y="414"/>
                  </a:lnTo>
                  <a:lnTo>
                    <a:pt x="65" y="414"/>
                  </a:lnTo>
                  <a:lnTo>
                    <a:pt x="69" y="414"/>
                  </a:lnTo>
                  <a:lnTo>
                    <a:pt x="73" y="414"/>
                  </a:lnTo>
                  <a:lnTo>
                    <a:pt x="78" y="414"/>
                  </a:lnTo>
                  <a:lnTo>
                    <a:pt x="80" y="414"/>
                  </a:lnTo>
                  <a:lnTo>
                    <a:pt x="86" y="414"/>
                  </a:lnTo>
                  <a:lnTo>
                    <a:pt x="92" y="414"/>
                  </a:lnTo>
                  <a:lnTo>
                    <a:pt x="93" y="412"/>
                  </a:lnTo>
                  <a:lnTo>
                    <a:pt x="99" y="412"/>
                  </a:lnTo>
                  <a:lnTo>
                    <a:pt x="105" y="412"/>
                  </a:lnTo>
                  <a:lnTo>
                    <a:pt x="111" y="412"/>
                  </a:lnTo>
                  <a:lnTo>
                    <a:pt x="114" y="412"/>
                  </a:lnTo>
                  <a:lnTo>
                    <a:pt x="120" y="412"/>
                  </a:lnTo>
                  <a:lnTo>
                    <a:pt x="124" y="412"/>
                  </a:lnTo>
                  <a:lnTo>
                    <a:pt x="131" y="412"/>
                  </a:lnTo>
                  <a:lnTo>
                    <a:pt x="137" y="410"/>
                  </a:lnTo>
                  <a:lnTo>
                    <a:pt x="141" y="410"/>
                  </a:lnTo>
                  <a:lnTo>
                    <a:pt x="149" y="410"/>
                  </a:lnTo>
                  <a:lnTo>
                    <a:pt x="154" y="410"/>
                  </a:lnTo>
                  <a:lnTo>
                    <a:pt x="160" y="410"/>
                  </a:lnTo>
                  <a:lnTo>
                    <a:pt x="166" y="410"/>
                  </a:lnTo>
                  <a:lnTo>
                    <a:pt x="169" y="408"/>
                  </a:lnTo>
                  <a:lnTo>
                    <a:pt x="175" y="408"/>
                  </a:lnTo>
                  <a:lnTo>
                    <a:pt x="183" y="407"/>
                  </a:lnTo>
                  <a:lnTo>
                    <a:pt x="187" y="407"/>
                  </a:lnTo>
                  <a:lnTo>
                    <a:pt x="192" y="407"/>
                  </a:lnTo>
                  <a:lnTo>
                    <a:pt x="198" y="405"/>
                  </a:lnTo>
                  <a:lnTo>
                    <a:pt x="206" y="405"/>
                  </a:lnTo>
                  <a:lnTo>
                    <a:pt x="209" y="405"/>
                  </a:lnTo>
                  <a:lnTo>
                    <a:pt x="215" y="403"/>
                  </a:lnTo>
                  <a:lnTo>
                    <a:pt x="221" y="403"/>
                  </a:lnTo>
                  <a:lnTo>
                    <a:pt x="227" y="403"/>
                  </a:lnTo>
                  <a:lnTo>
                    <a:pt x="232" y="403"/>
                  </a:lnTo>
                  <a:lnTo>
                    <a:pt x="236" y="403"/>
                  </a:lnTo>
                  <a:lnTo>
                    <a:pt x="242" y="401"/>
                  </a:lnTo>
                  <a:lnTo>
                    <a:pt x="247" y="401"/>
                  </a:lnTo>
                  <a:lnTo>
                    <a:pt x="255" y="401"/>
                  </a:lnTo>
                  <a:lnTo>
                    <a:pt x="259" y="399"/>
                  </a:lnTo>
                  <a:lnTo>
                    <a:pt x="263" y="399"/>
                  </a:lnTo>
                  <a:lnTo>
                    <a:pt x="266" y="397"/>
                  </a:lnTo>
                  <a:lnTo>
                    <a:pt x="274" y="397"/>
                  </a:lnTo>
                  <a:lnTo>
                    <a:pt x="276" y="397"/>
                  </a:lnTo>
                  <a:lnTo>
                    <a:pt x="282" y="397"/>
                  </a:lnTo>
                  <a:lnTo>
                    <a:pt x="285" y="395"/>
                  </a:lnTo>
                  <a:lnTo>
                    <a:pt x="289" y="395"/>
                  </a:lnTo>
                  <a:lnTo>
                    <a:pt x="297" y="395"/>
                  </a:lnTo>
                  <a:lnTo>
                    <a:pt x="304" y="395"/>
                  </a:lnTo>
                  <a:lnTo>
                    <a:pt x="312" y="393"/>
                  </a:lnTo>
                  <a:lnTo>
                    <a:pt x="318" y="391"/>
                  </a:lnTo>
                  <a:lnTo>
                    <a:pt x="322" y="389"/>
                  </a:lnTo>
                  <a:lnTo>
                    <a:pt x="327" y="386"/>
                  </a:lnTo>
                  <a:lnTo>
                    <a:pt x="333" y="384"/>
                  </a:lnTo>
                  <a:lnTo>
                    <a:pt x="339" y="382"/>
                  </a:lnTo>
                  <a:lnTo>
                    <a:pt x="344" y="380"/>
                  </a:lnTo>
                  <a:lnTo>
                    <a:pt x="350" y="378"/>
                  </a:lnTo>
                  <a:lnTo>
                    <a:pt x="356" y="374"/>
                  </a:lnTo>
                  <a:lnTo>
                    <a:pt x="363" y="370"/>
                  </a:lnTo>
                  <a:lnTo>
                    <a:pt x="369" y="367"/>
                  </a:lnTo>
                  <a:lnTo>
                    <a:pt x="375" y="363"/>
                  </a:lnTo>
                  <a:lnTo>
                    <a:pt x="380" y="361"/>
                  </a:lnTo>
                  <a:lnTo>
                    <a:pt x="388" y="357"/>
                  </a:lnTo>
                  <a:lnTo>
                    <a:pt x="394" y="353"/>
                  </a:lnTo>
                  <a:lnTo>
                    <a:pt x="399" y="351"/>
                  </a:lnTo>
                  <a:lnTo>
                    <a:pt x="407" y="346"/>
                  </a:lnTo>
                  <a:lnTo>
                    <a:pt x="413" y="342"/>
                  </a:lnTo>
                  <a:lnTo>
                    <a:pt x="418" y="338"/>
                  </a:lnTo>
                  <a:lnTo>
                    <a:pt x="424" y="336"/>
                  </a:lnTo>
                  <a:lnTo>
                    <a:pt x="428" y="332"/>
                  </a:lnTo>
                  <a:lnTo>
                    <a:pt x="436" y="329"/>
                  </a:lnTo>
                  <a:lnTo>
                    <a:pt x="439" y="325"/>
                  </a:lnTo>
                  <a:lnTo>
                    <a:pt x="445" y="323"/>
                  </a:lnTo>
                  <a:lnTo>
                    <a:pt x="449" y="321"/>
                  </a:lnTo>
                  <a:lnTo>
                    <a:pt x="455" y="319"/>
                  </a:lnTo>
                  <a:lnTo>
                    <a:pt x="460" y="311"/>
                  </a:lnTo>
                  <a:lnTo>
                    <a:pt x="466" y="310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2" y="306"/>
                  </a:lnTo>
                  <a:lnTo>
                    <a:pt x="458" y="302"/>
                  </a:lnTo>
                  <a:lnTo>
                    <a:pt x="455" y="302"/>
                  </a:lnTo>
                  <a:lnTo>
                    <a:pt x="449" y="298"/>
                  </a:lnTo>
                  <a:lnTo>
                    <a:pt x="443" y="294"/>
                  </a:lnTo>
                  <a:lnTo>
                    <a:pt x="437" y="289"/>
                  </a:lnTo>
                  <a:lnTo>
                    <a:pt x="428" y="285"/>
                  </a:lnTo>
                  <a:lnTo>
                    <a:pt x="420" y="277"/>
                  </a:lnTo>
                  <a:lnTo>
                    <a:pt x="413" y="270"/>
                  </a:lnTo>
                  <a:lnTo>
                    <a:pt x="407" y="264"/>
                  </a:lnTo>
                  <a:lnTo>
                    <a:pt x="403" y="260"/>
                  </a:lnTo>
                  <a:lnTo>
                    <a:pt x="398" y="254"/>
                  </a:lnTo>
                  <a:lnTo>
                    <a:pt x="394" y="247"/>
                  </a:lnTo>
                  <a:lnTo>
                    <a:pt x="388" y="241"/>
                  </a:lnTo>
                  <a:lnTo>
                    <a:pt x="384" y="235"/>
                  </a:lnTo>
                  <a:lnTo>
                    <a:pt x="379" y="228"/>
                  </a:lnTo>
                  <a:lnTo>
                    <a:pt x="375" y="222"/>
                  </a:lnTo>
                  <a:lnTo>
                    <a:pt x="367" y="213"/>
                  </a:lnTo>
                  <a:lnTo>
                    <a:pt x="361" y="207"/>
                  </a:lnTo>
                  <a:lnTo>
                    <a:pt x="354" y="197"/>
                  </a:lnTo>
                  <a:lnTo>
                    <a:pt x="346" y="190"/>
                  </a:lnTo>
                  <a:lnTo>
                    <a:pt x="341" y="186"/>
                  </a:lnTo>
                  <a:lnTo>
                    <a:pt x="335" y="182"/>
                  </a:lnTo>
                  <a:lnTo>
                    <a:pt x="333" y="178"/>
                  </a:lnTo>
                  <a:lnTo>
                    <a:pt x="327" y="175"/>
                  </a:lnTo>
                  <a:lnTo>
                    <a:pt x="322" y="173"/>
                  </a:lnTo>
                  <a:lnTo>
                    <a:pt x="318" y="169"/>
                  </a:lnTo>
                  <a:lnTo>
                    <a:pt x="314" y="167"/>
                  </a:lnTo>
                  <a:lnTo>
                    <a:pt x="308" y="163"/>
                  </a:lnTo>
                  <a:lnTo>
                    <a:pt x="303" y="157"/>
                  </a:lnTo>
                  <a:lnTo>
                    <a:pt x="297" y="156"/>
                  </a:lnTo>
                  <a:lnTo>
                    <a:pt x="291" y="152"/>
                  </a:lnTo>
                  <a:lnTo>
                    <a:pt x="285" y="150"/>
                  </a:lnTo>
                  <a:lnTo>
                    <a:pt x="280" y="146"/>
                  </a:lnTo>
                  <a:lnTo>
                    <a:pt x="276" y="142"/>
                  </a:lnTo>
                  <a:lnTo>
                    <a:pt x="270" y="137"/>
                  </a:lnTo>
                  <a:lnTo>
                    <a:pt x="265" y="135"/>
                  </a:lnTo>
                  <a:lnTo>
                    <a:pt x="259" y="133"/>
                  </a:lnTo>
                  <a:lnTo>
                    <a:pt x="255" y="129"/>
                  </a:lnTo>
                  <a:lnTo>
                    <a:pt x="247" y="127"/>
                  </a:lnTo>
                  <a:lnTo>
                    <a:pt x="242" y="125"/>
                  </a:lnTo>
                  <a:lnTo>
                    <a:pt x="236" y="121"/>
                  </a:lnTo>
                  <a:lnTo>
                    <a:pt x="232" y="118"/>
                  </a:lnTo>
                  <a:lnTo>
                    <a:pt x="225" y="116"/>
                  </a:lnTo>
                  <a:lnTo>
                    <a:pt x="221" y="114"/>
                  </a:lnTo>
                  <a:lnTo>
                    <a:pt x="213" y="110"/>
                  </a:lnTo>
                  <a:lnTo>
                    <a:pt x="209" y="108"/>
                  </a:lnTo>
                  <a:lnTo>
                    <a:pt x="204" y="106"/>
                  </a:lnTo>
                  <a:lnTo>
                    <a:pt x="198" y="102"/>
                  </a:lnTo>
                  <a:lnTo>
                    <a:pt x="192" y="100"/>
                  </a:lnTo>
                  <a:lnTo>
                    <a:pt x="187" y="99"/>
                  </a:lnTo>
                  <a:lnTo>
                    <a:pt x="183" y="97"/>
                  </a:lnTo>
                  <a:lnTo>
                    <a:pt x="179" y="95"/>
                  </a:lnTo>
                  <a:lnTo>
                    <a:pt x="171" y="93"/>
                  </a:lnTo>
                  <a:lnTo>
                    <a:pt x="169" y="89"/>
                  </a:lnTo>
                  <a:lnTo>
                    <a:pt x="164" y="87"/>
                  </a:lnTo>
                  <a:lnTo>
                    <a:pt x="160" y="87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47" y="81"/>
                  </a:lnTo>
                  <a:lnTo>
                    <a:pt x="143" y="81"/>
                  </a:lnTo>
                  <a:lnTo>
                    <a:pt x="135" y="76"/>
                  </a:lnTo>
                  <a:lnTo>
                    <a:pt x="130" y="76"/>
                  </a:lnTo>
                  <a:lnTo>
                    <a:pt x="124" y="72"/>
                  </a:lnTo>
                  <a:lnTo>
                    <a:pt x="118" y="72"/>
                  </a:lnTo>
                  <a:lnTo>
                    <a:pt x="112" y="68"/>
                  </a:lnTo>
                  <a:lnTo>
                    <a:pt x="111" y="68"/>
                  </a:lnTo>
                  <a:lnTo>
                    <a:pt x="171" y="2"/>
                  </a:lnTo>
                  <a:lnTo>
                    <a:pt x="171" y="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6" name="Freeform 156"/>
            <p:cNvSpPr>
              <a:spLocks/>
            </p:cNvSpPr>
            <p:nvPr/>
          </p:nvSpPr>
          <p:spPr bwMode="auto">
            <a:xfrm>
              <a:off x="916" y="3286"/>
              <a:ext cx="269" cy="265"/>
            </a:xfrm>
            <a:custGeom>
              <a:avLst/>
              <a:gdLst>
                <a:gd name="T0" fmla="*/ 202 w 538"/>
                <a:gd name="T1" fmla="*/ 26 h 530"/>
                <a:gd name="T2" fmla="*/ 168 w 538"/>
                <a:gd name="T3" fmla="*/ 59 h 530"/>
                <a:gd name="T4" fmla="*/ 143 w 538"/>
                <a:gd name="T5" fmla="*/ 95 h 530"/>
                <a:gd name="T6" fmla="*/ 122 w 538"/>
                <a:gd name="T7" fmla="*/ 131 h 530"/>
                <a:gd name="T8" fmla="*/ 105 w 538"/>
                <a:gd name="T9" fmla="*/ 167 h 530"/>
                <a:gd name="T10" fmla="*/ 94 w 538"/>
                <a:gd name="T11" fmla="*/ 205 h 530"/>
                <a:gd name="T12" fmla="*/ 86 w 538"/>
                <a:gd name="T13" fmla="*/ 239 h 530"/>
                <a:gd name="T14" fmla="*/ 82 w 538"/>
                <a:gd name="T15" fmla="*/ 272 h 530"/>
                <a:gd name="T16" fmla="*/ 78 w 538"/>
                <a:gd name="T17" fmla="*/ 302 h 530"/>
                <a:gd name="T18" fmla="*/ 76 w 538"/>
                <a:gd name="T19" fmla="*/ 338 h 530"/>
                <a:gd name="T20" fmla="*/ 65 w 538"/>
                <a:gd name="T21" fmla="*/ 378 h 530"/>
                <a:gd name="T22" fmla="*/ 46 w 538"/>
                <a:gd name="T23" fmla="*/ 418 h 530"/>
                <a:gd name="T24" fmla="*/ 25 w 538"/>
                <a:gd name="T25" fmla="*/ 456 h 530"/>
                <a:gd name="T26" fmla="*/ 8 w 538"/>
                <a:gd name="T27" fmla="*/ 486 h 530"/>
                <a:gd name="T28" fmla="*/ 4 w 538"/>
                <a:gd name="T29" fmla="*/ 509 h 530"/>
                <a:gd name="T30" fmla="*/ 33 w 538"/>
                <a:gd name="T31" fmla="*/ 519 h 530"/>
                <a:gd name="T32" fmla="*/ 73 w 538"/>
                <a:gd name="T33" fmla="*/ 523 h 530"/>
                <a:gd name="T34" fmla="*/ 97 w 538"/>
                <a:gd name="T35" fmla="*/ 524 h 530"/>
                <a:gd name="T36" fmla="*/ 126 w 538"/>
                <a:gd name="T37" fmla="*/ 528 h 530"/>
                <a:gd name="T38" fmla="*/ 152 w 538"/>
                <a:gd name="T39" fmla="*/ 528 h 530"/>
                <a:gd name="T40" fmla="*/ 183 w 538"/>
                <a:gd name="T41" fmla="*/ 528 h 530"/>
                <a:gd name="T42" fmla="*/ 211 w 538"/>
                <a:gd name="T43" fmla="*/ 526 h 530"/>
                <a:gd name="T44" fmla="*/ 240 w 538"/>
                <a:gd name="T45" fmla="*/ 523 h 530"/>
                <a:gd name="T46" fmla="*/ 268 w 538"/>
                <a:gd name="T47" fmla="*/ 521 h 530"/>
                <a:gd name="T48" fmla="*/ 303 w 538"/>
                <a:gd name="T49" fmla="*/ 513 h 530"/>
                <a:gd name="T50" fmla="*/ 335 w 538"/>
                <a:gd name="T51" fmla="*/ 505 h 530"/>
                <a:gd name="T52" fmla="*/ 371 w 538"/>
                <a:gd name="T53" fmla="*/ 498 h 530"/>
                <a:gd name="T54" fmla="*/ 407 w 538"/>
                <a:gd name="T55" fmla="*/ 490 h 530"/>
                <a:gd name="T56" fmla="*/ 438 w 538"/>
                <a:gd name="T57" fmla="*/ 483 h 530"/>
                <a:gd name="T58" fmla="*/ 466 w 538"/>
                <a:gd name="T59" fmla="*/ 475 h 530"/>
                <a:gd name="T60" fmla="*/ 504 w 538"/>
                <a:gd name="T61" fmla="*/ 464 h 530"/>
                <a:gd name="T62" fmla="*/ 523 w 538"/>
                <a:gd name="T63" fmla="*/ 452 h 530"/>
                <a:gd name="T64" fmla="*/ 533 w 538"/>
                <a:gd name="T65" fmla="*/ 414 h 530"/>
                <a:gd name="T66" fmla="*/ 536 w 538"/>
                <a:gd name="T67" fmla="*/ 376 h 530"/>
                <a:gd name="T68" fmla="*/ 519 w 538"/>
                <a:gd name="T69" fmla="*/ 374 h 530"/>
                <a:gd name="T70" fmla="*/ 485 w 538"/>
                <a:gd name="T71" fmla="*/ 384 h 530"/>
                <a:gd name="T72" fmla="*/ 447 w 538"/>
                <a:gd name="T73" fmla="*/ 395 h 530"/>
                <a:gd name="T74" fmla="*/ 409 w 538"/>
                <a:gd name="T75" fmla="*/ 403 h 530"/>
                <a:gd name="T76" fmla="*/ 365 w 538"/>
                <a:gd name="T77" fmla="*/ 414 h 530"/>
                <a:gd name="T78" fmla="*/ 327 w 538"/>
                <a:gd name="T79" fmla="*/ 420 h 530"/>
                <a:gd name="T80" fmla="*/ 285 w 538"/>
                <a:gd name="T81" fmla="*/ 424 h 530"/>
                <a:gd name="T82" fmla="*/ 255 w 538"/>
                <a:gd name="T83" fmla="*/ 427 h 530"/>
                <a:gd name="T84" fmla="*/ 228 w 538"/>
                <a:gd name="T85" fmla="*/ 431 h 530"/>
                <a:gd name="T86" fmla="*/ 198 w 538"/>
                <a:gd name="T87" fmla="*/ 435 h 530"/>
                <a:gd name="T88" fmla="*/ 156 w 538"/>
                <a:gd name="T89" fmla="*/ 441 h 530"/>
                <a:gd name="T90" fmla="*/ 130 w 538"/>
                <a:gd name="T91" fmla="*/ 443 h 530"/>
                <a:gd name="T92" fmla="*/ 135 w 538"/>
                <a:gd name="T93" fmla="*/ 426 h 530"/>
                <a:gd name="T94" fmla="*/ 149 w 538"/>
                <a:gd name="T95" fmla="*/ 393 h 530"/>
                <a:gd name="T96" fmla="*/ 160 w 538"/>
                <a:gd name="T97" fmla="*/ 359 h 530"/>
                <a:gd name="T98" fmla="*/ 170 w 538"/>
                <a:gd name="T99" fmla="*/ 319 h 530"/>
                <a:gd name="T100" fmla="*/ 177 w 538"/>
                <a:gd name="T101" fmla="*/ 275 h 530"/>
                <a:gd name="T102" fmla="*/ 185 w 538"/>
                <a:gd name="T103" fmla="*/ 237 h 530"/>
                <a:gd name="T104" fmla="*/ 196 w 538"/>
                <a:gd name="T105" fmla="*/ 207 h 530"/>
                <a:gd name="T106" fmla="*/ 206 w 538"/>
                <a:gd name="T107" fmla="*/ 177 h 530"/>
                <a:gd name="T108" fmla="*/ 221 w 538"/>
                <a:gd name="T109" fmla="*/ 152 h 530"/>
                <a:gd name="T110" fmla="*/ 240 w 538"/>
                <a:gd name="T111" fmla="*/ 125 h 530"/>
                <a:gd name="T112" fmla="*/ 270 w 538"/>
                <a:gd name="T113" fmla="*/ 93 h 530"/>
                <a:gd name="T114" fmla="*/ 297 w 538"/>
                <a:gd name="T115" fmla="*/ 76 h 530"/>
                <a:gd name="T116" fmla="*/ 333 w 538"/>
                <a:gd name="T117" fmla="*/ 51 h 530"/>
                <a:gd name="T118" fmla="*/ 329 w 538"/>
                <a:gd name="T119" fmla="*/ 32 h 530"/>
                <a:gd name="T120" fmla="*/ 303 w 538"/>
                <a:gd name="T121" fmla="*/ 21 h 530"/>
                <a:gd name="T122" fmla="*/ 274 w 538"/>
                <a:gd name="T123" fmla="*/ 11 h 530"/>
                <a:gd name="T124" fmla="*/ 246 w 538"/>
                <a:gd name="T125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" h="530">
                  <a:moveTo>
                    <a:pt x="238" y="0"/>
                  </a:moveTo>
                  <a:lnTo>
                    <a:pt x="230" y="5"/>
                  </a:lnTo>
                  <a:lnTo>
                    <a:pt x="221" y="9"/>
                  </a:lnTo>
                  <a:lnTo>
                    <a:pt x="215" y="15"/>
                  </a:lnTo>
                  <a:lnTo>
                    <a:pt x="209" y="21"/>
                  </a:lnTo>
                  <a:lnTo>
                    <a:pt x="202" y="26"/>
                  </a:lnTo>
                  <a:lnTo>
                    <a:pt x="198" y="30"/>
                  </a:lnTo>
                  <a:lnTo>
                    <a:pt x="190" y="38"/>
                  </a:lnTo>
                  <a:lnTo>
                    <a:pt x="185" y="43"/>
                  </a:lnTo>
                  <a:lnTo>
                    <a:pt x="179" y="47"/>
                  </a:lnTo>
                  <a:lnTo>
                    <a:pt x="175" y="53"/>
                  </a:lnTo>
                  <a:lnTo>
                    <a:pt x="168" y="59"/>
                  </a:lnTo>
                  <a:lnTo>
                    <a:pt x="164" y="64"/>
                  </a:lnTo>
                  <a:lnTo>
                    <a:pt x="158" y="72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7" y="91"/>
                  </a:lnTo>
                  <a:lnTo>
                    <a:pt x="143" y="95"/>
                  </a:lnTo>
                  <a:lnTo>
                    <a:pt x="137" y="101"/>
                  </a:lnTo>
                  <a:lnTo>
                    <a:pt x="133" y="106"/>
                  </a:lnTo>
                  <a:lnTo>
                    <a:pt x="132" y="112"/>
                  </a:lnTo>
                  <a:lnTo>
                    <a:pt x="126" y="120"/>
                  </a:lnTo>
                  <a:lnTo>
                    <a:pt x="124" y="123"/>
                  </a:lnTo>
                  <a:lnTo>
                    <a:pt x="122" y="131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13" y="150"/>
                  </a:lnTo>
                  <a:lnTo>
                    <a:pt x="109" y="154"/>
                  </a:lnTo>
                  <a:lnTo>
                    <a:pt x="107" y="163"/>
                  </a:lnTo>
                  <a:lnTo>
                    <a:pt x="105" y="167"/>
                  </a:lnTo>
                  <a:lnTo>
                    <a:pt x="105" y="173"/>
                  </a:lnTo>
                  <a:lnTo>
                    <a:pt x="103" y="180"/>
                  </a:lnTo>
                  <a:lnTo>
                    <a:pt x="101" y="188"/>
                  </a:lnTo>
                  <a:lnTo>
                    <a:pt x="97" y="194"/>
                  </a:lnTo>
                  <a:lnTo>
                    <a:pt x="95" y="199"/>
                  </a:lnTo>
                  <a:lnTo>
                    <a:pt x="94" y="205"/>
                  </a:lnTo>
                  <a:lnTo>
                    <a:pt x="92" y="211"/>
                  </a:lnTo>
                  <a:lnTo>
                    <a:pt x="92" y="215"/>
                  </a:lnTo>
                  <a:lnTo>
                    <a:pt x="92" y="222"/>
                  </a:lnTo>
                  <a:lnTo>
                    <a:pt x="90" y="226"/>
                  </a:lnTo>
                  <a:lnTo>
                    <a:pt x="88" y="234"/>
                  </a:lnTo>
                  <a:lnTo>
                    <a:pt x="86" y="239"/>
                  </a:lnTo>
                  <a:lnTo>
                    <a:pt x="86" y="245"/>
                  </a:lnTo>
                  <a:lnTo>
                    <a:pt x="84" y="249"/>
                  </a:lnTo>
                  <a:lnTo>
                    <a:pt x="84" y="256"/>
                  </a:lnTo>
                  <a:lnTo>
                    <a:pt x="84" y="260"/>
                  </a:lnTo>
                  <a:lnTo>
                    <a:pt x="82" y="266"/>
                  </a:lnTo>
                  <a:lnTo>
                    <a:pt x="82" y="272"/>
                  </a:lnTo>
                  <a:lnTo>
                    <a:pt x="82" y="279"/>
                  </a:lnTo>
                  <a:lnTo>
                    <a:pt x="80" y="283"/>
                  </a:lnTo>
                  <a:lnTo>
                    <a:pt x="80" y="287"/>
                  </a:lnTo>
                  <a:lnTo>
                    <a:pt x="78" y="291"/>
                  </a:lnTo>
                  <a:lnTo>
                    <a:pt x="78" y="298"/>
                  </a:lnTo>
                  <a:lnTo>
                    <a:pt x="78" y="302"/>
                  </a:lnTo>
                  <a:lnTo>
                    <a:pt x="76" y="306"/>
                  </a:lnTo>
                  <a:lnTo>
                    <a:pt x="76" y="310"/>
                  </a:lnTo>
                  <a:lnTo>
                    <a:pt x="76" y="315"/>
                  </a:lnTo>
                  <a:lnTo>
                    <a:pt x="76" y="323"/>
                  </a:lnTo>
                  <a:lnTo>
                    <a:pt x="76" y="331"/>
                  </a:lnTo>
                  <a:lnTo>
                    <a:pt x="76" y="338"/>
                  </a:lnTo>
                  <a:lnTo>
                    <a:pt x="76" y="346"/>
                  </a:lnTo>
                  <a:lnTo>
                    <a:pt x="75" y="351"/>
                  </a:lnTo>
                  <a:lnTo>
                    <a:pt x="73" y="359"/>
                  </a:lnTo>
                  <a:lnTo>
                    <a:pt x="71" y="365"/>
                  </a:lnTo>
                  <a:lnTo>
                    <a:pt x="69" y="372"/>
                  </a:lnTo>
                  <a:lnTo>
                    <a:pt x="65" y="378"/>
                  </a:lnTo>
                  <a:lnTo>
                    <a:pt x="63" y="384"/>
                  </a:lnTo>
                  <a:lnTo>
                    <a:pt x="61" y="391"/>
                  </a:lnTo>
                  <a:lnTo>
                    <a:pt x="59" y="397"/>
                  </a:lnTo>
                  <a:lnTo>
                    <a:pt x="54" y="405"/>
                  </a:lnTo>
                  <a:lnTo>
                    <a:pt x="52" y="412"/>
                  </a:lnTo>
                  <a:lnTo>
                    <a:pt x="46" y="418"/>
                  </a:lnTo>
                  <a:lnTo>
                    <a:pt x="44" y="426"/>
                  </a:lnTo>
                  <a:lnTo>
                    <a:pt x="38" y="431"/>
                  </a:lnTo>
                  <a:lnTo>
                    <a:pt x="37" y="437"/>
                  </a:lnTo>
                  <a:lnTo>
                    <a:pt x="33" y="443"/>
                  </a:lnTo>
                  <a:lnTo>
                    <a:pt x="31" y="450"/>
                  </a:lnTo>
                  <a:lnTo>
                    <a:pt x="25" y="456"/>
                  </a:lnTo>
                  <a:lnTo>
                    <a:pt x="21" y="462"/>
                  </a:lnTo>
                  <a:lnTo>
                    <a:pt x="19" y="465"/>
                  </a:lnTo>
                  <a:lnTo>
                    <a:pt x="16" y="473"/>
                  </a:lnTo>
                  <a:lnTo>
                    <a:pt x="14" y="477"/>
                  </a:lnTo>
                  <a:lnTo>
                    <a:pt x="12" y="483"/>
                  </a:lnTo>
                  <a:lnTo>
                    <a:pt x="8" y="486"/>
                  </a:lnTo>
                  <a:lnTo>
                    <a:pt x="6" y="490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0" y="507"/>
                  </a:lnTo>
                  <a:lnTo>
                    <a:pt x="0" y="509"/>
                  </a:lnTo>
                  <a:lnTo>
                    <a:pt x="4" y="509"/>
                  </a:lnTo>
                  <a:lnTo>
                    <a:pt x="12" y="511"/>
                  </a:lnTo>
                  <a:lnTo>
                    <a:pt x="14" y="513"/>
                  </a:lnTo>
                  <a:lnTo>
                    <a:pt x="18" y="515"/>
                  </a:lnTo>
                  <a:lnTo>
                    <a:pt x="21" y="515"/>
                  </a:lnTo>
                  <a:lnTo>
                    <a:pt x="29" y="517"/>
                  </a:lnTo>
                  <a:lnTo>
                    <a:pt x="33" y="519"/>
                  </a:lnTo>
                  <a:lnTo>
                    <a:pt x="38" y="519"/>
                  </a:lnTo>
                  <a:lnTo>
                    <a:pt x="46" y="521"/>
                  </a:lnTo>
                  <a:lnTo>
                    <a:pt x="54" y="521"/>
                  </a:lnTo>
                  <a:lnTo>
                    <a:pt x="61" y="523"/>
                  </a:lnTo>
                  <a:lnTo>
                    <a:pt x="69" y="523"/>
                  </a:lnTo>
                  <a:lnTo>
                    <a:pt x="73" y="523"/>
                  </a:lnTo>
                  <a:lnTo>
                    <a:pt x="76" y="523"/>
                  </a:lnTo>
                  <a:lnTo>
                    <a:pt x="82" y="524"/>
                  </a:lnTo>
                  <a:lnTo>
                    <a:pt x="86" y="524"/>
                  </a:lnTo>
                  <a:lnTo>
                    <a:pt x="90" y="524"/>
                  </a:lnTo>
                  <a:lnTo>
                    <a:pt x="92" y="524"/>
                  </a:lnTo>
                  <a:lnTo>
                    <a:pt x="97" y="524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13" y="526"/>
                  </a:lnTo>
                  <a:lnTo>
                    <a:pt x="116" y="526"/>
                  </a:lnTo>
                  <a:lnTo>
                    <a:pt x="122" y="528"/>
                  </a:lnTo>
                  <a:lnTo>
                    <a:pt x="126" y="528"/>
                  </a:lnTo>
                  <a:lnTo>
                    <a:pt x="130" y="528"/>
                  </a:lnTo>
                  <a:lnTo>
                    <a:pt x="133" y="528"/>
                  </a:lnTo>
                  <a:lnTo>
                    <a:pt x="139" y="528"/>
                  </a:lnTo>
                  <a:lnTo>
                    <a:pt x="145" y="528"/>
                  </a:lnTo>
                  <a:lnTo>
                    <a:pt x="149" y="528"/>
                  </a:lnTo>
                  <a:lnTo>
                    <a:pt x="152" y="528"/>
                  </a:lnTo>
                  <a:lnTo>
                    <a:pt x="158" y="530"/>
                  </a:lnTo>
                  <a:lnTo>
                    <a:pt x="162" y="528"/>
                  </a:lnTo>
                  <a:lnTo>
                    <a:pt x="168" y="528"/>
                  </a:lnTo>
                  <a:lnTo>
                    <a:pt x="173" y="528"/>
                  </a:lnTo>
                  <a:lnTo>
                    <a:pt x="177" y="528"/>
                  </a:lnTo>
                  <a:lnTo>
                    <a:pt x="183" y="528"/>
                  </a:lnTo>
                  <a:lnTo>
                    <a:pt x="187" y="528"/>
                  </a:lnTo>
                  <a:lnTo>
                    <a:pt x="192" y="528"/>
                  </a:lnTo>
                  <a:lnTo>
                    <a:pt x="198" y="528"/>
                  </a:lnTo>
                  <a:lnTo>
                    <a:pt x="202" y="528"/>
                  </a:lnTo>
                  <a:lnTo>
                    <a:pt x="206" y="528"/>
                  </a:lnTo>
                  <a:lnTo>
                    <a:pt x="211" y="526"/>
                  </a:lnTo>
                  <a:lnTo>
                    <a:pt x="215" y="526"/>
                  </a:lnTo>
                  <a:lnTo>
                    <a:pt x="221" y="526"/>
                  </a:lnTo>
                  <a:lnTo>
                    <a:pt x="225" y="526"/>
                  </a:lnTo>
                  <a:lnTo>
                    <a:pt x="230" y="524"/>
                  </a:lnTo>
                  <a:lnTo>
                    <a:pt x="236" y="524"/>
                  </a:lnTo>
                  <a:lnTo>
                    <a:pt x="240" y="523"/>
                  </a:lnTo>
                  <a:lnTo>
                    <a:pt x="244" y="523"/>
                  </a:lnTo>
                  <a:lnTo>
                    <a:pt x="249" y="523"/>
                  </a:lnTo>
                  <a:lnTo>
                    <a:pt x="255" y="523"/>
                  </a:lnTo>
                  <a:lnTo>
                    <a:pt x="257" y="521"/>
                  </a:lnTo>
                  <a:lnTo>
                    <a:pt x="265" y="521"/>
                  </a:lnTo>
                  <a:lnTo>
                    <a:pt x="268" y="521"/>
                  </a:lnTo>
                  <a:lnTo>
                    <a:pt x="274" y="521"/>
                  </a:lnTo>
                  <a:lnTo>
                    <a:pt x="280" y="519"/>
                  </a:lnTo>
                  <a:lnTo>
                    <a:pt x="287" y="517"/>
                  </a:lnTo>
                  <a:lnTo>
                    <a:pt x="291" y="515"/>
                  </a:lnTo>
                  <a:lnTo>
                    <a:pt x="297" y="515"/>
                  </a:lnTo>
                  <a:lnTo>
                    <a:pt x="303" y="513"/>
                  </a:lnTo>
                  <a:lnTo>
                    <a:pt x="310" y="511"/>
                  </a:lnTo>
                  <a:lnTo>
                    <a:pt x="314" y="511"/>
                  </a:lnTo>
                  <a:lnTo>
                    <a:pt x="320" y="509"/>
                  </a:lnTo>
                  <a:lnTo>
                    <a:pt x="325" y="509"/>
                  </a:lnTo>
                  <a:lnTo>
                    <a:pt x="331" y="507"/>
                  </a:lnTo>
                  <a:lnTo>
                    <a:pt x="335" y="505"/>
                  </a:lnTo>
                  <a:lnTo>
                    <a:pt x="343" y="505"/>
                  </a:lnTo>
                  <a:lnTo>
                    <a:pt x="348" y="505"/>
                  </a:lnTo>
                  <a:lnTo>
                    <a:pt x="354" y="504"/>
                  </a:lnTo>
                  <a:lnTo>
                    <a:pt x="360" y="502"/>
                  </a:lnTo>
                  <a:lnTo>
                    <a:pt x="365" y="502"/>
                  </a:lnTo>
                  <a:lnTo>
                    <a:pt x="371" y="498"/>
                  </a:lnTo>
                  <a:lnTo>
                    <a:pt x="379" y="498"/>
                  </a:lnTo>
                  <a:lnTo>
                    <a:pt x="382" y="496"/>
                  </a:lnTo>
                  <a:lnTo>
                    <a:pt x="388" y="494"/>
                  </a:lnTo>
                  <a:lnTo>
                    <a:pt x="394" y="492"/>
                  </a:lnTo>
                  <a:lnTo>
                    <a:pt x="401" y="492"/>
                  </a:lnTo>
                  <a:lnTo>
                    <a:pt x="407" y="490"/>
                  </a:lnTo>
                  <a:lnTo>
                    <a:pt x="411" y="490"/>
                  </a:lnTo>
                  <a:lnTo>
                    <a:pt x="417" y="488"/>
                  </a:lnTo>
                  <a:lnTo>
                    <a:pt x="422" y="486"/>
                  </a:lnTo>
                  <a:lnTo>
                    <a:pt x="426" y="486"/>
                  </a:lnTo>
                  <a:lnTo>
                    <a:pt x="432" y="485"/>
                  </a:lnTo>
                  <a:lnTo>
                    <a:pt x="438" y="483"/>
                  </a:lnTo>
                  <a:lnTo>
                    <a:pt x="441" y="481"/>
                  </a:lnTo>
                  <a:lnTo>
                    <a:pt x="447" y="479"/>
                  </a:lnTo>
                  <a:lnTo>
                    <a:pt x="453" y="479"/>
                  </a:lnTo>
                  <a:lnTo>
                    <a:pt x="457" y="477"/>
                  </a:lnTo>
                  <a:lnTo>
                    <a:pt x="460" y="475"/>
                  </a:lnTo>
                  <a:lnTo>
                    <a:pt x="466" y="475"/>
                  </a:lnTo>
                  <a:lnTo>
                    <a:pt x="472" y="473"/>
                  </a:lnTo>
                  <a:lnTo>
                    <a:pt x="479" y="473"/>
                  </a:lnTo>
                  <a:lnTo>
                    <a:pt x="487" y="469"/>
                  </a:lnTo>
                  <a:lnTo>
                    <a:pt x="493" y="467"/>
                  </a:lnTo>
                  <a:lnTo>
                    <a:pt x="498" y="464"/>
                  </a:lnTo>
                  <a:lnTo>
                    <a:pt x="504" y="464"/>
                  </a:lnTo>
                  <a:lnTo>
                    <a:pt x="512" y="462"/>
                  </a:lnTo>
                  <a:lnTo>
                    <a:pt x="514" y="460"/>
                  </a:lnTo>
                  <a:lnTo>
                    <a:pt x="517" y="458"/>
                  </a:lnTo>
                  <a:lnTo>
                    <a:pt x="519" y="456"/>
                  </a:lnTo>
                  <a:lnTo>
                    <a:pt x="521" y="456"/>
                  </a:lnTo>
                  <a:lnTo>
                    <a:pt x="523" y="452"/>
                  </a:lnTo>
                  <a:lnTo>
                    <a:pt x="525" y="448"/>
                  </a:lnTo>
                  <a:lnTo>
                    <a:pt x="527" y="443"/>
                  </a:lnTo>
                  <a:lnTo>
                    <a:pt x="529" y="437"/>
                  </a:lnTo>
                  <a:lnTo>
                    <a:pt x="531" y="429"/>
                  </a:lnTo>
                  <a:lnTo>
                    <a:pt x="533" y="422"/>
                  </a:lnTo>
                  <a:lnTo>
                    <a:pt x="533" y="414"/>
                  </a:lnTo>
                  <a:lnTo>
                    <a:pt x="534" y="408"/>
                  </a:lnTo>
                  <a:lnTo>
                    <a:pt x="536" y="399"/>
                  </a:lnTo>
                  <a:lnTo>
                    <a:pt x="536" y="393"/>
                  </a:lnTo>
                  <a:lnTo>
                    <a:pt x="536" y="388"/>
                  </a:lnTo>
                  <a:lnTo>
                    <a:pt x="538" y="382"/>
                  </a:lnTo>
                  <a:lnTo>
                    <a:pt x="536" y="376"/>
                  </a:lnTo>
                  <a:lnTo>
                    <a:pt x="536" y="372"/>
                  </a:lnTo>
                  <a:lnTo>
                    <a:pt x="534" y="372"/>
                  </a:lnTo>
                  <a:lnTo>
                    <a:pt x="533" y="372"/>
                  </a:lnTo>
                  <a:lnTo>
                    <a:pt x="529" y="372"/>
                  </a:lnTo>
                  <a:lnTo>
                    <a:pt x="523" y="374"/>
                  </a:lnTo>
                  <a:lnTo>
                    <a:pt x="519" y="374"/>
                  </a:lnTo>
                  <a:lnTo>
                    <a:pt x="514" y="376"/>
                  </a:lnTo>
                  <a:lnTo>
                    <a:pt x="510" y="378"/>
                  </a:lnTo>
                  <a:lnTo>
                    <a:pt x="504" y="378"/>
                  </a:lnTo>
                  <a:lnTo>
                    <a:pt x="498" y="380"/>
                  </a:lnTo>
                  <a:lnTo>
                    <a:pt x="493" y="382"/>
                  </a:lnTo>
                  <a:lnTo>
                    <a:pt x="485" y="384"/>
                  </a:lnTo>
                  <a:lnTo>
                    <a:pt x="479" y="386"/>
                  </a:lnTo>
                  <a:lnTo>
                    <a:pt x="472" y="388"/>
                  </a:lnTo>
                  <a:lnTo>
                    <a:pt x="466" y="391"/>
                  </a:lnTo>
                  <a:lnTo>
                    <a:pt x="458" y="391"/>
                  </a:lnTo>
                  <a:lnTo>
                    <a:pt x="451" y="395"/>
                  </a:lnTo>
                  <a:lnTo>
                    <a:pt x="447" y="395"/>
                  </a:lnTo>
                  <a:lnTo>
                    <a:pt x="441" y="397"/>
                  </a:lnTo>
                  <a:lnTo>
                    <a:pt x="439" y="397"/>
                  </a:lnTo>
                  <a:lnTo>
                    <a:pt x="434" y="397"/>
                  </a:lnTo>
                  <a:lnTo>
                    <a:pt x="426" y="399"/>
                  </a:lnTo>
                  <a:lnTo>
                    <a:pt x="419" y="401"/>
                  </a:lnTo>
                  <a:lnTo>
                    <a:pt x="409" y="403"/>
                  </a:lnTo>
                  <a:lnTo>
                    <a:pt x="401" y="407"/>
                  </a:lnTo>
                  <a:lnTo>
                    <a:pt x="394" y="408"/>
                  </a:lnTo>
                  <a:lnTo>
                    <a:pt x="386" y="410"/>
                  </a:lnTo>
                  <a:lnTo>
                    <a:pt x="381" y="412"/>
                  </a:lnTo>
                  <a:lnTo>
                    <a:pt x="371" y="414"/>
                  </a:lnTo>
                  <a:lnTo>
                    <a:pt x="365" y="414"/>
                  </a:lnTo>
                  <a:lnTo>
                    <a:pt x="358" y="416"/>
                  </a:lnTo>
                  <a:lnTo>
                    <a:pt x="350" y="416"/>
                  </a:lnTo>
                  <a:lnTo>
                    <a:pt x="346" y="418"/>
                  </a:lnTo>
                  <a:lnTo>
                    <a:pt x="339" y="420"/>
                  </a:lnTo>
                  <a:lnTo>
                    <a:pt x="335" y="420"/>
                  </a:lnTo>
                  <a:lnTo>
                    <a:pt x="327" y="420"/>
                  </a:lnTo>
                  <a:lnTo>
                    <a:pt x="322" y="420"/>
                  </a:lnTo>
                  <a:lnTo>
                    <a:pt x="314" y="422"/>
                  </a:lnTo>
                  <a:lnTo>
                    <a:pt x="310" y="422"/>
                  </a:lnTo>
                  <a:lnTo>
                    <a:pt x="301" y="422"/>
                  </a:lnTo>
                  <a:lnTo>
                    <a:pt x="293" y="424"/>
                  </a:lnTo>
                  <a:lnTo>
                    <a:pt x="285" y="424"/>
                  </a:lnTo>
                  <a:lnTo>
                    <a:pt x="276" y="426"/>
                  </a:lnTo>
                  <a:lnTo>
                    <a:pt x="274" y="426"/>
                  </a:lnTo>
                  <a:lnTo>
                    <a:pt x="268" y="427"/>
                  </a:lnTo>
                  <a:lnTo>
                    <a:pt x="265" y="427"/>
                  </a:lnTo>
                  <a:lnTo>
                    <a:pt x="259" y="427"/>
                  </a:lnTo>
                  <a:lnTo>
                    <a:pt x="255" y="427"/>
                  </a:lnTo>
                  <a:lnTo>
                    <a:pt x="251" y="429"/>
                  </a:lnTo>
                  <a:lnTo>
                    <a:pt x="246" y="429"/>
                  </a:lnTo>
                  <a:lnTo>
                    <a:pt x="244" y="429"/>
                  </a:lnTo>
                  <a:lnTo>
                    <a:pt x="238" y="429"/>
                  </a:lnTo>
                  <a:lnTo>
                    <a:pt x="234" y="431"/>
                  </a:lnTo>
                  <a:lnTo>
                    <a:pt x="228" y="431"/>
                  </a:lnTo>
                  <a:lnTo>
                    <a:pt x="225" y="433"/>
                  </a:lnTo>
                  <a:lnTo>
                    <a:pt x="217" y="433"/>
                  </a:lnTo>
                  <a:lnTo>
                    <a:pt x="209" y="433"/>
                  </a:lnTo>
                  <a:lnTo>
                    <a:pt x="204" y="433"/>
                  </a:lnTo>
                  <a:lnTo>
                    <a:pt x="200" y="433"/>
                  </a:lnTo>
                  <a:lnTo>
                    <a:pt x="198" y="435"/>
                  </a:lnTo>
                  <a:lnTo>
                    <a:pt x="194" y="435"/>
                  </a:lnTo>
                  <a:lnTo>
                    <a:pt x="185" y="435"/>
                  </a:lnTo>
                  <a:lnTo>
                    <a:pt x="177" y="437"/>
                  </a:lnTo>
                  <a:lnTo>
                    <a:pt x="170" y="439"/>
                  </a:lnTo>
                  <a:lnTo>
                    <a:pt x="162" y="439"/>
                  </a:lnTo>
                  <a:lnTo>
                    <a:pt x="156" y="441"/>
                  </a:lnTo>
                  <a:lnTo>
                    <a:pt x="152" y="441"/>
                  </a:lnTo>
                  <a:lnTo>
                    <a:pt x="145" y="441"/>
                  </a:lnTo>
                  <a:lnTo>
                    <a:pt x="141" y="441"/>
                  </a:lnTo>
                  <a:lnTo>
                    <a:pt x="137" y="441"/>
                  </a:lnTo>
                  <a:lnTo>
                    <a:pt x="133" y="443"/>
                  </a:lnTo>
                  <a:lnTo>
                    <a:pt x="130" y="443"/>
                  </a:lnTo>
                  <a:lnTo>
                    <a:pt x="128" y="445"/>
                  </a:lnTo>
                  <a:lnTo>
                    <a:pt x="128" y="443"/>
                  </a:lnTo>
                  <a:lnTo>
                    <a:pt x="130" y="441"/>
                  </a:lnTo>
                  <a:lnTo>
                    <a:pt x="132" y="437"/>
                  </a:lnTo>
                  <a:lnTo>
                    <a:pt x="133" y="433"/>
                  </a:lnTo>
                  <a:lnTo>
                    <a:pt x="135" y="426"/>
                  </a:lnTo>
                  <a:lnTo>
                    <a:pt x="139" y="418"/>
                  </a:lnTo>
                  <a:lnTo>
                    <a:pt x="141" y="414"/>
                  </a:lnTo>
                  <a:lnTo>
                    <a:pt x="143" y="408"/>
                  </a:lnTo>
                  <a:lnTo>
                    <a:pt x="145" y="403"/>
                  </a:lnTo>
                  <a:lnTo>
                    <a:pt x="147" y="399"/>
                  </a:lnTo>
                  <a:lnTo>
                    <a:pt x="149" y="393"/>
                  </a:lnTo>
                  <a:lnTo>
                    <a:pt x="151" y="389"/>
                  </a:lnTo>
                  <a:lnTo>
                    <a:pt x="152" y="384"/>
                  </a:lnTo>
                  <a:lnTo>
                    <a:pt x="152" y="378"/>
                  </a:lnTo>
                  <a:lnTo>
                    <a:pt x="154" y="372"/>
                  </a:lnTo>
                  <a:lnTo>
                    <a:pt x="156" y="367"/>
                  </a:lnTo>
                  <a:lnTo>
                    <a:pt x="160" y="359"/>
                  </a:lnTo>
                  <a:lnTo>
                    <a:pt x="162" y="353"/>
                  </a:lnTo>
                  <a:lnTo>
                    <a:pt x="162" y="348"/>
                  </a:lnTo>
                  <a:lnTo>
                    <a:pt x="164" y="338"/>
                  </a:lnTo>
                  <a:lnTo>
                    <a:pt x="166" y="332"/>
                  </a:lnTo>
                  <a:lnTo>
                    <a:pt x="168" y="327"/>
                  </a:lnTo>
                  <a:lnTo>
                    <a:pt x="170" y="319"/>
                  </a:lnTo>
                  <a:lnTo>
                    <a:pt x="171" y="312"/>
                  </a:lnTo>
                  <a:lnTo>
                    <a:pt x="173" y="306"/>
                  </a:lnTo>
                  <a:lnTo>
                    <a:pt x="175" y="298"/>
                  </a:lnTo>
                  <a:lnTo>
                    <a:pt x="175" y="291"/>
                  </a:lnTo>
                  <a:lnTo>
                    <a:pt x="175" y="283"/>
                  </a:lnTo>
                  <a:lnTo>
                    <a:pt x="177" y="275"/>
                  </a:lnTo>
                  <a:lnTo>
                    <a:pt x="179" y="270"/>
                  </a:lnTo>
                  <a:lnTo>
                    <a:pt x="179" y="262"/>
                  </a:lnTo>
                  <a:lnTo>
                    <a:pt x="181" y="256"/>
                  </a:lnTo>
                  <a:lnTo>
                    <a:pt x="183" y="249"/>
                  </a:lnTo>
                  <a:lnTo>
                    <a:pt x="185" y="245"/>
                  </a:lnTo>
                  <a:lnTo>
                    <a:pt x="185" y="237"/>
                  </a:lnTo>
                  <a:lnTo>
                    <a:pt x="185" y="232"/>
                  </a:lnTo>
                  <a:lnTo>
                    <a:pt x="187" y="226"/>
                  </a:lnTo>
                  <a:lnTo>
                    <a:pt x="189" y="222"/>
                  </a:lnTo>
                  <a:lnTo>
                    <a:pt x="190" y="215"/>
                  </a:lnTo>
                  <a:lnTo>
                    <a:pt x="192" y="211"/>
                  </a:lnTo>
                  <a:lnTo>
                    <a:pt x="196" y="207"/>
                  </a:lnTo>
                  <a:lnTo>
                    <a:pt x="198" y="201"/>
                  </a:lnTo>
                  <a:lnTo>
                    <a:pt x="198" y="196"/>
                  </a:lnTo>
                  <a:lnTo>
                    <a:pt x="200" y="192"/>
                  </a:lnTo>
                  <a:lnTo>
                    <a:pt x="202" y="188"/>
                  </a:lnTo>
                  <a:lnTo>
                    <a:pt x="204" y="182"/>
                  </a:lnTo>
                  <a:lnTo>
                    <a:pt x="206" y="177"/>
                  </a:lnTo>
                  <a:lnTo>
                    <a:pt x="209" y="171"/>
                  </a:lnTo>
                  <a:lnTo>
                    <a:pt x="211" y="167"/>
                  </a:lnTo>
                  <a:lnTo>
                    <a:pt x="215" y="165"/>
                  </a:lnTo>
                  <a:lnTo>
                    <a:pt x="215" y="159"/>
                  </a:lnTo>
                  <a:lnTo>
                    <a:pt x="219" y="154"/>
                  </a:lnTo>
                  <a:lnTo>
                    <a:pt x="221" y="152"/>
                  </a:lnTo>
                  <a:lnTo>
                    <a:pt x="225" y="148"/>
                  </a:lnTo>
                  <a:lnTo>
                    <a:pt x="227" y="144"/>
                  </a:lnTo>
                  <a:lnTo>
                    <a:pt x="230" y="139"/>
                  </a:lnTo>
                  <a:lnTo>
                    <a:pt x="234" y="135"/>
                  </a:lnTo>
                  <a:lnTo>
                    <a:pt x="238" y="131"/>
                  </a:lnTo>
                  <a:lnTo>
                    <a:pt x="240" y="125"/>
                  </a:lnTo>
                  <a:lnTo>
                    <a:pt x="244" y="121"/>
                  </a:lnTo>
                  <a:lnTo>
                    <a:pt x="246" y="118"/>
                  </a:lnTo>
                  <a:lnTo>
                    <a:pt x="251" y="114"/>
                  </a:lnTo>
                  <a:lnTo>
                    <a:pt x="257" y="104"/>
                  </a:lnTo>
                  <a:lnTo>
                    <a:pt x="266" y="99"/>
                  </a:lnTo>
                  <a:lnTo>
                    <a:pt x="270" y="93"/>
                  </a:lnTo>
                  <a:lnTo>
                    <a:pt x="274" y="91"/>
                  </a:lnTo>
                  <a:lnTo>
                    <a:pt x="278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308" y="68"/>
                  </a:lnTo>
                  <a:lnTo>
                    <a:pt x="314" y="62"/>
                  </a:lnTo>
                  <a:lnTo>
                    <a:pt x="322" y="57"/>
                  </a:lnTo>
                  <a:lnTo>
                    <a:pt x="327" y="55"/>
                  </a:lnTo>
                  <a:lnTo>
                    <a:pt x="333" y="51"/>
                  </a:lnTo>
                  <a:lnTo>
                    <a:pt x="335" y="47"/>
                  </a:lnTo>
                  <a:lnTo>
                    <a:pt x="339" y="43"/>
                  </a:lnTo>
                  <a:lnTo>
                    <a:pt x="341" y="43"/>
                  </a:lnTo>
                  <a:lnTo>
                    <a:pt x="339" y="40"/>
                  </a:lnTo>
                  <a:lnTo>
                    <a:pt x="335" y="36"/>
                  </a:lnTo>
                  <a:lnTo>
                    <a:pt x="329" y="32"/>
                  </a:lnTo>
                  <a:lnTo>
                    <a:pt x="324" y="30"/>
                  </a:lnTo>
                  <a:lnTo>
                    <a:pt x="318" y="28"/>
                  </a:lnTo>
                  <a:lnTo>
                    <a:pt x="314" y="26"/>
                  </a:lnTo>
                  <a:lnTo>
                    <a:pt x="310" y="24"/>
                  </a:lnTo>
                  <a:lnTo>
                    <a:pt x="308" y="23"/>
                  </a:lnTo>
                  <a:lnTo>
                    <a:pt x="303" y="21"/>
                  </a:lnTo>
                  <a:lnTo>
                    <a:pt x="297" y="21"/>
                  </a:lnTo>
                  <a:lnTo>
                    <a:pt x="293" y="19"/>
                  </a:lnTo>
                  <a:lnTo>
                    <a:pt x="289" y="17"/>
                  </a:lnTo>
                  <a:lnTo>
                    <a:pt x="284" y="15"/>
                  </a:lnTo>
                  <a:lnTo>
                    <a:pt x="278" y="13"/>
                  </a:lnTo>
                  <a:lnTo>
                    <a:pt x="274" y="11"/>
                  </a:lnTo>
                  <a:lnTo>
                    <a:pt x="270" y="9"/>
                  </a:lnTo>
                  <a:lnTo>
                    <a:pt x="266" y="7"/>
                  </a:lnTo>
                  <a:lnTo>
                    <a:pt x="261" y="7"/>
                  </a:lnTo>
                  <a:lnTo>
                    <a:pt x="255" y="5"/>
                  </a:lnTo>
                  <a:lnTo>
                    <a:pt x="253" y="5"/>
                  </a:lnTo>
                  <a:lnTo>
                    <a:pt x="246" y="4"/>
                  </a:lnTo>
                  <a:lnTo>
                    <a:pt x="242" y="2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7" name="Freeform 157"/>
            <p:cNvSpPr>
              <a:spLocks/>
            </p:cNvSpPr>
            <p:nvPr/>
          </p:nvSpPr>
          <p:spPr bwMode="auto">
            <a:xfrm>
              <a:off x="1272" y="3509"/>
              <a:ext cx="315" cy="293"/>
            </a:xfrm>
            <a:custGeom>
              <a:avLst/>
              <a:gdLst>
                <a:gd name="T0" fmla="*/ 0 w 631"/>
                <a:gd name="T1" fmla="*/ 122 h 586"/>
                <a:gd name="T2" fmla="*/ 4 w 631"/>
                <a:gd name="T3" fmla="*/ 160 h 586"/>
                <a:gd name="T4" fmla="*/ 12 w 631"/>
                <a:gd name="T5" fmla="*/ 200 h 586"/>
                <a:gd name="T6" fmla="*/ 25 w 631"/>
                <a:gd name="T7" fmla="*/ 238 h 586"/>
                <a:gd name="T8" fmla="*/ 44 w 631"/>
                <a:gd name="T9" fmla="*/ 278 h 586"/>
                <a:gd name="T10" fmla="*/ 63 w 631"/>
                <a:gd name="T11" fmla="*/ 314 h 586"/>
                <a:gd name="T12" fmla="*/ 88 w 631"/>
                <a:gd name="T13" fmla="*/ 352 h 586"/>
                <a:gd name="T14" fmla="*/ 114 w 631"/>
                <a:gd name="T15" fmla="*/ 384 h 586"/>
                <a:gd name="T16" fmla="*/ 143 w 631"/>
                <a:gd name="T17" fmla="*/ 413 h 586"/>
                <a:gd name="T18" fmla="*/ 173 w 631"/>
                <a:gd name="T19" fmla="*/ 438 h 586"/>
                <a:gd name="T20" fmla="*/ 207 w 631"/>
                <a:gd name="T21" fmla="*/ 464 h 586"/>
                <a:gd name="T22" fmla="*/ 240 w 631"/>
                <a:gd name="T23" fmla="*/ 491 h 586"/>
                <a:gd name="T24" fmla="*/ 270 w 631"/>
                <a:gd name="T25" fmla="*/ 514 h 586"/>
                <a:gd name="T26" fmla="*/ 306 w 631"/>
                <a:gd name="T27" fmla="*/ 538 h 586"/>
                <a:gd name="T28" fmla="*/ 354 w 631"/>
                <a:gd name="T29" fmla="*/ 569 h 586"/>
                <a:gd name="T30" fmla="*/ 378 w 631"/>
                <a:gd name="T31" fmla="*/ 584 h 586"/>
                <a:gd name="T32" fmla="*/ 409 w 631"/>
                <a:gd name="T33" fmla="*/ 548 h 586"/>
                <a:gd name="T34" fmla="*/ 445 w 631"/>
                <a:gd name="T35" fmla="*/ 499 h 586"/>
                <a:gd name="T36" fmla="*/ 475 w 631"/>
                <a:gd name="T37" fmla="*/ 459 h 586"/>
                <a:gd name="T38" fmla="*/ 496 w 631"/>
                <a:gd name="T39" fmla="*/ 428 h 586"/>
                <a:gd name="T40" fmla="*/ 519 w 631"/>
                <a:gd name="T41" fmla="*/ 398 h 586"/>
                <a:gd name="T42" fmla="*/ 538 w 631"/>
                <a:gd name="T43" fmla="*/ 362 h 586"/>
                <a:gd name="T44" fmla="*/ 559 w 631"/>
                <a:gd name="T45" fmla="*/ 324 h 586"/>
                <a:gd name="T46" fmla="*/ 574 w 631"/>
                <a:gd name="T47" fmla="*/ 278 h 586"/>
                <a:gd name="T48" fmla="*/ 589 w 631"/>
                <a:gd name="T49" fmla="*/ 231 h 586"/>
                <a:gd name="T50" fmla="*/ 603 w 631"/>
                <a:gd name="T51" fmla="*/ 185 h 586"/>
                <a:gd name="T52" fmla="*/ 612 w 631"/>
                <a:gd name="T53" fmla="*/ 143 h 586"/>
                <a:gd name="T54" fmla="*/ 622 w 631"/>
                <a:gd name="T55" fmla="*/ 109 h 586"/>
                <a:gd name="T56" fmla="*/ 627 w 631"/>
                <a:gd name="T57" fmla="*/ 77 h 586"/>
                <a:gd name="T58" fmla="*/ 542 w 631"/>
                <a:gd name="T59" fmla="*/ 2 h 586"/>
                <a:gd name="T60" fmla="*/ 536 w 631"/>
                <a:gd name="T61" fmla="*/ 40 h 586"/>
                <a:gd name="T62" fmla="*/ 530 w 631"/>
                <a:gd name="T63" fmla="*/ 77 h 586"/>
                <a:gd name="T64" fmla="*/ 521 w 631"/>
                <a:gd name="T65" fmla="*/ 122 h 586"/>
                <a:gd name="T66" fmla="*/ 511 w 631"/>
                <a:gd name="T67" fmla="*/ 173 h 586"/>
                <a:gd name="T68" fmla="*/ 498 w 631"/>
                <a:gd name="T69" fmla="*/ 225 h 586"/>
                <a:gd name="T70" fmla="*/ 485 w 631"/>
                <a:gd name="T71" fmla="*/ 272 h 586"/>
                <a:gd name="T72" fmla="*/ 470 w 631"/>
                <a:gd name="T73" fmla="*/ 314 h 586"/>
                <a:gd name="T74" fmla="*/ 452 w 631"/>
                <a:gd name="T75" fmla="*/ 346 h 586"/>
                <a:gd name="T76" fmla="*/ 420 w 631"/>
                <a:gd name="T77" fmla="*/ 392 h 586"/>
                <a:gd name="T78" fmla="*/ 394 w 631"/>
                <a:gd name="T79" fmla="*/ 430 h 586"/>
                <a:gd name="T80" fmla="*/ 365 w 631"/>
                <a:gd name="T81" fmla="*/ 472 h 586"/>
                <a:gd name="T82" fmla="*/ 346 w 631"/>
                <a:gd name="T83" fmla="*/ 470 h 586"/>
                <a:gd name="T84" fmla="*/ 314 w 631"/>
                <a:gd name="T85" fmla="*/ 453 h 586"/>
                <a:gd name="T86" fmla="*/ 270 w 631"/>
                <a:gd name="T87" fmla="*/ 428 h 586"/>
                <a:gd name="T88" fmla="*/ 228 w 631"/>
                <a:gd name="T89" fmla="*/ 394 h 586"/>
                <a:gd name="T90" fmla="*/ 192 w 631"/>
                <a:gd name="T91" fmla="*/ 356 h 586"/>
                <a:gd name="T92" fmla="*/ 169 w 631"/>
                <a:gd name="T93" fmla="*/ 320 h 586"/>
                <a:gd name="T94" fmla="*/ 148 w 631"/>
                <a:gd name="T95" fmla="*/ 278 h 586"/>
                <a:gd name="T96" fmla="*/ 126 w 631"/>
                <a:gd name="T97" fmla="*/ 232 h 586"/>
                <a:gd name="T98" fmla="*/ 107 w 631"/>
                <a:gd name="T99" fmla="*/ 187 h 586"/>
                <a:gd name="T100" fmla="*/ 90 w 631"/>
                <a:gd name="T101" fmla="*/ 143 h 586"/>
                <a:gd name="T102" fmla="*/ 76 w 631"/>
                <a:gd name="T103" fmla="*/ 107 h 586"/>
                <a:gd name="T104" fmla="*/ 61 w 631"/>
                <a:gd name="T105" fmla="*/ 71 h 586"/>
                <a:gd name="T106" fmla="*/ 34 w 631"/>
                <a:gd name="T107" fmla="*/ 67 h 586"/>
                <a:gd name="T108" fmla="*/ 4 w 631"/>
                <a:gd name="T109" fmla="*/ 9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1" h="586">
                  <a:moveTo>
                    <a:pt x="2" y="92"/>
                  </a:moveTo>
                  <a:lnTo>
                    <a:pt x="0" y="97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4" y="160"/>
                  </a:lnTo>
                  <a:lnTo>
                    <a:pt x="6" y="166"/>
                  </a:lnTo>
                  <a:lnTo>
                    <a:pt x="6" y="172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10" y="189"/>
                  </a:lnTo>
                  <a:lnTo>
                    <a:pt x="12" y="192"/>
                  </a:lnTo>
                  <a:lnTo>
                    <a:pt x="12" y="200"/>
                  </a:lnTo>
                  <a:lnTo>
                    <a:pt x="13" y="204"/>
                  </a:lnTo>
                  <a:lnTo>
                    <a:pt x="15" y="212"/>
                  </a:lnTo>
                  <a:lnTo>
                    <a:pt x="17" y="215"/>
                  </a:lnTo>
                  <a:lnTo>
                    <a:pt x="19" y="223"/>
                  </a:lnTo>
                  <a:lnTo>
                    <a:pt x="21" y="227"/>
                  </a:lnTo>
                  <a:lnTo>
                    <a:pt x="23" y="232"/>
                  </a:lnTo>
                  <a:lnTo>
                    <a:pt x="25" y="238"/>
                  </a:lnTo>
                  <a:lnTo>
                    <a:pt x="27" y="244"/>
                  </a:lnTo>
                  <a:lnTo>
                    <a:pt x="31" y="250"/>
                  </a:lnTo>
                  <a:lnTo>
                    <a:pt x="32" y="255"/>
                  </a:lnTo>
                  <a:lnTo>
                    <a:pt x="34" y="261"/>
                  </a:lnTo>
                  <a:lnTo>
                    <a:pt x="38" y="267"/>
                  </a:lnTo>
                  <a:lnTo>
                    <a:pt x="40" y="272"/>
                  </a:lnTo>
                  <a:lnTo>
                    <a:pt x="44" y="278"/>
                  </a:lnTo>
                  <a:lnTo>
                    <a:pt x="44" y="284"/>
                  </a:lnTo>
                  <a:lnTo>
                    <a:pt x="48" y="289"/>
                  </a:lnTo>
                  <a:lnTo>
                    <a:pt x="51" y="291"/>
                  </a:lnTo>
                  <a:lnTo>
                    <a:pt x="55" y="299"/>
                  </a:lnTo>
                  <a:lnTo>
                    <a:pt x="57" y="303"/>
                  </a:lnTo>
                  <a:lnTo>
                    <a:pt x="59" y="310"/>
                  </a:lnTo>
                  <a:lnTo>
                    <a:pt x="63" y="314"/>
                  </a:lnTo>
                  <a:lnTo>
                    <a:pt x="65" y="320"/>
                  </a:lnTo>
                  <a:lnTo>
                    <a:pt x="69" y="326"/>
                  </a:lnTo>
                  <a:lnTo>
                    <a:pt x="74" y="331"/>
                  </a:lnTo>
                  <a:lnTo>
                    <a:pt x="76" y="337"/>
                  </a:lnTo>
                  <a:lnTo>
                    <a:pt x="80" y="341"/>
                  </a:lnTo>
                  <a:lnTo>
                    <a:pt x="82" y="345"/>
                  </a:lnTo>
                  <a:lnTo>
                    <a:pt x="88" y="352"/>
                  </a:lnTo>
                  <a:lnTo>
                    <a:pt x="90" y="356"/>
                  </a:lnTo>
                  <a:lnTo>
                    <a:pt x="95" y="360"/>
                  </a:lnTo>
                  <a:lnTo>
                    <a:pt x="97" y="364"/>
                  </a:lnTo>
                  <a:lnTo>
                    <a:pt x="101" y="369"/>
                  </a:lnTo>
                  <a:lnTo>
                    <a:pt x="105" y="375"/>
                  </a:lnTo>
                  <a:lnTo>
                    <a:pt x="109" y="379"/>
                  </a:lnTo>
                  <a:lnTo>
                    <a:pt x="114" y="384"/>
                  </a:lnTo>
                  <a:lnTo>
                    <a:pt x="118" y="388"/>
                  </a:lnTo>
                  <a:lnTo>
                    <a:pt x="122" y="392"/>
                  </a:lnTo>
                  <a:lnTo>
                    <a:pt x="126" y="398"/>
                  </a:lnTo>
                  <a:lnTo>
                    <a:pt x="129" y="400"/>
                  </a:lnTo>
                  <a:lnTo>
                    <a:pt x="135" y="405"/>
                  </a:lnTo>
                  <a:lnTo>
                    <a:pt x="137" y="409"/>
                  </a:lnTo>
                  <a:lnTo>
                    <a:pt x="143" y="413"/>
                  </a:lnTo>
                  <a:lnTo>
                    <a:pt x="148" y="417"/>
                  </a:lnTo>
                  <a:lnTo>
                    <a:pt x="152" y="421"/>
                  </a:lnTo>
                  <a:lnTo>
                    <a:pt x="156" y="424"/>
                  </a:lnTo>
                  <a:lnTo>
                    <a:pt x="160" y="428"/>
                  </a:lnTo>
                  <a:lnTo>
                    <a:pt x="164" y="432"/>
                  </a:lnTo>
                  <a:lnTo>
                    <a:pt x="169" y="436"/>
                  </a:lnTo>
                  <a:lnTo>
                    <a:pt x="173" y="438"/>
                  </a:lnTo>
                  <a:lnTo>
                    <a:pt x="177" y="443"/>
                  </a:lnTo>
                  <a:lnTo>
                    <a:pt x="183" y="447"/>
                  </a:lnTo>
                  <a:lnTo>
                    <a:pt x="188" y="451"/>
                  </a:lnTo>
                  <a:lnTo>
                    <a:pt x="192" y="453"/>
                  </a:lnTo>
                  <a:lnTo>
                    <a:pt x="194" y="457"/>
                  </a:lnTo>
                  <a:lnTo>
                    <a:pt x="200" y="461"/>
                  </a:lnTo>
                  <a:lnTo>
                    <a:pt x="207" y="464"/>
                  </a:lnTo>
                  <a:lnTo>
                    <a:pt x="209" y="468"/>
                  </a:lnTo>
                  <a:lnTo>
                    <a:pt x="215" y="472"/>
                  </a:lnTo>
                  <a:lnTo>
                    <a:pt x="219" y="476"/>
                  </a:lnTo>
                  <a:lnTo>
                    <a:pt x="224" y="480"/>
                  </a:lnTo>
                  <a:lnTo>
                    <a:pt x="228" y="483"/>
                  </a:lnTo>
                  <a:lnTo>
                    <a:pt x="234" y="487"/>
                  </a:lnTo>
                  <a:lnTo>
                    <a:pt x="240" y="491"/>
                  </a:lnTo>
                  <a:lnTo>
                    <a:pt x="243" y="493"/>
                  </a:lnTo>
                  <a:lnTo>
                    <a:pt x="247" y="497"/>
                  </a:lnTo>
                  <a:lnTo>
                    <a:pt x="253" y="500"/>
                  </a:lnTo>
                  <a:lnTo>
                    <a:pt x="257" y="504"/>
                  </a:lnTo>
                  <a:lnTo>
                    <a:pt x="262" y="508"/>
                  </a:lnTo>
                  <a:lnTo>
                    <a:pt x="266" y="510"/>
                  </a:lnTo>
                  <a:lnTo>
                    <a:pt x="270" y="514"/>
                  </a:lnTo>
                  <a:lnTo>
                    <a:pt x="276" y="518"/>
                  </a:lnTo>
                  <a:lnTo>
                    <a:pt x="281" y="519"/>
                  </a:lnTo>
                  <a:lnTo>
                    <a:pt x="283" y="523"/>
                  </a:lnTo>
                  <a:lnTo>
                    <a:pt x="287" y="527"/>
                  </a:lnTo>
                  <a:lnTo>
                    <a:pt x="293" y="529"/>
                  </a:lnTo>
                  <a:lnTo>
                    <a:pt x="299" y="533"/>
                  </a:lnTo>
                  <a:lnTo>
                    <a:pt x="306" y="538"/>
                  </a:lnTo>
                  <a:lnTo>
                    <a:pt x="312" y="544"/>
                  </a:lnTo>
                  <a:lnTo>
                    <a:pt x="321" y="550"/>
                  </a:lnTo>
                  <a:lnTo>
                    <a:pt x="329" y="554"/>
                  </a:lnTo>
                  <a:lnTo>
                    <a:pt x="335" y="557"/>
                  </a:lnTo>
                  <a:lnTo>
                    <a:pt x="342" y="563"/>
                  </a:lnTo>
                  <a:lnTo>
                    <a:pt x="348" y="567"/>
                  </a:lnTo>
                  <a:lnTo>
                    <a:pt x="354" y="569"/>
                  </a:lnTo>
                  <a:lnTo>
                    <a:pt x="357" y="573"/>
                  </a:lnTo>
                  <a:lnTo>
                    <a:pt x="361" y="576"/>
                  </a:lnTo>
                  <a:lnTo>
                    <a:pt x="367" y="580"/>
                  </a:lnTo>
                  <a:lnTo>
                    <a:pt x="371" y="582"/>
                  </a:lnTo>
                  <a:lnTo>
                    <a:pt x="375" y="584"/>
                  </a:lnTo>
                  <a:lnTo>
                    <a:pt x="378" y="586"/>
                  </a:lnTo>
                  <a:lnTo>
                    <a:pt x="378" y="584"/>
                  </a:lnTo>
                  <a:lnTo>
                    <a:pt x="380" y="582"/>
                  </a:lnTo>
                  <a:lnTo>
                    <a:pt x="386" y="575"/>
                  </a:lnTo>
                  <a:lnTo>
                    <a:pt x="394" y="569"/>
                  </a:lnTo>
                  <a:lnTo>
                    <a:pt x="395" y="563"/>
                  </a:lnTo>
                  <a:lnTo>
                    <a:pt x="399" y="559"/>
                  </a:lnTo>
                  <a:lnTo>
                    <a:pt x="403" y="554"/>
                  </a:lnTo>
                  <a:lnTo>
                    <a:pt x="409" y="548"/>
                  </a:lnTo>
                  <a:lnTo>
                    <a:pt x="413" y="542"/>
                  </a:lnTo>
                  <a:lnTo>
                    <a:pt x="418" y="537"/>
                  </a:lnTo>
                  <a:lnTo>
                    <a:pt x="422" y="529"/>
                  </a:lnTo>
                  <a:lnTo>
                    <a:pt x="430" y="523"/>
                  </a:lnTo>
                  <a:lnTo>
                    <a:pt x="433" y="516"/>
                  </a:lnTo>
                  <a:lnTo>
                    <a:pt x="439" y="508"/>
                  </a:lnTo>
                  <a:lnTo>
                    <a:pt x="445" y="499"/>
                  </a:lnTo>
                  <a:lnTo>
                    <a:pt x="451" y="491"/>
                  </a:lnTo>
                  <a:lnTo>
                    <a:pt x="452" y="487"/>
                  </a:lnTo>
                  <a:lnTo>
                    <a:pt x="456" y="483"/>
                  </a:lnTo>
                  <a:lnTo>
                    <a:pt x="460" y="478"/>
                  </a:lnTo>
                  <a:lnTo>
                    <a:pt x="464" y="476"/>
                  </a:lnTo>
                  <a:lnTo>
                    <a:pt x="470" y="466"/>
                  </a:lnTo>
                  <a:lnTo>
                    <a:pt x="475" y="459"/>
                  </a:lnTo>
                  <a:lnTo>
                    <a:pt x="477" y="455"/>
                  </a:lnTo>
                  <a:lnTo>
                    <a:pt x="483" y="451"/>
                  </a:lnTo>
                  <a:lnTo>
                    <a:pt x="483" y="445"/>
                  </a:lnTo>
                  <a:lnTo>
                    <a:pt x="489" y="442"/>
                  </a:lnTo>
                  <a:lnTo>
                    <a:pt x="492" y="438"/>
                  </a:lnTo>
                  <a:lnTo>
                    <a:pt x="492" y="432"/>
                  </a:lnTo>
                  <a:lnTo>
                    <a:pt x="496" y="428"/>
                  </a:lnTo>
                  <a:lnTo>
                    <a:pt x="502" y="424"/>
                  </a:lnTo>
                  <a:lnTo>
                    <a:pt x="504" y="419"/>
                  </a:lnTo>
                  <a:lnTo>
                    <a:pt x="508" y="415"/>
                  </a:lnTo>
                  <a:lnTo>
                    <a:pt x="509" y="409"/>
                  </a:lnTo>
                  <a:lnTo>
                    <a:pt x="513" y="405"/>
                  </a:lnTo>
                  <a:lnTo>
                    <a:pt x="515" y="402"/>
                  </a:lnTo>
                  <a:lnTo>
                    <a:pt x="519" y="398"/>
                  </a:lnTo>
                  <a:lnTo>
                    <a:pt x="523" y="392"/>
                  </a:lnTo>
                  <a:lnTo>
                    <a:pt x="525" y="388"/>
                  </a:lnTo>
                  <a:lnTo>
                    <a:pt x="529" y="384"/>
                  </a:lnTo>
                  <a:lnTo>
                    <a:pt x="532" y="379"/>
                  </a:lnTo>
                  <a:lnTo>
                    <a:pt x="534" y="373"/>
                  </a:lnTo>
                  <a:lnTo>
                    <a:pt x="536" y="369"/>
                  </a:lnTo>
                  <a:lnTo>
                    <a:pt x="538" y="362"/>
                  </a:lnTo>
                  <a:lnTo>
                    <a:pt x="542" y="358"/>
                  </a:lnTo>
                  <a:lnTo>
                    <a:pt x="544" y="354"/>
                  </a:lnTo>
                  <a:lnTo>
                    <a:pt x="548" y="346"/>
                  </a:lnTo>
                  <a:lnTo>
                    <a:pt x="549" y="341"/>
                  </a:lnTo>
                  <a:lnTo>
                    <a:pt x="553" y="337"/>
                  </a:lnTo>
                  <a:lnTo>
                    <a:pt x="555" y="329"/>
                  </a:lnTo>
                  <a:lnTo>
                    <a:pt x="559" y="324"/>
                  </a:lnTo>
                  <a:lnTo>
                    <a:pt x="559" y="316"/>
                  </a:lnTo>
                  <a:lnTo>
                    <a:pt x="563" y="310"/>
                  </a:lnTo>
                  <a:lnTo>
                    <a:pt x="565" y="305"/>
                  </a:lnTo>
                  <a:lnTo>
                    <a:pt x="568" y="299"/>
                  </a:lnTo>
                  <a:lnTo>
                    <a:pt x="568" y="291"/>
                  </a:lnTo>
                  <a:lnTo>
                    <a:pt x="572" y="284"/>
                  </a:lnTo>
                  <a:lnTo>
                    <a:pt x="574" y="278"/>
                  </a:lnTo>
                  <a:lnTo>
                    <a:pt x="576" y="272"/>
                  </a:lnTo>
                  <a:lnTo>
                    <a:pt x="578" y="267"/>
                  </a:lnTo>
                  <a:lnTo>
                    <a:pt x="582" y="259"/>
                  </a:lnTo>
                  <a:lnTo>
                    <a:pt x="582" y="250"/>
                  </a:lnTo>
                  <a:lnTo>
                    <a:pt x="584" y="244"/>
                  </a:lnTo>
                  <a:lnTo>
                    <a:pt x="586" y="238"/>
                  </a:lnTo>
                  <a:lnTo>
                    <a:pt x="589" y="231"/>
                  </a:lnTo>
                  <a:lnTo>
                    <a:pt x="591" y="225"/>
                  </a:lnTo>
                  <a:lnTo>
                    <a:pt x="595" y="217"/>
                  </a:lnTo>
                  <a:lnTo>
                    <a:pt x="595" y="212"/>
                  </a:lnTo>
                  <a:lnTo>
                    <a:pt x="597" y="204"/>
                  </a:lnTo>
                  <a:lnTo>
                    <a:pt x="599" y="200"/>
                  </a:lnTo>
                  <a:lnTo>
                    <a:pt x="601" y="192"/>
                  </a:lnTo>
                  <a:lnTo>
                    <a:pt x="603" y="185"/>
                  </a:lnTo>
                  <a:lnTo>
                    <a:pt x="605" y="177"/>
                  </a:lnTo>
                  <a:lnTo>
                    <a:pt x="605" y="172"/>
                  </a:lnTo>
                  <a:lnTo>
                    <a:pt x="606" y="166"/>
                  </a:lnTo>
                  <a:lnTo>
                    <a:pt x="608" y="160"/>
                  </a:lnTo>
                  <a:lnTo>
                    <a:pt x="610" y="154"/>
                  </a:lnTo>
                  <a:lnTo>
                    <a:pt x="612" y="151"/>
                  </a:lnTo>
                  <a:lnTo>
                    <a:pt x="612" y="143"/>
                  </a:lnTo>
                  <a:lnTo>
                    <a:pt x="614" y="139"/>
                  </a:lnTo>
                  <a:lnTo>
                    <a:pt x="616" y="132"/>
                  </a:lnTo>
                  <a:lnTo>
                    <a:pt x="616" y="128"/>
                  </a:lnTo>
                  <a:lnTo>
                    <a:pt x="616" y="122"/>
                  </a:lnTo>
                  <a:lnTo>
                    <a:pt x="618" y="118"/>
                  </a:lnTo>
                  <a:lnTo>
                    <a:pt x="620" y="113"/>
                  </a:lnTo>
                  <a:lnTo>
                    <a:pt x="622" y="109"/>
                  </a:lnTo>
                  <a:lnTo>
                    <a:pt x="624" y="105"/>
                  </a:lnTo>
                  <a:lnTo>
                    <a:pt x="624" y="99"/>
                  </a:lnTo>
                  <a:lnTo>
                    <a:pt x="625" y="96"/>
                  </a:lnTo>
                  <a:lnTo>
                    <a:pt x="625" y="92"/>
                  </a:lnTo>
                  <a:lnTo>
                    <a:pt x="627" y="88"/>
                  </a:lnTo>
                  <a:lnTo>
                    <a:pt x="627" y="82"/>
                  </a:lnTo>
                  <a:lnTo>
                    <a:pt x="627" y="77"/>
                  </a:lnTo>
                  <a:lnTo>
                    <a:pt x="629" y="73"/>
                  </a:lnTo>
                  <a:lnTo>
                    <a:pt x="629" y="71"/>
                  </a:lnTo>
                  <a:lnTo>
                    <a:pt x="629" y="67"/>
                  </a:lnTo>
                  <a:lnTo>
                    <a:pt x="631" y="67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2" y="2"/>
                  </a:lnTo>
                  <a:lnTo>
                    <a:pt x="542" y="6"/>
                  </a:lnTo>
                  <a:lnTo>
                    <a:pt x="542" y="12"/>
                  </a:lnTo>
                  <a:lnTo>
                    <a:pt x="540" y="18"/>
                  </a:lnTo>
                  <a:lnTo>
                    <a:pt x="538" y="27"/>
                  </a:lnTo>
                  <a:lnTo>
                    <a:pt x="538" y="29"/>
                  </a:lnTo>
                  <a:lnTo>
                    <a:pt x="536" y="35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36" y="48"/>
                  </a:lnTo>
                  <a:lnTo>
                    <a:pt x="534" y="54"/>
                  </a:lnTo>
                  <a:lnTo>
                    <a:pt x="534" y="59"/>
                  </a:lnTo>
                  <a:lnTo>
                    <a:pt x="532" y="63"/>
                  </a:lnTo>
                  <a:lnTo>
                    <a:pt x="530" y="71"/>
                  </a:lnTo>
                  <a:lnTo>
                    <a:pt x="530" y="77"/>
                  </a:lnTo>
                  <a:lnTo>
                    <a:pt x="529" y="82"/>
                  </a:lnTo>
                  <a:lnTo>
                    <a:pt x="527" y="90"/>
                  </a:lnTo>
                  <a:lnTo>
                    <a:pt x="525" y="96"/>
                  </a:lnTo>
                  <a:lnTo>
                    <a:pt x="523" y="103"/>
                  </a:lnTo>
                  <a:lnTo>
                    <a:pt x="523" y="109"/>
                  </a:lnTo>
                  <a:lnTo>
                    <a:pt x="523" y="116"/>
                  </a:lnTo>
                  <a:lnTo>
                    <a:pt x="521" y="122"/>
                  </a:lnTo>
                  <a:lnTo>
                    <a:pt x="521" y="132"/>
                  </a:lnTo>
                  <a:lnTo>
                    <a:pt x="519" y="139"/>
                  </a:lnTo>
                  <a:lnTo>
                    <a:pt x="517" y="145"/>
                  </a:lnTo>
                  <a:lnTo>
                    <a:pt x="515" y="153"/>
                  </a:lnTo>
                  <a:lnTo>
                    <a:pt x="513" y="158"/>
                  </a:lnTo>
                  <a:lnTo>
                    <a:pt x="513" y="166"/>
                  </a:lnTo>
                  <a:lnTo>
                    <a:pt x="511" y="173"/>
                  </a:lnTo>
                  <a:lnTo>
                    <a:pt x="509" y="181"/>
                  </a:lnTo>
                  <a:lnTo>
                    <a:pt x="508" y="189"/>
                  </a:lnTo>
                  <a:lnTo>
                    <a:pt x="506" y="196"/>
                  </a:lnTo>
                  <a:lnTo>
                    <a:pt x="506" y="204"/>
                  </a:lnTo>
                  <a:lnTo>
                    <a:pt x="504" y="212"/>
                  </a:lnTo>
                  <a:lnTo>
                    <a:pt x="500" y="217"/>
                  </a:lnTo>
                  <a:lnTo>
                    <a:pt x="498" y="225"/>
                  </a:lnTo>
                  <a:lnTo>
                    <a:pt x="496" y="231"/>
                  </a:lnTo>
                  <a:lnTo>
                    <a:pt x="494" y="240"/>
                  </a:lnTo>
                  <a:lnTo>
                    <a:pt x="492" y="246"/>
                  </a:lnTo>
                  <a:lnTo>
                    <a:pt x="492" y="253"/>
                  </a:lnTo>
                  <a:lnTo>
                    <a:pt x="490" y="261"/>
                  </a:lnTo>
                  <a:lnTo>
                    <a:pt x="487" y="267"/>
                  </a:lnTo>
                  <a:lnTo>
                    <a:pt x="485" y="272"/>
                  </a:lnTo>
                  <a:lnTo>
                    <a:pt x="483" y="280"/>
                  </a:lnTo>
                  <a:lnTo>
                    <a:pt x="481" y="286"/>
                  </a:lnTo>
                  <a:lnTo>
                    <a:pt x="477" y="291"/>
                  </a:lnTo>
                  <a:lnTo>
                    <a:pt x="475" y="297"/>
                  </a:lnTo>
                  <a:lnTo>
                    <a:pt x="473" y="303"/>
                  </a:lnTo>
                  <a:lnTo>
                    <a:pt x="471" y="310"/>
                  </a:lnTo>
                  <a:lnTo>
                    <a:pt x="470" y="314"/>
                  </a:lnTo>
                  <a:lnTo>
                    <a:pt x="468" y="320"/>
                  </a:lnTo>
                  <a:lnTo>
                    <a:pt x="464" y="326"/>
                  </a:lnTo>
                  <a:lnTo>
                    <a:pt x="464" y="329"/>
                  </a:lnTo>
                  <a:lnTo>
                    <a:pt x="462" y="335"/>
                  </a:lnTo>
                  <a:lnTo>
                    <a:pt x="458" y="339"/>
                  </a:lnTo>
                  <a:lnTo>
                    <a:pt x="456" y="343"/>
                  </a:lnTo>
                  <a:lnTo>
                    <a:pt x="452" y="346"/>
                  </a:lnTo>
                  <a:lnTo>
                    <a:pt x="449" y="354"/>
                  </a:lnTo>
                  <a:lnTo>
                    <a:pt x="445" y="360"/>
                  </a:lnTo>
                  <a:lnTo>
                    <a:pt x="439" y="365"/>
                  </a:lnTo>
                  <a:lnTo>
                    <a:pt x="433" y="373"/>
                  </a:lnTo>
                  <a:lnTo>
                    <a:pt x="430" y="379"/>
                  </a:lnTo>
                  <a:lnTo>
                    <a:pt x="424" y="384"/>
                  </a:lnTo>
                  <a:lnTo>
                    <a:pt x="420" y="392"/>
                  </a:lnTo>
                  <a:lnTo>
                    <a:pt x="416" y="398"/>
                  </a:lnTo>
                  <a:lnTo>
                    <a:pt x="411" y="404"/>
                  </a:lnTo>
                  <a:lnTo>
                    <a:pt x="409" y="409"/>
                  </a:lnTo>
                  <a:lnTo>
                    <a:pt x="403" y="415"/>
                  </a:lnTo>
                  <a:lnTo>
                    <a:pt x="399" y="421"/>
                  </a:lnTo>
                  <a:lnTo>
                    <a:pt x="397" y="426"/>
                  </a:lnTo>
                  <a:lnTo>
                    <a:pt x="394" y="430"/>
                  </a:lnTo>
                  <a:lnTo>
                    <a:pt x="390" y="436"/>
                  </a:lnTo>
                  <a:lnTo>
                    <a:pt x="388" y="440"/>
                  </a:lnTo>
                  <a:lnTo>
                    <a:pt x="380" y="449"/>
                  </a:lnTo>
                  <a:lnTo>
                    <a:pt x="376" y="457"/>
                  </a:lnTo>
                  <a:lnTo>
                    <a:pt x="371" y="461"/>
                  </a:lnTo>
                  <a:lnTo>
                    <a:pt x="369" y="468"/>
                  </a:lnTo>
                  <a:lnTo>
                    <a:pt x="365" y="472"/>
                  </a:lnTo>
                  <a:lnTo>
                    <a:pt x="363" y="476"/>
                  </a:lnTo>
                  <a:lnTo>
                    <a:pt x="361" y="476"/>
                  </a:lnTo>
                  <a:lnTo>
                    <a:pt x="361" y="478"/>
                  </a:lnTo>
                  <a:lnTo>
                    <a:pt x="359" y="476"/>
                  </a:lnTo>
                  <a:lnTo>
                    <a:pt x="357" y="476"/>
                  </a:lnTo>
                  <a:lnTo>
                    <a:pt x="354" y="474"/>
                  </a:lnTo>
                  <a:lnTo>
                    <a:pt x="346" y="470"/>
                  </a:lnTo>
                  <a:lnTo>
                    <a:pt x="342" y="470"/>
                  </a:lnTo>
                  <a:lnTo>
                    <a:pt x="338" y="466"/>
                  </a:lnTo>
                  <a:lnTo>
                    <a:pt x="333" y="464"/>
                  </a:lnTo>
                  <a:lnTo>
                    <a:pt x="329" y="461"/>
                  </a:lnTo>
                  <a:lnTo>
                    <a:pt x="323" y="459"/>
                  </a:lnTo>
                  <a:lnTo>
                    <a:pt x="319" y="457"/>
                  </a:lnTo>
                  <a:lnTo>
                    <a:pt x="314" y="453"/>
                  </a:lnTo>
                  <a:lnTo>
                    <a:pt x="308" y="451"/>
                  </a:lnTo>
                  <a:lnTo>
                    <a:pt x="302" y="447"/>
                  </a:lnTo>
                  <a:lnTo>
                    <a:pt x="297" y="443"/>
                  </a:lnTo>
                  <a:lnTo>
                    <a:pt x="289" y="440"/>
                  </a:lnTo>
                  <a:lnTo>
                    <a:pt x="283" y="436"/>
                  </a:lnTo>
                  <a:lnTo>
                    <a:pt x="278" y="430"/>
                  </a:lnTo>
                  <a:lnTo>
                    <a:pt x="270" y="428"/>
                  </a:lnTo>
                  <a:lnTo>
                    <a:pt x="266" y="423"/>
                  </a:lnTo>
                  <a:lnTo>
                    <a:pt x="259" y="419"/>
                  </a:lnTo>
                  <a:lnTo>
                    <a:pt x="253" y="415"/>
                  </a:lnTo>
                  <a:lnTo>
                    <a:pt x="247" y="409"/>
                  </a:lnTo>
                  <a:lnTo>
                    <a:pt x="240" y="404"/>
                  </a:lnTo>
                  <a:lnTo>
                    <a:pt x="234" y="400"/>
                  </a:lnTo>
                  <a:lnTo>
                    <a:pt x="228" y="394"/>
                  </a:lnTo>
                  <a:lnTo>
                    <a:pt x="223" y="388"/>
                  </a:lnTo>
                  <a:lnTo>
                    <a:pt x="217" y="384"/>
                  </a:lnTo>
                  <a:lnTo>
                    <a:pt x="211" y="379"/>
                  </a:lnTo>
                  <a:lnTo>
                    <a:pt x="205" y="371"/>
                  </a:lnTo>
                  <a:lnTo>
                    <a:pt x="198" y="364"/>
                  </a:lnTo>
                  <a:lnTo>
                    <a:pt x="194" y="360"/>
                  </a:lnTo>
                  <a:lnTo>
                    <a:pt x="192" y="356"/>
                  </a:lnTo>
                  <a:lnTo>
                    <a:pt x="188" y="350"/>
                  </a:lnTo>
                  <a:lnTo>
                    <a:pt x="188" y="346"/>
                  </a:lnTo>
                  <a:lnTo>
                    <a:pt x="183" y="341"/>
                  </a:lnTo>
                  <a:lnTo>
                    <a:pt x="179" y="337"/>
                  </a:lnTo>
                  <a:lnTo>
                    <a:pt x="177" y="331"/>
                  </a:lnTo>
                  <a:lnTo>
                    <a:pt x="175" y="326"/>
                  </a:lnTo>
                  <a:lnTo>
                    <a:pt x="169" y="320"/>
                  </a:lnTo>
                  <a:lnTo>
                    <a:pt x="169" y="314"/>
                  </a:lnTo>
                  <a:lnTo>
                    <a:pt x="164" y="308"/>
                  </a:lnTo>
                  <a:lnTo>
                    <a:pt x="162" y="303"/>
                  </a:lnTo>
                  <a:lnTo>
                    <a:pt x="158" y="297"/>
                  </a:lnTo>
                  <a:lnTo>
                    <a:pt x="156" y="291"/>
                  </a:lnTo>
                  <a:lnTo>
                    <a:pt x="152" y="284"/>
                  </a:lnTo>
                  <a:lnTo>
                    <a:pt x="148" y="278"/>
                  </a:lnTo>
                  <a:lnTo>
                    <a:pt x="147" y="272"/>
                  </a:lnTo>
                  <a:lnTo>
                    <a:pt x="143" y="267"/>
                  </a:lnTo>
                  <a:lnTo>
                    <a:pt x="139" y="261"/>
                  </a:lnTo>
                  <a:lnTo>
                    <a:pt x="135" y="253"/>
                  </a:lnTo>
                  <a:lnTo>
                    <a:pt x="133" y="246"/>
                  </a:lnTo>
                  <a:lnTo>
                    <a:pt x="129" y="240"/>
                  </a:lnTo>
                  <a:lnTo>
                    <a:pt x="126" y="232"/>
                  </a:lnTo>
                  <a:lnTo>
                    <a:pt x="126" y="227"/>
                  </a:lnTo>
                  <a:lnTo>
                    <a:pt x="122" y="221"/>
                  </a:lnTo>
                  <a:lnTo>
                    <a:pt x="118" y="213"/>
                  </a:lnTo>
                  <a:lnTo>
                    <a:pt x="116" y="208"/>
                  </a:lnTo>
                  <a:lnTo>
                    <a:pt x="114" y="200"/>
                  </a:lnTo>
                  <a:lnTo>
                    <a:pt x="110" y="194"/>
                  </a:lnTo>
                  <a:lnTo>
                    <a:pt x="107" y="187"/>
                  </a:lnTo>
                  <a:lnTo>
                    <a:pt x="105" y="179"/>
                  </a:lnTo>
                  <a:lnTo>
                    <a:pt x="103" y="173"/>
                  </a:lnTo>
                  <a:lnTo>
                    <a:pt x="99" y="168"/>
                  </a:lnTo>
                  <a:lnTo>
                    <a:pt x="97" y="160"/>
                  </a:lnTo>
                  <a:lnTo>
                    <a:pt x="95" y="154"/>
                  </a:lnTo>
                  <a:lnTo>
                    <a:pt x="93" y="151"/>
                  </a:lnTo>
                  <a:lnTo>
                    <a:pt x="90" y="143"/>
                  </a:lnTo>
                  <a:lnTo>
                    <a:pt x="88" y="139"/>
                  </a:lnTo>
                  <a:lnTo>
                    <a:pt x="86" y="132"/>
                  </a:lnTo>
                  <a:lnTo>
                    <a:pt x="82" y="128"/>
                  </a:lnTo>
                  <a:lnTo>
                    <a:pt x="82" y="120"/>
                  </a:lnTo>
                  <a:lnTo>
                    <a:pt x="78" y="116"/>
                  </a:lnTo>
                  <a:lnTo>
                    <a:pt x="76" y="111"/>
                  </a:lnTo>
                  <a:lnTo>
                    <a:pt x="76" y="107"/>
                  </a:lnTo>
                  <a:lnTo>
                    <a:pt x="74" y="101"/>
                  </a:lnTo>
                  <a:lnTo>
                    <a:pt x="72" y="97"/>
                  </a:lnTo>
                  <a:lnTo>
                    <a:pt x="71" y="92"/>
                  </a:lnTo>
                  <a:lnTo>
                    <a:pt x="69" y="88"/>
                  </a:lnTo>
                  <a:lnTo>
                    <a:pt x="65" y="82"/>
                  </a:lnTo>
                  <a:lnTo>
                    <a:pt x="63" y="77"/>
                  </a:lnTo>
                  <a:lnTo>
                    <a:pt x="61" y="71"/>
                  </a:lnTo>
                  <a:lnTo>
                    <a:pt x="59" y="67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3" y="61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31" y="71"/>
                  </a:lnTo>
                  <a:lnTo>
                    <a:pt x="27" y="75"/>
                  </a:lnTo>
                  <a:lnTo>
                    <a:pt x="21" y="77"/>
                  </a:lnTo>
                  <a:lnTo>
                    <a:pt x="15" y="80"/>
                  </a:lnTo>
                  <a:lnTo>
                    <a:pt x="12" y="82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2" y="92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8" name="Freeform 158"/>
            <p:cNvSpPr>
              <a:spLocks/>
            </p:cNvSpPr>
            <p:nvPr/>
          </p:nvSpPr>
          <p:spPr bwMode="auto">
            <a:xfrm>
              <a:off x="1024" y="3349"/>
              <a:ext cx="148" cy="117"/>
            </a:xfrm>
            <a:custGeom>
              <a:avLst/>
              <a:gdLst>
                <a:gd name="T0" fmla="*/ 135 w 297"/>
                <a:gd name="T1" fmla="*/ 10 h 234"/>
                <a:gd name="T2" fmla="*/ 120 w 297"/>
                <a:gd name="T3" fmla="*/ 23 h 234"/>
                <a:gd name="T4" fmla="*/ 105 w 297"/>
                <a:gd name="T5" fmla="*/ 38 h 234"/>
                <a:gd name="T6" fmla="*/ 91 w 297"/>
                <a:gd name="T7" fmla="*/ 50 h 234"/>
                <a:gd name="T8" fmla="*/ 80 w 297"/>
                <a:gd name="T9" fmla="*/ 67 h 234"/>
                <a:gd name="T10" fmla="*/ 69 w 297"/>
                <a:gd name="T11" fmla="*/ 82 h 234"/>
                <a:gd name="T12" fmla="*/ 57 w 297"/>
                <a:gd name="T13" fmla="*/ 97 h 234"/>
                <a:gd name="T14" fmla="*/ 48 w 297"/>
                <a:gd name="T15" fmla="*/ 110 h 234"/>
                <a:gd name="T16" fmla="*/ 40 w 297"/>
                <a:gd name="T17" fmla="*/ 128 h 234"/>
                <a:gd name="T18" fmla="*/ 31 w 297"/>
                <a:gd name="T19" fmla="*/ 141 h 234"/>
                <a:gd name="T20" fmla="*/ 25 w 297"/>
                <a:gd name="T21" fmla="*/ 156 h 234"/>
                <a:gd name="T22" fmla="*/ 19 w 297"/>
                <a:gd name="T23" fmla="*/ 168 h 234"/>
                <a:gd name="T24" fmla="*/ 10 w 297"/>
                <a:gd name="T25" fmla="*/ 188 h 234"/>
                <a:gd name="T26" fmla="*/ 4 w 297"/>
                <a:gd name="T27" fmla="*/ 209 h 234"/>
                <a:gd name="T28" fmla="*/ 0 w 297"/>
                <a:gd name="T29" fmla="*/ 225 h 234"/>
                <a:gd name="T30" fmla="*/ 6 w 297"/>
                <a:gd name="T31" fmla="*/ 234 h 234"/>
                <a:gd name="T32" fmla="*/ 23 w 297"/>
                <a:gd name="T33" fmla="*/ 228 h 234"/>
                <a:gd name="T34" fmla="*/ 38 w 297"/>
                <a:gd name="T35" fmla="*/ 225 h 234"/>
                <a:gd name="T36" fmla="*/ 57 w 297"/>
                <a:gd name="T37" fmla="*/ 219 h 234"/>
                <a:gd name="T38" fmla="*/ 76 w 297"/>
                <a:gd name="T39" fmla="*/ 213 h 234"/>
                <a:gd name="T40" fmla="*/ 99 w 297"/>
                <a:gd name="T41" fmla="*/ 209 h 234"/>
                <a:gd name="T42" fmla="*/ 120 w 297"/>
                <a:gd name="T43" fmla="*/ 202 h 234"/>
                <a:gd name="T44" fmla="*/ 143 w 297"/>
                <a:gd name="T45" fmla="*/ 196 h 234"/>
                <a:gd name="T46" fmla="*/ 166 w 297"/>
                <a:gd name="T47" fmla="*/ 188 h 234"/>
                <a:gd name="T48" fmla="*/ 186 w 297"/>
                <a:gd name="T49" fmla="*/ 181 h 234"/>
                <a:gd name="T50" fmla="*/ 202 w 297"/>
                <a:gd name="T51" fmla="*/ 173 h 234"/>
                <a:gd name="T52" fmla="*/ 215 w 297"/>
                <a:gd name="T53" fmla="*/ 162 h 234"/>
                <a:gd name="T54" fmla="*/ 226 w 297"/>
                <a:gd name="T55" fmla="*/ 150 h 234"/>
                <a:gd name="T56" fmla="*/ 240 w 297"/>
                <a:gd name="T57" fmla="*/ 137 h 234"/>
                <a:gd name="T58" fmla="*/ 251 w 297"/>
                <a:gd name="T59" fmla="*/ 122 h 234"/>
                <a:gd name="T60" fmla="*/ 264 w 297"/>
                <a:gd name="T61" fmla="*/ 107 h 234"/>
                <a:gd name="T62" fmla="*/ 272 w 297"/>
                <a:gd name="T63" fmla="*/ 91 h 234"/>
                <a:gd name="T64" fmla="*/ 281 w 297"/>
                <a:gd name="T65" fmla="*/ 78 h 234"/>
                <a:gd name="T66" fmla="*/ 293 w 297"/>
                <a:gd name="T67" fmla="*/ 55 h 234"/>
                <a:gd name="T68" fmla="*/ 297 w 297"/>
                <a:gd name="T69" fmla="*/ 46 h 234"/>
                <a:gd name="T70" fmla="*/ 285 w 297"/>
                <a:gd name="T71" fmla="*/ 40 h 234"/>
                <a:gd name="T72" fmla="*/ 276 w 297"/>
                <a:gd name="T73" fmla="*/ 33 h 234"/>
                <a:gd name="T74" fmla="*/ 257 w 297"/>
                <a:gd name="T75" fmla="*/ 23 h 234"/>
                <a:gd name="T76" fmla="*/ 242 w 297"/>
                <a:gd name="T77" fmla="*/ 15 h 234"/>
                <a:gd name="T78" fmla="*/ 226 w 297"/>
                <a:gd name="T79" fmla="*/ 10 h 234"/>
                <a:gd name="T80" fmla="*/ 207 w 297"/>
                <a:gd name="T81" fmla="*/ 8 h 234"/>
                <a:gd name="T82" fmla="*/ 186 w 297"/>
                <a:gd name="T83" fmla="*/ 4 h 234"/>
                <a:gd name="T84" fmla="*/ 166 w 297"/>
                <a:gd name="T85" fmla="*/ 0 h 234"/>
                <a:gd name="T86" fmla="*/ 150 w 297"/>
                <a:gd name="T87" fmla="*/ 0 h 234"/>
                <a:gd name="T88" fmla="*/ 145 w 297"/>
                <a:gd name="T8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34">
                  <a:moveTo>
                    <a:pt x="145" y="0"/>
                  </a:moveTo>
                  <a:lnTo>
                    <a:pt x="139" y="6"/>
                  </a:lnTo>
                  <a:lnTo>
                    <a:pt x="135" y="10"/>
                  </a:lnTo>
                  <a:lnTo>
                    <a:pt x="129" y="14"/>
                  </a:lnTo>
                  <a:lnTo>
                    <a:pt x="124" y="19"/>
                  </a:lnTo>
                  <a:lnTo>
                    <a:pt x="120" y="23"/>
                  </a:lnTo>
                  <a:lnTo>
                    <a:pt x="114" y="27"/>
                  </a:lnTo>
                  <a:lnTo>
                    <a:pt x="110" y="31"/>
                  </a:lnTo>
                  <a:lnTo>
                    <a:pt x="105" y="38"/>
                  </a:lnTo>
                  <a:lnTo>
                    <a:pt x="99" y="40"/>
                  </a:lnTo>
                  <a:lnTo>
                    <a:pt x="95" y="46"/>
                  </a:lnTo>
                  <a:lnTo>
                    <a:pt x="91" y="50"/>
                  </a:lnTo>
                  <a:lnTo>
                    <a:pt x="88" y="57"/>
                  </a:lnTo>
                  <a:lnTo>
                    <a:pt x="82" y="61"/>
                  </a:lnTo>
                  <a:lnTo>
                    <a:pt x="80" y="67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2"/>
                  </a:lnTo>
                  <a:lnTo>
                    <a:pt x="63" y="88"/>
                  </a:lnTo>
                  <a:lnTo>
                    <a:pt x="59" y="90"/>
                  </a:lnTo>
                  <a:lnTo>
                    <a:pt x="57" y="97"/>
                  </a:lnTo>
                  <a:lnTo>
                    <a:pt x="53" y="101"/>
                  </a:lnTo>
                  <a:lnTo>
                    <a:pt x="51" y="107"/>
                  </a:lnTo>
                  <a:lnTo>
                    <a:pt x="48" y="110"/>
                  </a:lnTo>
                  <a:lnTo>
                    <a:pt x="44" y="118"/>
                  </a:lnTo>
                  <a:lnTo>
                    <a:pt x="42" y="122"/>
                  </a:lnTo>
                  <a:lnTo>
                    <a:pt x="40" y="128"/>
                  </a:lnTo>
                  <a:lnTo>
                    <a:pt x="36" y="133"/>
                  </a:lnTo>
                  <a:lnTo>
                    <a:pt x="32" y="137"/>
                  </a:lnTo>
                  <a:lnTo>
                    <a:pt x="31" y="141"/>
                  </a:lnTo>
                  <a:lnTo>
                    <a:pt x="29" y="147"/>
                  </a:lnTo>
                  <a:lnTo>
                    <a:pt x="27" y="150"/>
                  </a:lnTo>
                  <a:lnTo>
                    <a:pt x="25" y="156"/>
                  </a:lnTo>
                  <a:lnTo>
                    <a:pt x="23" y="160"/>
                  </a:lnTo>
                  <a:lnTo>
                    <a:pt x="21" y="164"/>
                  </a:lnTo>
                  <a:lnTo>
                    <a:pt x="19" y="168"/>
                  </a:lnTo>
                  <a:lnTo>
                    <a:pt x="17" y="173"/>
                  </a:lnTo>
                  <a:lnTo>
                    <a:pt x="12" y="181"/>
                  </a:lnTo>
                  <a:lnTo>
                    <a:pt x="10" y="188"/>
                  </a:lnTo>
                  <a:lnTo>
                    <a:pt x="6" y="196"/>
                  </a:lnTo>
                  <a:lnTo>
                    <a:pt x="6" y="202"/>
                  </a:lnTo>
                  <a:lnTo>
                    <a:pt x="4" y="209"/>
                  </a:lnTo>
                  <a:lnTo>
                    <a:pt x="2" y="213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2" y="230"/>
                  </a:lnTo>
                  <a:lnTo>
                    <a:pt x="6" y="234"/>
                  </a:lnTo>
                  <a:lnTo>
                    <a:pt x="10" y="234"/>
                  </a:lnTo>
                  <a:lnTo>
                    <a:pt x="15" y="230"/>
                  </a:lnTo>
                  <a:lnTo>
                    <a:pt x="23" y="228"/>
                  </a:lnTo>
                  <a:lnTo>
                    <a:pt x="29" y="226"/>
                  </a:lnTo>
                  <a:lnTo>
                    <a:pt x="31" y="225"/>
                  </a:lnTo>
                  <a:lnTo>
                    <a:pt x="38" y="225"/>
                  </a:lnTo>
                  <a:lnTo>
                    <a:pt x="44" y="225"/>
                  </a:lnTo>
                  <a:lnTo>
                    <a:pt x="50" y="221"/>
                  </a:lnTo>
                  <a:lnTo>
                    <a:pt x="57" y="219"/>
                  </a:lnTo>
                  <a:lnTo>
                    <a:pt x="63" y="217"/>
                  </a:lnTo>
                  <a:lnTo>
                    <a:pt x="70" y="215"/>
                  </a:lnTo>
                  <a:lnTo>
                    <a:pt x="76" y="213"/>
                  </a:lnTo>
                  <a:lnTo>
                    <a:pt x="84" y="213"/>
                  </a:lnTo>
                  <a:lnTo>
                    <a:pt x="91" y="211"/>
                  </a:lnTo>
                  <a:lnTo>
                    <a:pt x="99" y="209"/>
                  </a:lnTo>
                  <a:lnTo>
                    <a:pt x="107" y="207"/>
                  </a:lnTo>
                  <a:lnTo>
                    <a:pt x="114" y="204"/>
                  </a:lnTo>
                  <a:lnTo>
                    <a:pt x="120" y="202"/>
                  </a:lnTo>
                  <a:lnTo>
                    <a:pt x="129" y="200"/>
                  </a:lnTo>
                  <a:lnTo>
                    <a:pt x="135" y="198"/>
                  </a:lnTo>
                  <a:lnTo>
                    <a:pt x="143" y="196"/>
                  </a:lnTo>
                  <a:lnTo>
                    <a:pt x="152" y="194"/>
                  </a:lnTo>
                  <a:lnTo>
                    <a:pt x="160" y="192"/>
                  </a:lnTo>
                  <a:lnTo>
                    <a:pt x="166" y="188"/>
                  </a:lnTo>
                  <a:lnTo>
                    <a:pt x="171" y="185"/>
                  </a:lnTo>
                  <a:lnTo>
                    <a:pt x="177" y="183"/>
                  </a:lnTo>
                  <a:lnTo>
                    <a:pt x="186" y="181"/>
                  </a:lnTo>
                  <a:lnTo>
                    <a:pt x="190" y="179"/>
                  </a:lnTo>
                  <a:lnTo>
                    <a:pt x="196" y="177"/>
                  </a:lnTo>
                  <a:lnTo>
                    <a:pt x="202" y="173"/>
                  </a:lnTo>
                  <a:lnTo>
                    <a:pt x="207" y="171"/>
                  </a:lnTo>
                  <a:lnTo>
                    <a:pt x="211" y="166"/>
                  </a:lnTo>
                  <a:lnTo>
                    <a:pt x="215" y="162"/>
                  </a:lnTo>
                  <a:lnTo>
                    <a:pt x="219" y="160"/>
                  </a:lnTo>
                  <a:lnTo>
                    <a:pt x="224" y="154"/>
                  </a:lnTo>
                  <a:lnTo>
                    <a:pt x="226" y="150"/>
                  </a:lnTo>
                  <a:lnTo>
                    <a:pt x="232" y="147"/>
                  </a:lnTo>
                  <a:lnTo>
                    <a:pt x="236" y="141"/>
                  </a:lnTo>
                  <a:lnTo>
                    <a:pt x="240" y="137"/>
                  </a:lnTo>
                  <a:lnTo>
                    <a:pt x="245" y="133"/>
                  </a:lnTo>
                  <a:lnTo>
                    <a:pt x="247" y="128"/>
                  </a:lnTo>
                  <a:lnTo>
                    <a:pt x="251" y="122"/>
                  </a:lnTo>
                  <a:lnTo>
                    <a:pt x="257" y="118"/>
                  </a:lnTo>
                  <a:lnTo>
                    <a:pt x="259" y="110"/>
                  </a:lnTo>
                  <a:lnTo>
                    <a:pt x="264" y="107"/>
                  </a:lnTo>
                  <a:lnTo>
                    <a:pt x="266" y="101"/>
                  </a:lnTo>
                  <a:lnTo>
                    <a:pt x="270" y="97"/>
                  </a:lnTo>
                  <a:lnTo>
                    <a:pt x="272" y="91"/>
                  </a:lnTo>
                  <a:lnTo>
                    <a:pt x="276" y="88"/>
                  </a:lnTo>
                  <a:lnTo>
                    <a:pt x="278" y="82"/>
                  </a:lnTo>
                  <a:lnTo>
                    <a:pt x="281" y="78"/>
                  </a:lnTo>
                  <a:lnTo>
                    <a:pt x="283" y="69"/>
                  </a:lnTo>
                  <a:lnTo>
                    <a:pt x="289" y="63"/>
                  </a:lnTo>
                  <a:lnTo>
                    <a:pt x="293" y="55"/>
                  </a:lnTo>
                  <a:lnTo>
                    <a:pt x="297" y="52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6"/>
                  </a:lnTo>
                  <a:lnTo>
                    <a:pt x="291" y="42"/>
                  </a:lnTo>
                  <a:lnTo>
                    <a:pt x="285" y="40"/>
                  </a:lnTo>
                  <a:lnTo>
                    <a:pt x="283" y="38"/>
                  </a:lnTo>
                  <a:lnTo>
                    <a:pt x="278" y="34"/>
                  </a:lnTo>
                  <a:lnTo>
                    <a:pt x="276" y="33"/>
                  </a:lnTo>
                  <a:lnTo>
                    <a:pt x="268" y="27"/>
                  </a:lnTo>
                  <a:lnTo>
                    <a:pt x="264" y="27"/>
                  </a:lnTo>
                  <a:lnTo>
                    <a:pt x="257" y="23"/>
                  </a:lnTo>
                  <a:lnTo>
                    <a:pt x="253" y="19"/>
                  </a:lnTo>
                  <a:lnTo>
                    <a:pt x="247" y="17"/>
                  </a:lnTo>
                  <a:lnTo>
                    <a:pt x="242" y="15"/>
                  </a:lnTo>
                  <a:lnTo>
                    <a:pt x="238" y="14"/>
                  </a:lnTo>
                  <a:lnTo>
                    <a:pt x="234" y="12"/>
                  </a:lnTo>
                  <a:lnTo>
                    <a:pt x="226" y="10"/>
                  </a:lnTo>
                  <a:lnTo>
                    <a:pt x="223" y="10"/>
                  </a:lnTo>
                  <a:lnTo>
                    <a:pt x="213" y="8"/>
                  </a:lnTo>
                  <a:lnTo>
                    <a:pt x="207" y="8"/>
                  </a:lnTo>
                  <a:lnTo>
                    <a:pt x="202" y="6"/>
                  </a:lnTo>
                  <a:lnTo>
                    <a:pt x="192" y="4"/>
                  </a:lnTo>
                  <a:lnTo>
                    <a:pt x="186" y="4"/>
                  </a:lnTo>
                  <a:lnTo>
                    <a:pt x="179" y="4"/>
                  </a:lnTo>
                  <a:lnTo>
                    <a:pt x="171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19" name="Freeform 159"/>
            <p:cNvSpPr>
              <a:spLocks/>
            </p:cNvSpPr>
            <p:nvPr/>
          </p:nvSpPr>
          <p:spPr bwMode="auto">
            <a:xfrm>
              <a:off x="1105" y="2947"/>
              <a:ext cx="147" cy="149"/>
            </a:xfrm>
            <a:custGeom>
              <a:avLst/>
              <a:gdLst>
                <a:gd name="T0" fmla="*/ 2 w 292"/>
                <a:gd name="T1" fmla="*/ 13 h 297"/>
                <a:gd name="T2" fmla="*/ 0 w 292"/>
                <a:gd name="T3" fmla="*/ 34 h 297"/>
                <a:gd name="T4" fmla="*/ 2 w 292"/>
                <a:gd name="T5" fmla="*/ 55 h 297"/>
                <a:gd name="T6" fmla="*/ 3 w 292"/>
                <a:gd name="T7" fmla="*/ 74 h 297"/>
                <a:gd name="T8" fmla="*/ 7 w 292"/>
                <a:gd name="T9" fmla="*/ 93 h 297"/>
                <a:gd name="T10" fmla="*/ 15 w 292"/>
                <a:gd name="T11" fmla="*/ 114 h 297"/>
                <a:gd name="T12" fmla="*/ 22 w 292"/>
                <a:gd name="T13" fmla="*/ 133 h 297"/>
                <a:gd name="T14" fmla="*/ 30 w 292"/>
                <a:gd name="T15" fmla="*/ 152 h 297"/>
                <a:gd name="T16" fmla="*/ 41 w 292"/>
                <a:gd name="T17" fmla="*/ 169 h 297"/>
                <a:gd name="T18" fmla="*/ 49 w 292"/>
                <a:gd name="T19" fmla="*/ 184 h 297"/>
                <a:gd name="T20" fmla="*/ 60 w 292"/>
                <a:gd name="T21" fmla="*/ 203 h 297"/>
                <a:gd name="T22" fmla="*/ 72 w 292"/>
                <a:gd name="T23" fmla="*/ 217 h 297"/>
                <a:gd name="T24" fmla="*/ 81 w 292"/>
                <a:gd name="T25" fmla="*/ 232 h 297"/>
                <a:gd name="T26" fmla="*/ 97 w 292"/>
                <a:gd name="T27" fmla="*/ 247 h 297"/>
                <a:gd name="T28" fmla="*/ 116 w 292"/>
                <a:gd name="T29" fmla="*/ 270 h 297"/>
                <a:gd name="T30" fmla="*/ 129 w 292"/>
                <a:gd name="T31" fmla="*/ 285 h 297"/>
                <a:gd name="T32" fmla="*/ 140 w 292"/>
                <a:gd name="T33" fmla="*/ 297 h 297"/>
                <a:gd name="T34" fmla="*/ 148 w 292"/>
                <a:gd name="T35" fmla="*/ 297 h 297"/>
                <a:gd name="T36" fmla="*/ 163 w 292"/>
                <a:gd name="T37" fmla="*/ 297 h 297"/>
                <a:gd name="T38" fmla="*/ 178 w 292"/>
                <a:gd name="T39" fmla="*/ 295 h 297"/>
                <a:gd name="T40" fmla="*/ 199 w 292"/>
                <a:gd name="T41" fmla="*/ 293 h 297"/>
                <a:gd name="T42" fmla="*/ 218 w 292"/>
                <a:gd name="T43" fmla="*/ 291 h 297"/>
                <a:gd name="T44" fmla="*/ 237 w 292"/>
                <a:gd name="T45" fmla="*/ 289 h 297"/>
                <a:gd name="T46" fmla="*/ 254 w 292"/>
                <a:gd name="T47" fmla="*/ 287 h 297"/>
                <a:gd name="T48" fmla="*/ 268 w 292"/>
                <a:gd name="T49" fmla="*/ 285 h 297"/>
                <a:gd name="T50" fmla="*/ 279 w 292"/>
                <a:gd name="T51" fmla="*/ 281 h 297"/>
                <a:gd name="T52" fmla="*/ 279 w 292"/>
                <a:gd name="T53" fmla="*/ 268 h 297"/>
                <a:gd name="T54" fmla="*/ 281 w 292"/>
                <a:gd name="T55" fmla="*/ 253 h 297"/>
                <a:gd name="T56" fmla="*/ 283 w 292"/>
                <a:gd name="T57" fmla="*/ 236 h 297"/>
                <a:gd name="T58" fmla="*/ 285 w 292"/>
                <a:gd name="T59" fmla="*/ 217 h 297"/>
                <a:gd name="T60" fmla="*/ 285 w 292"/>
                <a:gd name="T61" fmla="*/ 198 h 297"/>
                <a:gd name="T62" fmla="*/ 287 w 292"/>
                <a:gd name="T63" fmla="*/ 177 h 297"/>
                <a:gd name="T64" fmla="*/ 288 w 292"/>
                <a:gd name="T65" fmla="*/ 158 h 297"/>
                <a:gd name="T66" fmla="*/ 290 w 292"/>
                <a:gd name="T67" fmla="*/ 141 h 297"/>
                <a:gd name="T68" fmla="*/ 292 w 292"/>
                <a:gd name="T69" fmla="*/ 131 h 297"/>
                <a:gd name="T70" fmla="*/ 288 w 292"/>
                <a:gd name="T71" fmla="*/ 118 h 297"/>
                <a:gd name="T72" fmla="*/ 279 w 292"/>
                <a:gd name="T73" fmla="*/ 108 h 297"/>
                <a:gd name="T74" fmla="*/ 262 w 292"/>
                <a:gd name="T75" fmla="*/ 93 h 297"/>
                <a:gd name="T76" fmla="*/ 239 w 292"/>
                <a:gd name="T77" fmla="*/ 78 h 297"/>
                <a:gd name="T78" fmla="*/ 226 w 292"/>
                <a:gd name="T79" fmla="*/ 68 h 297"/>
                <a:gd name="T80" fmla="*/ 212 w 292"/>
                <a:gd name="T81" fmla="*/ 61 h 297"/>
                <a:gd name="T82" fmla="*/ 201 w 292"/>
                <a:gd name="T83" fmla="*/ 53 h 297"/>
                <a:gd name="T84" fmla="*/ 186 w 292"/>
                <a:gd name="T85" fmla="*/ 46 h 297"/>
                <a:gd name="T86" fmla="*/ 169 w 292"/>
                <a:gd name="T87" fmla="*/ 40 h 297"/>
                <a:gd name="T88" fmla="*/ 150 w 292"/>
                <a:gd name="T89" fmla="*/ 32 h 297"/>
                <a:gd name="T90" fmla="*/ 129 w 292"/>
                <a:gd name="T91" fmla="*/ 27 h 297"/>
                <a:gd name="T92" fmla="*/ 106 w 292"/>
                <a:gd name="T93" fmla="*/ 21 h 297"/>
                <a:gd name="T94" fmla="*/ 81 w 292"/>
                <a:gd name="T95" fmla="*/ 15 h 297"/>
                <a:gd name="T96" fmla="*/ 60 w 292"/>
                <a:gd name="T97" fmla="*/ 11 h 297"/>
                <a:gd name="T98" fmla="*/ 41 w 292"/>
                <a:gd name="T99" fmla="*/ 8 h 297"/>
                <a:gd name="T100" fmla="*/ 24 w 292"/>
                <a:gd name="T101" fmla="*/ 4 h 297"/>
                <a:gd name="T102" fmla="*/ 11 w 292"/>
                <a:gd name="T103" fmla="*/ 0 h 297"/>
                <a:gd name="T104" fmla="*/ 3 w 292"/>
                <a:gd name="T10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297">
                  <a:moveTo>
                    <a:pt x="3" y="0"/>
                  </a:moveTo>
                  <a:lnTo>
                    <a:pt x="2" y="8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2" y="68"/>
                  </a:lnTo>
                  <a:lnTo>
                    <a:pt x="3" y="74"/>
                  </a:lnTo>
                  <a:lnTo>
                    <a:pt x="5" y="80"/>
                  </a:lnTo>
                  <a:lnTo>
                    <a:pt x="7" y="87"/>
                  </a:lnTo>
                  <a:lnTo>
                    <a:pt x="7" y="93"/>
                  </a:lnTo>
                  <a:lnTo>
                    <a:pt x="11" y="101"/>
                  </a:lnTo>
                  <a:lnTo>
                    <a:pt x="13" y="108"/>
                  </a:lnTo>
                  <a:lnTo>
                    <a:pt x="15" y="114"/>
                  </a:lnTo>
                  <a:lnTo>
                    <a:pt x="17" y="120"/>
                  </a:lnTo>
                  <a:lnTo>
                    <a:pt x="21" y="125"/>
                  </a:lnTo>
                  <a:lnTo>
                    <a:pt x="22" y="133"/>
                  </a:lnTo>
                  <a:lnTo>
                    <a:pt x="24" y="139"/>
                  </a:lnTo>
                  <a:lnTo>
                    <a:pt x="28" y="144"/>
                  </a:lnTo>
                  <a:lnTo>
                    <a:pt x="30" y="152"/>
                  </a:lnTo>
                  <a:lnTo>
                    <a:pt x="34" y="158"/>
                  </a:lnTo>
                  <a:lnTo>
                    <a:pt x="38" y="162"/>
                  </a:lnTo>
                  <a:lnTo>
                    <a:pt x="41" y="169"/>
                  </a:lnTo>
                  <a:lnTo>
                    <a:pt x="43" y="175"/>
                  </a:lnTo>
                  <a:lnTo>
                    <a:pt x="47" y="181"/>
                  </a:lnTo>
                  <a:lnTo>
                    <a:pt x="49" y="184"/>
                  </a:lnTo>
                  <a:lnTo>
                    <a:pt x="55" y="192"/>
                  </a:lnTo>
                  <a:lnTo>
                    <a:pt x="59" y="196"/>
                  </a:lnTo>
                  <a:lnTo>
                    <a:pt x="60" y="203"/>
                  </a:lnTo>
                  <a:lnTo>
                    <a:pt x="64" y="207"/>
                  </a:lnTo>
                  <a:lnTo>
                    <a:pt x="70" y="213"/>
                  </a:lnTo>
                  <a:lnTo>
                    <a:pt x="72" y="217"/>
                  </a:lnTo>
                  <a:lnTo>
                    <a:pt x="76" y="222"/>
                  </a:lnTo>
                  <a:lnTo>
                    <a:pt x="79" y="226"/>
                  </a:lnTo>
                  <a:lnTo>
                    <a:pt x="81" y="232"/>
                  </a:lnTo>
                  <a:lnTo>
                    <a:pt x="87" y="236"/>
                  </a:lnTo>
                  <a:lnTo>
                    <a:pt x="91" y="241"/>
                  </a:lnTo>
                  <a:lnTo>
                    <a:pt x="97" y="247"/>
                  </a:lnTo>
                  <a:lnTo>
                    <a:pt x="102" y="257"/>
                  </a:lnTo>
                  <a:lnTo>
                    <a:pt x="110" y="264"/>
                  </a:lnTo>
                  <a:lnTo>
                    <a:pt x="116" y="270"/>
                  </a:lnTo>
                  <a:lnTo>
                    <a:pt x="119" y="274"/>
                  </a:lnTo>
                  <a:lnTo>
                    <a:pt x="125" y="281"/>
                  </a:lnTo>
                  <a:lnTo>
                    <a:pt x="129" y="285"/>
                  </a:lnTo>
                  <a:lnTo>
                    <a:pt x="133" y="289"/>
                  </a:lnTo>
                  <a:lnTo>
                    <a:pt x="138" y="295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6" y="297"/>
                  </a:lnTo>
                  <a:lnTo>
                    <a:pt x="148" y="297"/>
                  </a:lnTo>
                  <a:lnTo>
                    <a:pt x="154" y="297"/>
                  </a:lnTo>
                  <a:lnTo>
                    <a:pt x="157" y="297"/>
                  </a:lnTo>
                  <a:lnTo>
                    <a:pt x="163" y="297"/>
                  </a:lnTo>
                  <a:lnTo>
                    <a:pt x="167" y="295"/>
                  </a:lnTo>
                  <a:lnTo>
                    <a:pt x="173" y="295"/>
                  </a:lnTo>
                  <a:lnTo>
                    <a:pt x="178" y="295"/>
                  </a:lnTo>
                  <a:lnTo>
                    <a:pt x="186" y="295"/>
                  </a:lnTo>
                  <a:lnTo>
                    <a:pt x="193" y="293"/>
                  </a:lnTo>
                  <a:lnTo>
                    <a:pt x="199" y="293"/>
                  </a:lnTo>
                  <a:lnTo>
                    <a:pt x="207" y="293"/>
                  </a:lnTo>
                  <a:lnTo>
                    <a:pt x="212" y="293"/>
                  </a:lnTo>
                  <a:lnTo>
                    <a:pt x="218" y="291"/>
                  </a:lnTo>
                  <a:lnTo>
                    <a:pt x="224" y="291"/>
                  </a:lnTo>
                  <a:lnTo>
                    <a:pt x="231" y="289"/>
                  </a:lnTo>
                  <a:lnTo>
                    <a:pt x="237" y="289"/>
                  </a:lnTo>
                  <a:lnTo>
                    <a:pt x="243" y="287"/>
                  </a:lnTo>
                  <a:lnTo>
                    <a:pt x="249" y="287"/>
                  </a:lnTo>
                  <a:lnTo>
                    <a:pt x="254" y="287"/>
                  </a:lnTo>
                  <a:lnTo>
                    <a:pt x="260" y="287"/>
                  </a:lnTo>
                  <a:lnTo>
                    <a:pt x="266" y="287"/>
                  </a:lnTo>
                  <a:lnTo>
                    <a:pt x="268" y="285"/>
                  </a:lnTo>
                  <a:lnTo>
                    <a:pt x="271" y="285"/>
                  </a:lnTo>
                  <a:lnTo>
                    <a:pt x="275" y="283"/>
                  </a:lnTo>
                  <a:lnTo>
                    <a:pt x="279" y="281"/>
                  </a:lnTo>
                  <a:lnTo>
                    <a:pt x="281" y="279"/>
                  </a:lnTo>
                  <a:lnTo>
                    <a:pt x="279" y="274"/>
                  </a:lnTo>
                  <a:lnTo>
                    <a:pt x="279" y="268"/>
                  </a:lnTo>
                  <a:lnTo>
                    <a:pt x="279" y="264"/>
                  </a:lnTo>
                  <a:lnTo>
                    <a:pt x="281" y="259"/>
                  </a:lnTo>
                  <a:lnTo>
                    <a:pt x="281" y="253"/>
                  </a:lnTo>
                  <a:lnTo>
                    <a:pt x="281" y="249"/>
                  </a:lnTo>
                  <a:lnTo>
                    <a:pt x="281" y="243"/>
                  </a:lnTo>
                  <a:lnTo>
                    <a:pt x="283" y="236"/>
                  </a:lnTo>
                  <a:lnTo>
                    <a:pt x="283" y="230"/>
                  </a:lnTo>
                  <a:lnTo>
                    <a:pt x="285" y="224"/>
                  </a:lnTo>
                  <a:lnTo>
                    <a:pt x="285" y="217"/>
                  </a:lnTo>
                  <a:lnTo>
                    <a:pt x="285" y="211"/>
                  </a:lnTo>
                  <a:lnTo>
                    <a:pt x="285" y="205"/>
                  </a:lnTo>
                  <a:lnTo>
                    <a:pt x="285" y="198"/>
                  </a:lnTo>
                  <a:lnTo>
                    <a:pt x="285" y="192"/>
                  </a:lnTo>
                  <a:lnTo>
                    <a:pt x="287" y="182"/>
                  </a:lnTo>
                  <a:lnTo>
                    <a:pt x="287" y="177"/>
                  </a:lnTo>
                  <a:lnTo>
                    <a:pt x="288" y="171"/>
                  </a:lnTo>
                  <a:lnTo>
                    <a:pt x="288" y="163"/>
                  </a:lnTo>
                  <a:lnTo>
                    <a:pt x="288" y="158"/>
                  </a:lnTo>
                  <a:lnTo>
                    <a:pt x="290" y="152"/>
                  </a:lnTo>
                  <a:lnTo>
                    <a:pt x="290" y="148"/>
                  </a:lnTo>
                  <a:lnTo>
                    <a:pt x="290" y="141"/>
                  </a:lnTo>
                  <a:lnTo>
                    <a:pt x="290" y="137"/>
                  </a:lnTo>
                  <a:lnTo>
                    <a:pt x="290" y="133"/>
                  </a:lnTo>
                  <a:lnTo>
                    <a:pt x="292" y="131"/>
                  </a:lnTo>
                  <a:lnTo>
                    <a:pt x="292" y="124"/>
                  </a:lnTo>
                  <a:lnTo>
                    <a:pt x="292" y="122"/>
                  </a:lnTo>
                  <a:lnTo>
                    <a:pt x="288" y="118"/>
                  </a:lnTo>
                  <a:lnTo>
                    <a:pt x="287" y="116"/>
                  </a:lnTo>
                  <a:lnTo>
                    <a:pt x="285" y="112"/>
                  </a:lnTo>
                  <a:lnTo>
                    <a:pt x="279" y="108"/>
                  </a:lnTo>
                  <a:lnTo>
                    <a:pt x="275" y="103"/>
                  </a:lnTo>
                  <a:lnTo>
                    <a:pt x="268" y="99"/>
                  </a:lnTo>
                  <a:lnTo>
                    <a:pt x="262" y="93"/>
                  </a:lnTo>
                  <a:lnTo>
                    <a:pt x="254" y="89"/>
                  </a:lnTo>
                  <a:lnTo>
                    <a:pt x="247" y="82"/>
                  </a:lnTo>
                  <a:lnTo>
                    <a:pt x="239" y="78"/>
                  </a:lnTo>
                  <a:lnTo>
                    <a:pt x="235" y="74"/>
                  </a:lnTo>
                  <a:lnTo>
                    <a:pt x="231" y="72"/>
                  </a:lnTo>
                  <a:lnTo>
                    <a:pt x="226" y="68"/>
                  </a:lnTo>
                  <a:lnTo>
                    <a:pt x="224" y="67"/>
                  </a:lnTo>
                  <a:lnTo>
                    <a:pt x="218" y="63"/>
                  </a:lnTo>
                  <a:lnTo>
                    <a:pt x="212" y="61"/>
                  </a:lnTo>
                  <a:lnTo>
                    <a:pt x="209" y="59"/>
                  </a:lnTo>
                  <a:lnTo>
                    <a:pt x="207" y="57"/>
                  </a:lnTo>
                  <a:lnTo>
                    <a:pt x="201" y="53"/>
                  </a:lnTo>
                  <a:lnTo>
                    <a:pt x="195" y="51"/>
                  </a:lnTo>
                  <a:lnTo>
                    <a:pt x="192" y="48"/>
                  </a:lnTo>
                  <a:lnTo>
                    <a:pt x="186" y="46"/>
                  </a:lnTo>
                  <a:lnTo>
                    <a:pt x="180" y="44"/>
                  </a:lnTo>
                  <a:lnTo>
                    <a:pt x="174" y="42"/>
                  </a:lnTo>
                  <a:lnTo>
                    <a:pt x="169" y="40"/>
                  </a:lnTo>
                  <a:lnTo>
                    <a:pt x="163" y="38"/>
                  </a:lnTo>
                  <a:lnTo>
                    <a:pt x="157" y="36"/>
                  </a:lnTo>
                  <a:lnTo>
                    <a:pt x="150" y="32"/>
                  </a:lnTo>
                  <a:lnTo>
                    <a:pt x="142" y="30"/>
                  </a:lnTo>
                  <a:lnTo>
                    <a:pt x="136" y="29"/>
                  </a:lnTo>
                  <a:lnTo>
                    <a:pt x="129" y="27"/>
                  </a:lnTo>
                  <a:lnTo>
                    <a:pt x="119" y="25"/>
                  </a:lnTo>
                  <a:lnTo>
                    <a:pt x="114" y="23"/>
                  </a:lnTo>
                  <a:lnTo>
                    <a:pt x="106" y="21"/>
                  </a:lnTo>
                  <a:lnTo>
                    <a:pt x="98" y="19"/>
                  </a:lnTo>
                  <a:lnTo>
                    <a:pt x="91" y="17"/>
                  </a:lnTo>
                  <a:lnTo>
                    <a:pt x="81" y="15"/>
                  </a:lnTo>
                  <a:lnTo>
                    <a:pt x="76" y="15"/>
                  </a:lnTo>
                  <a:lnTo>
                    <a:pt x="68" y="11"/>
                  </a:lnTo>
                  <a:lnTo>
                    <a:pt x="60" y="11"/>
                  </a:lnTo>
                  <a:lnTo>
                    <a:pt x="53" y="9"/>
                  </a:lnTo>
                  <a:lnTo>
                    <a:pt x="47" y="8"/>
                  </a:lnTo>
                  <a:lnTo>
                    <a:pt x="41" y="8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0" name="Freeform 160"/>
            <p:cNvSpPr>
              <a:spLocks/>
            </p:cNvSpPr>
            <p:nvPr/>
          </p:nvSpPr>
          <p:spPr bwMode="auto">
            <a:xfrm>
              <a:off x="1505" y="2896"/>
              <a:ext cx="132" cy="167"/>
            </a:xfrm>
            <a:custGeom>
              <a:avLst/>
              <a:gdLst>
                <a:gd name="T0" fmla="*/ 34 w 264"/>
                <a:gd name="T1" fmla="*/ 324 h 335"/>
                <a:gd name="T2" fmla="*/ 30 w 264"/>
                <a:gd name="T3" fmla="*/ 306 h 335"/>
                <a:gd name="T4" fmla="*/ 26 w 264"/>
                <a:gd name="T5" fmla="*/ 287 h 335"/>
                <a:gd name="T6" fmla="*/ 24 w 264"/>
                <a:gd name="T7" fmla="*/ 270 h 335"/>
                <a:gd name="T8" fmla="*/ 19 w 264"/>
                <a:gd name="T9" fmla="*/ 255 h 335"/>
                <a:gd name="T10" fmla="*/ 13 w 264"/>
                <a:gd name="T11" fmla="*/ 236 h 335"/>
                <a:gd name="T12" fmla="*/ 9 w 264"/>
                <a:gd name="T13" fmla="*/ 223 h 335"/>
                <a:gd name="T14" fmla="*/ 3 w 264"/>
                <a:gd name="T15" fmla="*/ 208 h 335"/>
                <a:gd name="T16" fmla="*/ 0 w 264"/>
                <a:gd name="T17" fmla="*/ 190 h 335"/>
                <a:gd name="T18" fmla="*/ 2 w 264"/>
                <a:gd name="T19" fmla="*/ 175 h 335"/>
                <a:gd name="T20" fmla="*/ 9 w 264"/>
                <a:gd name="T21" fmla="*/ 162 h 335"/>
                <a:gd name="T22" fmla="*/ 24 w 264"/>
                <a:gd name="T23" fmla="*/ 143 h 335"/>
                <a:gd name="T24" fmla="*/ 45 w 264"/>
                <a:gd name="T25" fmla="*/ 122 h 335"/>
                <a:gd name="T26" fmla="*/ 59 w 264"/>
                <a:gd name="T27" fmla="*/ 107 h 335"/>
                <a:gd name="T28" fmla="*/ 74 w 264"/>
                <a:gd name="T29" fmla="*/ 92 h 335"/>
                <a:gd name="T30" fmla="*/ 93 w 264"/>
                <a:gd name="T31" fmla="*/ 76 h 335"/>
                <a:gd name="T32" fmla="*/ 114 w 264"/>
                <a:gd name="T33" fmla="*/ 59 h 335"/>
                <a:gd name="T34" fmla="*/ 133 w 264"/>
                <a:gd name="T35" fmla="*/ 44 h 335"/>
                <a:gd name="T36" fmla="*/ 154 w 264"/>
                <a:gd name="T37" fmla="*/ 31 h 335"/>
                <a:gd name="T38" fmla="*/ 175 w 264"/>
                <a:gd name="T39" fmla="*/ 19 h 335"/>
                <a:gd name="T40" fmla="*/ 192 w 264"/>
                <a:gd name="T41" fmla="*/ 12 h 335"/>
                <a:gd name="T42" fmla="*/ 209 w 264"/>
                <a:gd name="T43" fmla="*/ 8 h 335"/>
                <a:gd name="T44" fmla="*/ 226 w 264"/>
                <a:gd name="T45" fmla="*/ 4 h 335"/>
                <a:gd name="T46" fmla="*/ 239 w 264"/>
                <a:gd name="T47" fmla="*/ 0 h 335"/>
                <a:gd name="T48" fmla="*/ 251 w 264"/>
                <a:gd name="T49" fmla="*/ 0 h 335"/>
                <a:gd name="T50" fmla="*/ 262 w 264"/>
                <a:gd name="T51" fmla="*/ 0 h 335"/>
                <a:gd name="T52" fmla="*/ 262 w 264"/>
                <a:gd name="T53" fmla="*/ 4 h 335"/>
                <a:gd name="T54" fmla="*/ 262 w 264"/>
                <a:gd name="T55" fmla="*/ 14 h 335"/>
                <a:gd name="T56" fmla="*/ 262 w 264"/>
                <a:gd name="T57" fmla="*/ 35 h 335"/>
                <a:gd name="T58" fmla="*/ 262 w 264"/>
                <a:gd name="T59" fmla="*/ 48 h 335"/>
                <a:gd name="T60" fmla="*/ 262 w 264"/>
                <a:gd name="T61" fmla="*/ 61 h 335"/>
                <a:gd name="T62" fmla="*/ 260 w 264"/>
                <a:gd name="T63" fmla="*/ 76 h 335"/>
                <a:gd name="T64" fmla="*/ 260 w 264"/>
                <a:gd name="T65" fmla="*/ 92 h 335"/>
                <a:gd name="T66" fmla="*/ 260 w 264"/>
                <a:gd name="T67" fmla="*/ 111 h 335"/>
                <a:gd name="T68" fmla="*/ 260 w 264"/>
                <a:gd name="T69" fmla="*/ 126 h 335"/>
                <a:gd name="T70" fmla="*/ 258 w 264"/>
                <a:gd name="T71" fmla="*/ 143 h 335"/>
                <a:gd name="T72" fmla="*/ 258 w 264"/>
                <a:gd name="T73" fmla="*/ 160 h 335"/>
                <a:gd name="T74" fmla="*/ 254 w 264"/>
                <a:gd name="T75" fmla="*/ 175 h 335"/>
                <a:gd name="T76" fmla="*/ 252 w 264"/>
                <a:gd name="T77" fmla="*/ 194 h 335"/>
                <a:gd name="T78" fmla="*/ 251 w 264"/>
                <a:gd name="T79" fmla="*/ 208 h 335"/>
                <a:gd name="T80" fmla="*/ 251 w 264"/>
                <a:gd name="T81" fmla="*/ 223 h 335"/>
                <a:gd name="T82" fmla="*/ 247 w 264"/>
                <a:gd name="T83" fmla="*/ 236 h 335"/>
                <a:gd name="T84" fmla="*/ 241 w 264"/>
                <a:gd name="T85" fmla="*/ 255 h 335"/>
                <a:gd name="T86" fmla="*/ 233 w 264"/>
                <a:gd name="T87" fmla="*/ 270 h 335"/>
                <a:gd name="T88" fmla="*/ 220 w 264"/>
                <a:gd name="T89" fmla="*/ 282 h 335"/>
                <a:gd name="T90" fmla="*/ 201 w 264"/>
                <a:gd name="T91" fmla="*/ 293 h 335"/>
                <a:gd name="T92" fmla="*/ 186 w 264"/>
                <a:gd name="T93" fmla="*/ 299 h 335"/>
                <a:gd name="T94" fmla="*/ 173 w 264"/>
                <a:gd name="T95" fmla="*/ 303 h 335"/>
                <a:gd name="T96" fmla="*/ 159 w 264"/>
                <a:gd name="T97" fmla="*/ 308 h 335"/>
                <a:gd name="T98" fmla="*/ 148 w 264"/>
                <a:gd name="T99" fmla="*/ 312 h 335"/>
                <a:gd name="T100" fmla="*/ 133 w 264"/>
                <a:gd name="T101" fmla="*/ 316 h 335"/>
                <a:gd name="T102" fmla="*/ 119 w 264"/>
                <a:gd name="T103" fmla="*/ 318 h 335"/>
                <a:gd name="T104" fmla="*/ 106 w 264"/>
                <a:gd name="T105" fmla="*/ 322 h 335"/>
                <a:gd name="T106" fmla="*/ 81 w 264"/>
                <a:gd name="T107" fmla="*/ 327 h 335"/>
                <a:gd name="T108" fmla="*/ 61 w 264"/>
                <a:gd name="T109" fmla="*/ 329 h 335"/>
                <a:gd name="T110" fmla="*/ 45 w 264"/>
                <a:gd name="T111" fmla="*/ 331 h 335"/>
                <a:gd name="T112" fmla="*/ 34 w 264"/>
                <a:gd name="T11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335">
                  <a:moveTo>
                    <a:pt x="34" y="335"/>
                  </a:moveTo>
                  <a:lnTo>
                    <a:pt x="34" y="327"/>
                  </a:lnTo>
                  <a:lnTo>
                    <a:pt x="34" y="324"/>
                  </a:lnTo>
                  <a:lnTo>
                    <a:pt x="32" y="316"/>
                  </a:lnTo>
                  <a:lnTo>
                    <a:pt x="32" y="312"/>
                  </a:lnTo>
                  <a:lnTo>
                    <a:pt x="30" y="306"/>
                  </a:lnTo>
                  <a:lnTo>
                    <a:pt x="28" y="299"/>
                  </a:lnTo>
                  <a:lnTo>
                    <a:pt x="28" y="295"/>
                  </a:lnTo>
                  <a:lnTo>
                    <a:pt x="26" y="287"/>
                  </a:lnTo>
                  <a:lnTo>
                    <a:pt x="24" y="282"/>
                  </a:lnTo>
                  <a:lnTo>
                    <a:pt x="24" y="278"/>
                  </a:lnTo>
                  <a:lnTo>
                    <a:pt x="24" y="270"/>
                  </a:lnTo>
                  <a:lnTo>
                    <a:pt x="22" y="265"/>
                  </a:lnTo>
                  <a:lnTo>
                    <a:pt x="21" y="259"/>
                  </a:lnTo>
                  <a:lnTo>
                    <a:pt x="19" y="255"/>
                  </a:lnTo>
                  <a:lnTo>
                    <a:pt x="17" y="247"/>
                  </a:lnTo>
                  <a:lnTo>
                    <a:pt x="15" y="244"/>
                  </a:lnTo>
                  <a:lnTo>
                    <a:pt x="13" y="236"/>
                  </a:lnTo>
                  <a:lnTo>
                    <a:pt x="11" y="232"/>
                  </a:lnTo>
                  <a:lnTo>
                    <a:pt x="9" y="227"/>
                  </a:lnTo>
                  <a:lnTo>
                    <a:pt x="9" y="223"/>
                  </a:lnTo>
                  <a:lnTo>
                    <a:pt x="7" y="217"/>
                  </a:lnTo>
                  <a:lnTo>
                    <a:pt x="5" y="213"/>
                  </a:lnTo>
                  <a:lnTo>
                    <a:pt x="3" y="208"/>
                  </a:lnTo>
                  <a:lnTo>
                    <a:pt x="3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2" y="181"/>
                  </a:lnTo>
                  <a:lnTo>
                    <a:pt x="2" y="175"/>
                  </a:lnTo>
                  <a:lnTo>
                    <a:pt x="2" y="171"/>
                  </a:lnTo>
                  <a:lnTo>
                    <a:pt x="5" y="166"/>
                  </a:lnTo>
                  <a:lnTo>
                    <a:pt x="9" y="162"/>
                  </a:lnTo>
                  <a:lnTo>
                    <a:pt x="13" y="156"/>
                  </a:lnTo>
                  <a:lnTo>
                    <a:pt x="19" y="149"/>
                  </a:lnTo>
                  <a:lnTo>
                    <a:pt x="24" y="143"/>
                  </a:lnTo>
                  <a:lnTo>
                    <a:pt x="30" y="137"/>
                  </a:lnTo>
                  <a:lnTo>
                    <a:pt x="38" y="130"/>
                  </a:lnTo>
                  <a:lnTo>
                    <a:pt x="45" y="122"/>
                  </a:lnTo>
                  <a:lnTo>
                    <a:pt x="49" y="116"/>
                  </a:lnTo>
                  <a:lnTo>
                    <a:pt x="55" y="111"/>
                  </a:lnTo>
                  <a:lnTo>
                    <a:pt x="59" y="107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74" y="92"/>
                  </a:lnTo>
                  <a:lnTo>
                    <a:pt x="80" y="88"/>
                  </a:lnTo>
                  <a:lnTo>
                    <a:pt x="87" y="82"/>
                  </a:lnTo>
                  <a:lnTo>
                    <a:pt x="93" y="76"/>
                  </a:lnTo>
                  <a:lnTo>
                    <a:pt x="99" y="71"/>
                  </a:lnTo>
                  <a:lnTo>
                    <a:pt x="106" y="67"/>
                  </a:lnTo>
                  <a:lnTo>
                    <a:pt x="114" y="59"/>
                  </a:lnTo>
                  <a:lnTo>
                    <a:pt x="119" y="54"/>
                  </a:lnTo>
                  <a:lnTo>
                    <a:pt x="127" y="50"/>
                  </a:lnTo>
                  <a:lnTo>
                    <a:pt x="133" y="44"/>
                  </a:lnTo>
                  <a:lnTo>
                    <a:pt x="140" y="38"/>
                  </a:lnTo>
                  <a:lnTo>
                    <a:pt x="148" y="35"/>
                  </a:lnTo>
                  <a:lnTo>
                    <a:pt x="154" y="31"/>
                  </a:lnTo>
                  <a:lnTo>
                    <a:pt x="159" y="27"/>
                  </a:lnTo>
                  <a:lnTo>
                    <a:pt x="167" y="23"/>
                  </a:lnTo>
                  <a:lnTo>
                    <a:pt x="175" y="19"/>
                  </a:lnTo>
                  <a:lnTo>
                    <a:pt x="180" y="17"/>
                  </a:lnTo>
                  <a:lnTo>
                    <a:pt x="186" y="16"/>
                  </a:lnTo>
                  <a:lnTo>
                    <a:pt x="192" y="12"/>
                  </a:lnTo>
                  <a:lnTo>
                    <a:pt x="199" y="12"/>
                  </a:lnTo>
                  <a:lnTo>
                    <a:pt x="205" y="10"/>
                  </a:lnTo>
                  <a:lnTo>
                    <a:pt x="209" y="8"/>
                  </a:lnTo>
                  <a:lnTo>
                    <a:pt x="216" y="6"/>
                  </a:lnTo>
                  <a:lnTo>
                    <a:pt x="220" y="4"/>
                  </a:lnTo>
                  <a:lnTo>
                    <a:pt x="226" y="4"/>
                  </a:lnTo>
                  <a:lnTo>
                    <a:pt x="230" y="2"/>
                  </a:lnTo>
                  <a:lnTo>
                    <a:pt x="235" y="2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2" y="0"/>
                  </a:lnTo>
                  <a:lnTo>
                    <a:pt x="262" y="4"/>
                  </a:lnTo>
                  <a:lnTo>
                    <a:pt x="262" y="6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2" y="19"/>
                  </a:lnTo>
                  <a:lnTo>
                    <a:pt x="262" y="27"/>
                  </a:lnTo>
                  <a:lnTo>
                    <a:pt x="262" y="35"/>
                  </a:lnTo>
                  <a:lnTo>
                    <a:pt x="262" y="38"/>
                  </a:lnTo>
                  <a:lnTo>
                    <a:pt x="262" y="42"/>
                  </a:lnTo>
                  <a:lnTo>
                    <a:pt x="262" y="48"/>
                  </a:lnTo>
                  <a:lnTo>
                    <a:pt x="262" y="52"/>
                  </a:lnTo>
                  <a:lnTo>
                    <a:pt x="262" y="57"/>
                  </a:lnTo>
                  <a:lnTo>
                    <a:pt x="262" y="61"/>
                  </a:lnTo>
                  <a:lnTo>
                    <a:pt x="262" y="67"/>
                  </a:lnTo>
                  <a:lnTo>
                    <a:pt x="262" y="71"/>
                  </a:lnTo>
                  <a:lnTo>
                    <a:pt x="260" y="76"/>
                  </a:lnTo>
                  <a:lnTo>
                    <a:pt x="260" y="80"/>
                  </a:lnTo>
                  <a:lnTo>
                    <a:pt x="260" y="86"/>
                  </a:lnTo>
                  <a:lnTo>
                    <a:pt x="260" y="92"/>
                  </a:lnTo>
                  <a:lnTo>
                    <a:pt x="260" y="99"/>
                  </a:lnTo>
                  <a:lnTo>
                    <a:pt x="260" y="103"/>
                  </a:lnTo>
                  <a:lnTo>
                    <a:pt x="260" y="111"/>
                  </a:lnTo>
                  <a:lnTo>
                    <a:pt x="260" y="114"/>
                  </a:lnTo>
                  <a:lnTo>
                    <a:pt x="260" y="120"/>
                  </a:lnTo>
                  <a:lnTo>
                    <a:pt x="260" y="126"/>
                  </a:lnTo>
                  <a:lnTo>
                    <a:pt x="260" y="130"/>
                  </a:lnTo>
                  <a:lnTo>
                    <a:pt x="260" y="137"/>
                  </a:lnTo>
                  <a:lnTo>
                    <a:pt x="258" y="143"/>
                  </a:lnTo>
                  <a:lnTo>
                    <a:pt x="258" y="149"/>
                  </a:lnTo>
                  <a:lnTo>
                    <a:pt x="258" y="154"/>
                  </a:lnTo>
                  <a:lnTo>
                    <a:pt x="258" y="160"/>
                  </a:lnTo>
                  <a:lnTo>
                    <a:pt x="256" y="166"/>
                  </a:lnTo>
                  <a:lnTo>
                    <a:pt x="256" y="171"/>
                  </a:lnTo>
                  <a:lnTo>
                    <a:pt x="254" y="175"/>
                  </a:lnTo>
                  <a:lnTo>
                    <a:pt x="254" y="183"/>
                  </a:lnTo>
                  <a:lnTo>
                    <a:pt x="254" y="187"/>
                  </a:lnTo>
                  <a:lnTo>
                    <a:pt x="252" y="194"/>
                  </a:lnTo>
                  <a:lnTo>
                    <a:pt x="252" y="198"/>
                  </a:lnTo>
                  <a:lnTo>
                    <a:pt x="252" y="204"/>
                  </a:lnTo>
                  <a:lnTo>
                    <a:pt x="251" y="208"/>
                  </a:lnTo>
                  <a:lnTo>
                    <a:pt x="251" y="213"/>
                  </a:lnTo>
                  <a:lnTo>
                    <a:pt x="251" y="217"/>
                  </a:lnTo>
                  <a:lnTo>
                    <a:pt x="251" y="223"/>
                  </a:lnTo>
                  <a:lnTo>
                    <a:pt x="249" y="227"/>
                  </a:lnTo>
                  <a:lnTo>
                    <a:pt x="249" y="232"/>
                  </a:lnTo>
                  <a:lnTo>
                    <a:pt x="247" y="236"/>
                  </a:lnTo>
                  <a:lnTo>
                    <a:pt x="247" y="240"/>
                  </a:lnTo>
                  <a:lnTo>
                    <a:pt x="243" y="247"/>
                  </a:lnTo>
                  <a:lnTo>
                    <a:pt x="241" y="255"/>
                  </a:lnTo>
                  <a:lnTo>
                    <a:pt x="239" y="261"/>
                  </a:lnTo>
                  <a:lnTo>
                    <a:pt x="237" y="266"/>
                  </a:lnTo>
                  <a:lnTo>
                    <a:pt x="233" y="270"/>
                  </a:lnTo>
                  <a:lnTo>
                    <a:pt x="230" y="274"/>
                  </a:lnTo>
                  <a:lnTo>
                    <a:pt x="224" y="278"/>
                  </a:lnTo>
                  <a:lnTo>
                    <a:pt x="220" y="282"/>
                  </a:lnTo>
                  <a:lnTo>
                    <a:pt x="213" y="285"/>
                  </a:lnTo>
                  <a:lnTo>
                    <a:pt x="207" y="289"/>
                  </a:lnTo>
                  <a:lnTo>
                    <a:pt x="201" y="293"/>
                  </a:lnTo>
                  <a:lnTo>
                    <a:pt x="194" y="297"/>
                  </a:lnTo>
                  <a:lnTo>
                    <a:pt x="188" y="297"/>
                  </a:lnTo>
                  <a:lnTo>
                    <a:pt x="186" y="299"/>
                  </a:lnTo>
                  <a:lnTo>
                    <a:pt x="180" y="301"/>
                  </a:lnTo>
                  <a:lnTo>
                    <a:pt x="176" y="303"/>
                  </a:lnTo>
                  <a:lnTo>
                    <a:pt x="173" y="303"/>
                  </a:lnTo>
                  <a:lnTo>
                    <a:pt x="167" y="306"/>
                  </a:lnTo>
                  <a:lnTo>
                    <a:pt x="163" y="306"/>
                  </a:lnTo>
                  <a:lnTo>
                    <a:pt x="159" y="308"/>
                  </a:lnTo>
                  <a:lnTo>
                    <a:pt x="156" y="308"/>
                  </a:lnTo>
                  <a:lnTo>
                    <a:pt x="150" y="310"/>
                  </a:lnTo>
                  <a:lnTo>
                    <a:pt x="148" y="312"/>
                  </a:lnTo>
                  <a:lnTo>
                    <a:pt x="142" y="314"/>
                  </a:lnTo>
                  <a:lnTo>
                    <a:pt x="137" y="314"/>
                  </a:lnTo>
                  <a:lnTo>
                    <a:pt x="133" y="316"/>
                  </a:lnTo>
                  <a:lnTo>
                    <a:pt x="127" y="316"/>
                  </a:lnTo>
                  <a:lnTo>
                    <a:pt x="125" y="318"/>
                  </a:lnTo>
                  <a:lnTo>
                    <a:pt x="119" y="318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06" y="322"/>
                  </a:lnTo>
                  <a:lnTo>
                    <a:pt x="97" y="324"/>
                  </a:lnTo>
                  <a:lnTo>
                    <a:pt x="91" y="325"/>
                  </a:lnTo>
                  <a:lnTo>
                    <a:pt x="81" y="327"/>
                  </a:lnTo>
                  <a:lnTo>
                    <a:pt x="74" y="327"/>
                  </a:lnTo>
                  <a:lnTo>
                    <a:pt x="68" y="327"/>
                  </a:lnTo>
                  <a:lnTo>
                    <a:pt x="61" y="329"/>
                  </a:lnTo>
                  <a:lnTo>
                    <a:pt x="55" y="329"/>
                  </a:lnTo>
                  <a:lnTo>
                    <a:pt x="49" y="331"/>
                  </a:lnTo>
                  <a:lnTo>
                    <a:pt x="45" y="331"/>
                  </a:lnTo>
                  <a:lnTo>
                    <a:pt x="40" y="333"/>
                  </a:lnTo>
                  <a:lnTo>
                    <a:pt x="36" y="333"/>
                  </a:lnTo>
                  <a:lnTo>
                    <a:pt x="34" y="335"/>
                  </a:lnTo>
                  <a:lnTo>
                    <a:pt x="34" y="335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1" name="Freeform 161"/>
            <p:cNvSpPr>
              <a:spLocks/>
            </p:cNvSpPr>
            <p:nvPr/>
          </p:nvSpPr>
          <p:spPr bwMode="auto">
            <a:xfrm>
              <a:off x="1663" y="3322"/>
              <a:ext cx="176" cy="98"/>
            </a:xfrm>
            <a:custGeom>
              <a:avLst/>
              <a:gdLst>
                <a:gd name="T0" fmla="*/ 15 w 352"/>
                <a:gd name="T1" fmla="*/ 0 h 196"/>
                <a:gd name="T2" fmla="*/ 38 w 352"/>
                <a:gd name="T3" fmla="*/ 0 h 196"/>
                <a:gd name="T4" fmla="*/ 55 w 352"/>
                <a:gd name="T5" fmla="*/ 0 h 196"/>
                <a:gd name="T6" fmla="*/ 70 w 352"/>
                <a:gd name="T7" fmla="*/ 2 h 196"/>
                <a:gd name="T8" fmla="*/ 88 w 352"/>
                <a:gd name="T9" fmla="*/ 4 h 196"/>
                <a:gd name="T10" fmla="*/ 105 w 352"/>
                <a:gd name="T11" fmla="*/ 4 h 196"/>
                <a:gd name="T12" fmla="*/ 122 w 352"/>
                <a:gd name="T13" fmla="*/ 8 h 196"/>
                <a:gd name="T14" fmla="*/ 139 w 352"/>
                <a:gd name="T15" fmla="*/ 11 h 196"/>
                <a:gd name="T16" fmla="*/ 162 w 352"/>
                <a:gd name="T17" fmla="*/ 19 h 196"/>
                <a:gd name="T18" fmla="*/ 183 w 352"/>
                <a:gd name="T19" fmla="*/ 27 h 196"/>
                <a:gd name="T20" fmla="*/ 204 w 352"/>
                <a:gd name="T21" fmla="*/ 40 h 196"/>
                <a:gd name="T22" fmla="*/ 219 w 352"/>
                <a:gd name="T23" fmla="*/ 51 h 196"/>
                <a:gd name="T24" fmla="*/ 236 w 352"/>
                <a:gd name="T25" fmla="*/ 68 h 196"/>
                <a:gd name="T26" fmla="*/ 247 w 352"/>
                <a:gd name="T27" fmla="*/ 82 h 196"/>
                <a:gd name="T28" fmla="*/ 259 w 352"/>
                <a:gd name="T29" fmla="*/ 97 h 196"/>
                <a:gd name="T30" fmla="*/ 274 w 352"/>
                <a:gd name="T31" fmla="*/ 110 h 196"/>
                <a:gd name="T32" fmla="*/ 289 w 352"/>
                <a:gd name="T33" fmla="*/ 122 h 196"/>
                <a:gd name="T34" fmla="*/ 302 w 352"/>
                <a:gd name="T35" fmla="*/ 131 h 196"/>
                <a:gd name="T36" fmla="*/ 323 w 352"/>
                <a:gd name="T37" fmla="*/ 143 h 196"/>
                <a:gd name="T38" fmla="*/ 344 w 352"/>
                <a:gd name="T39" fmla="*/ 154 h 196"/>
                <a:gd name="T40" fmla="*/ 352 w 352"/>
                <a:gd name="T41" fmla="*/ 158 h 196"/>
                <a:gd name="T42" fmla="*/ 340 w 352"/>
                <a:gd name="T43" fmla="*/ 158 h 196"/>
                <a:gd name="T44" fmla="*/ 327 w 352"/>
                <a:gd name="T45" fmla="*/ 162 h 196"/>
                <a:gd name="T46" fmla="*/ 312 w 352"/>
                <a:gd name="T47" fmla="*/ 165 h 196"/>
                <a:gd name="T48" fmla="*/ 293 w 352"/>
                <a:gd name="T49" fmla="*/ 171 h 196"/>
                <a:gd name="T50" fmla="*/ 270 w 352"/>
                <a:gd name="T51" fmla="*/ 175 h 196"/>
                <a:gd name="T52" fmla="*/ 249 w 352"/>
                <a:gd name="T53" fmla="*/ 179 h 196"/>
                <a:gd name="T54" fmla="*/ 228 w 352"/>
                <a:gd name="T55" fmla="*/ 184 h 196"/>
                <a:gd name="T56" fmla="*/ 209 w 352"/>
                <a:gd name="T57" fmla="*/ 188 h 196"/>
                <a:gd name="T58" fmla="*/ 192 w 352"/>
                <a:gd name="T59" fmla="*/ 190 h 196"/>
                <a:gd name="T60" fmla="*/ 183 w 352"/>
                <a:gd name="T61" fmla="*/ 192 h 196"/>
                <a:gd name="T62" fmla="*/ 164 w 352"/>
                <a:gd name="T63" fmla="*/ 194 h 196"/>
                <a:gd name="T64" fmla="*/ 146 w 352"/>
                <a:gd name="T65" fmla="*/ 196 h 196"/>
                <a:gd name="T66" fmla="*/ 127 w 352"/>
                <a:gd name="T67" fmla="*/ 194 h 196"/>
                <a:gd name="T68" fmla="*/ 112 w 352"/>
                <a:gd name="T69" fmla="*/ 182 h 196"/>
                <a:gd name="T70" fmla="*/ 103 w 352"/>
                <a:gd name="T71" fmla="*/ 163 h 196"/>
                <a:gd name="T72" fmla="*/ 101 w 352"/>
                <a:gd name="T73" fmla="*/ 146 h 196"/>
                <a:gd name="T74" fmla="*/ 97 w 352"/>
                <a:gd name="T75" fmla="*/ 127 h 196"/>
                <a:gd name="T76" fmla="*/ 89 w 352"/>
                <a:gd name="T77" fmla="*/ 108 h 196"/>
                <a:gd name="T78" fmla="*/ 78 w 352"/>
                <a:gd name="T79" fmla="*/ 89 h 196"/>
                <a:gd name="T80" fmla="*/ 69 w 352"/>
                <a:gd name="T81" fmla="*/ 72 h 196"/>
                <a:gd name="T82" fmla="*/ 53 w 352"/>
                <a:gd name="T83" fmla="*/ 53 h 196"/>
                <a:gd name="T84" fmla="*/ 40 w 352"/>
                <a:gd name="T85" fmla="*/ 38 h 196"/>
                <a:gd name="T86" fmla="*/ 23 w 352"/>
                <a:gd name="T87" fmla="*/ 21 h 196"/>
                <a:gd name="T88" fmla="*/ 4 w 352"/>
                <a:gd name="T89" fmla="*/ 4 h 196"/>
                <a:gd name="T90" fmla="*/ 0 w 352"/>
                <a:gd name="T91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196">
                  <a:moveTo>
                    <a:pt x="0" y="4"/>
                  </a:moveTo>
                  <a:lnTo>
                    <a:pt x="8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70" y="2"/>
                  </a:lnTo>
                  <a:lnTo>
                    <a:pt x="80" y="2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1" y="9"/>
                  </a:lnTo>
                  <a:lnTo>
                    <a:pt x="139" y="11"/>
                  </a:lnTo>
                  <a:lnTo>
                    <a:pt x="146" y="13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9" y="21"/>
                  </a:lnTo>
                  <a:lnTo>
                    <a:pt x="177" y="25"/>
                  </a:lnTo>
                  <a:lnTo>
                    <a:pt x="183" y="27"/>
                  </a:lnTo>
                  <a:lnTo>
                    <a:pt x="190" y="32"/>
                  </a:lnTo>
                  <a:lnTo>
                    <a:pt x="198" y="34"/>
                  </a:lnTo>
                  <a:lnTo>
                    <a:pt x="204" y="40"/>
                  </a:lnTo>
                  <a:lnTo>
                    <a:pt x="209" y="42"/>
                  </a:lnTo>
                  <a:lnTo>
                    <a:pt x="215" y="48"/>
                  </a:lnTo>
                  <a:lnTo>
                    <a:pt x="219" y="51"/>
                  </a:lnTo>
                  <a:lnTo>
                    <a:pt x="224" y="57"/>
                  </a:lnTo>
                  <a:lnTo>
                    <a:pt x="230" y="63"/>
                  </a:lnTo>
                  <a:lnTo>
                    <a:pt x="236" y="68"/>
                  </a:lnTo>
                  <a:lnTo>
                    <a:pt x="238" y="72"/>
                  </a:lnTo>
                  <a:lnTo>
                    <a:pt x="242" y="78"/>
                  </a:lnTo>
                  <a:lnTo>
                    <a:pt x="247" y="82"/>
                  </a:lnTo>
                  <a:lnTo>
                    <a:pt x="253" y="87"/>
                  </a:lnTo>
                  <a:lnTo>
                    <a:pt x="255" y="93"/>
                  </a:lnTo>
                  <a:lnTo>
                    <a:pt x="259" y="97"/>
                  </a:lnTo>
                  <a:lnTo>
                    <a:pt x="264" y="101"/>
                  </a:lnTo>
                  <a:lnTo>
                    <a:pt x="270" y="106"/>
                  </a:lnTo>
                  <a:lnTo>
                    <a:pt x="274" y="110"/>
                  </a:lnTo>
                  <a:lnTo>
                    <a:pt x="280" y="114"/>
                  </a:lnTo>
                  <a:lnTo>
                    <a:pt x="283" y="116"/>
                  </a:lnTo>
                  <a:lnTo>
                    <a:pt x="289" y="122"/>
                  </a:lnTo>
                  <a:lnTo>
                    <a:pt x="293" y="124"/>
                  </a:lnTo>
                  <a:lnTo>
                    <a:pt x="299" y="127"/>
                  </a:lnTo>
                  <a:lnTo>
                    <a:pt x="302" y="131"/>
                  </a:lnTo>
                  <a:lnTo>
                    <a:pt x="308" y="135"/>
                  </a:lnTo>
                  <a:lnTo>
                    <a:pt x="316" y="139"/>
                  </a:lnTo>
                  <a:lnTo>
                    <a:pt x="323" y="143"/>
                  </a:lnTo>
                  <a:lnTo>
                    <a:pt x="331" y="146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6" y="154"/>
                  </a:lnTo>
                  <a:lnTo>
                    <a:pt x="350" y="156"/>
                  </a:lnTo>
                  <a:lnTo>
                    <a:pt x="352" y="158"/>
                  </a:lnTo>
                  <a:lnTo>
                    <a:pt x="348" y="158"/>
                  </a:lnTo>
                  <a:lnTo>
                    <a:pt x="344" y="158"/>
                  </a:lnTo>
                  <a:lnTo>
                    <a:pt x="340" y="158"/>
                  </a:lnTo>
                  <a:lnTo>
                    <a:pt x="337" y="160"/>
                  </a:lnTo>
                  <a:lnTo>
                    <a:pt x="331" y="160"/>
                  </a:lnTo>
                  <a:lnTo>
                    <a:pt x="327" y="162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12" y="165"/>
                  </a:lnTo>
                  <a:lnTo>
                    <a:pt x="304" y="167"/>
                  </a:lnTo>
                  <a:lnTo>
                    <a:pt x="299" y="169"/>
                  </a:lnTo>
                  <a:lnTo>
                    <a:pt x="293" y="171"/>
                  </a:lnTo>
                  <a:lnTo>
                    <a:pt x="283" y="173"/>
                  </a:lnTo>
                  <a:lnTo>
                    <a:pt x="278" y="175"/>
                  </a:lnTo>
                  <a:lnTo>
                    <a:pt x="270" y="175"/>
                  </a:lnTo>
                  <a:lnTo>
                    <a:pt x="262" y="175"/>
                  </a:lnTo>
                  <a:lnTo>
                    <a:pt x="255" y="177"/>
                  </a:lnTo>
                  <a:lnTo>
                    <a:pt x="249" y="179"/>
                  </a:lnTo>
                  <a:lnTo>
                    <a:pt x="240" y="181"/>
                  </a:lnTo>
                  <a:lnTo>
                    <a:pt x="234" y="182"/>
                  </a:lnTo>
                  <a:lnTo>
                    <a:pt x="228" y="184"/>
                  </a:lnTo>
                  <a:lnTo>
                    <a:pt x="223" y="186"/>
                  </a:lnTo>
                  <a:lnTo>
                    <a:pt x="215" y="186"/>
                  </a:lnTo>
                  <a:lnTo>
                    <a:pt x="209" y="188"/>
                  </a:lnTo>
                  <a:lnTo>
                    <a:pt x="202" y="188"/>
                  </a:lnTo>
                  <a:lnTo>
                    <a:pt x="198" y="190"/>
                  </a:lnTo>
                  <a:lnTo>
                    <a:pt x="192" y="190"/>
                  </a:lnTo>
                  <a:lnTo>
                    <a:pt x="188" y="190"/>
                  </a:lnTo>
                  <a:lnTo>
                    <a:pt x="184" y="192"/>
                  </a:lnTo>
                  <a:lnTo>
                    <a:pt x="183" y="192"/>
                  </a:lnTo>
                  <a:lnTo>
                    <a:pt x="177" y="192"/>
                  </a:lnTo>
                  <a:lnTo>
                    <a:pt x="169" y="194"/>
                  </a:lnTo>
                  <a:lnTo>
                    <a:pt x="164" y="194"/>
                  </a:lnTo>
                  <a:lnTo>
                    <a:pt x="160" y="194"/>
                  </a:lnTo>
                  <a:lnTo>
                    <a:pt x="150" y="194"/>
                  </a:lnTo>
                  <a:lnTo>
                    <a:pt x="146" y="196"/>
                  </a:lnTo>
                  <a:lnTo>
                    <a:pt x="139" y="194"/>
                  </a:lnTo>
                  <a:lnTo>
                    <a:pt x="133" y="194"/>
                  </a:lnTo>
                  <a:lnTo>
                    <a:pt x="127" y="194"/>
                  </a:lnTo>
                  <a:lnTo>
                    <a:pt x="120" y="190"/>
                  </a:lnTo>
                  <a:lnTo>
                    <a:pt x="116" y="186"/>
                  </a:lnTo>
                  <a:lnTo>
                    <a:pt x="112" y="182"/>
                  </a:lnTo>
                  <a:lnTo>
                    <a:pt x="108" y="175"/>
                  </a:lnTo>
                  <a:lnTo>
                    <a:pt x="105" y="167"/>
                  </a:lnTo>
                  <a:lnTo>
                    <a:pt x="103" y="163"/>
                  </a:lnTo>
                  <a:lnTo>
                    <a:pt x="101" y="158"/>
                  </a:lnTo>
                  <a:lnTo>
                    <a:pt x="101" y="152"/>
                  </a:lnTo>
                  <a:lnTo>
                    <a:pt x="101" y="146"/>
                  </a:lnTo>
                  <a:lnTo>
                    <a:pt x="101" y="141"/>
                  </a:lnTo>
                  <a:lnTo>
                    <a:pt x="99" y="135"/>
                  </a:lnTo>
                  <a:lnTo>
                    <a:pt x="97" y="127"/>
                  </a:lnTo>
                  <a:lnTo>
                    <a:pt x="95" y="122"/>
                  </a:lnTo>
                  <a:lnTo>
                    <a:pt x="93" y="114"/>
                  </a:lnTo>
                  <a:lnTo>
                    <a:pt x="89" y="108"/>
                  </a:lnTo>
                  <a:lnTo>
                    <a:pt x="88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6" y="82"/>
                  </a:lnTo>
                  <a:lnTo>
                    <a:pt x="70" y="76"/>
                  </a:lnTo>
                  <a:lnTo>
                    <a:pt x="69" y="72"/>
                  </a:lnTo>
                  <a:lnTo>
                    <a:pt x="63" y="63"/>
                  </a:lnTo>
                  <a:lnTo>
                    <a:pt x="57" y="59"/>
                  </a:lnTo>
                  <a:lnTo>
                    <a:pt x="53" y="53"/>
                  </a:lnTo>
                  <a:lnTo>
                    <a:pt x="50" y="49"/>
                  </a:lnTo>
                  <a:lnTo>
                    <a:pt x="44" y="44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31" y="29"/>
                  </a:lnTo>
                  <a:lnTo>
                    <a:pt x="23" y="21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2" name="Freeform 162"/>
            <p:cNvSpPr>
              <a:spLocks/>
            </p:cNvSpPr>
            <p:nvPr/>
          </p:nvSpPr>
          <p:spPr bwMode="auto">
            <a:xfrm>
              <a:off x="1356" y="3473"/>
              <a:ext cx="145" cy="238"/>
            </a:xfrm>
            <a:custGeom>
              <a:avLst/>
              <a:gdLst>
                <a:gd name="T0" fmla="*/ 126 w 289"/>
                <a:gd name="T1" fmla="*/ 14 h 476"/>
                <a:gd name="T2" fmla="*/ 114 w 289"/>
                <a:gd name="T3" fmla="*/ 38 h 476"/>
                <a:gd name="T4" fmla="*/ 101 w 289"/>
                <a:gd name="T5" fmla="*/ 61 h 476"/>
                <a:gd name="T6" fmla="*/ 86 w 289"/>
                <a:gd name="T7" fmla="*/ 86 h 476"/>
                <a:gd name="T8" fmla="*/ 71 w 289"/>
                <a:gd name="T9" fmla="*/ 109 h 476"/>
                <a:gd name="T10" fmla="*/ 52 w 289"/>
                <a:gd name="T11" fmla="*/ 131 h 476"/>
                <a:gd name="T12" fmla="*/ 36 w 289"/>
                <a:gd name="T13" fmla="*/ 149 h 476"/>
                <a:gd name="T14" fmla="*/ 21 w 289"/>
                <a:gd name="T15" fmla="*/ 166 h 476"/>
                <a:gd name="T16" fmla="*/ 8 w 289"/>
                <a:gd name="T17" fmla="*/ 179 h 476"/>
                <a:gd name="T18" fmla="*/ 0 w 289"/>
                <a:gd name="T19" fmla="*/ 190 h 476"/>
                <a:gd name="T20" fmla="*/ 0 w 289"/>
                <a:gd name="T21" fmla="*/ 196 h 476"/>
                <a:gd name="T22" fmla="*/ 0 w 289"/>
                <a:gd name="T23" fmla="*/ 207 h 476"/>
                <a:gd name="T24" fmla="*/ 4 w 289"/>
                <a:gd name="T25" fmla="*/ 225 h 476"/>
                <a:gd name="T26" fmla="*/ 8 w 289"/>
                <a:gd name="T27" fmla="*/ 244 h 476"/>
                <a:gd name="T28" fmla="*/ 12 w 289"/>
                <a:gd name="T29" fmla="*/ 259 h 476"/>
                <a:gd name="T30" fmla="*/ 17 w 289"/>
                <a:gd name="T31" fmla="*/ 274 h 476"/>
                <a:gd name="T32" fmla="*/ 21 w 289"/>
                <a:gd name="T33" fmla="*/ 291 h 476"/>
                <a:gd name="T34" fmla="*/ 25 w 289"/>
                <a:gd name="T35" fmla="*/ 303 h 476"/>
                <a:gd name="T36" fmla="*/ 29 w 289"/>
                <a:gd name="T37" fmla="*/ 318 h 476"/>
                <a:gd name="T38" fmla="*/ 36 w 289"/>
                <a:gd name="T39" fmla="*/ 331 h 476"/>
                <a:gd name="T40" fmla="*/ 44 w 289"/>
                <a:gd name="T41" fmla="*/ 352 h 476"/>
                <a:gd name="T42" fmla="*/ 52 w 289"/>
                <a:gd name="T43" fmla="*/ 363 h 476"/>
                <a:gd name="T44" fmla="*/ 63 w 289"/>
                <a:gd name="T45" fmla="*/ 384 h 476"/>
                <a:gd name="T46" fmla="*/ 78 w 289"/>
                <a:gd name="T47" fmla="*/ 405 h 476"/>
                <a:gd name="T48" fmla="*/ 95 w 289"/>
                <a:gd name="T49" fmla="*/ 424 h 476"/>
                <a:gd name="T50" fmla="*/ 109 w 289"/>
                <a:gd name="T51" fmla="*/ 437 h 476"/>
                <a:gd name="T52" fmla="*/ 126 w 289"/>
                <a:gd name="T53" fmla="*/ 456 h 476"/>
                <a:gd name="T54" fmla="*/ 143 w 289"/>
                <a:gd name="T55" fmla="*/ 470 h 476"/>
                <a:gd name="T56" fmla="*/ 158 w 289"/>
                <a:gd name="T57" fmla="*/ 476 h 476"/>
                <a:gd name="T58" fmla="*/ 169 w 289"/>
                <a:gd name="T59" fmla="*/ 474 h 476"/>
                <a:gd name="T60" fmla="*/ 177 w 289"/>
                <a:gd name="T61" fmla="*/ 470 h 476"/>
                <a:gd name="T62" fmla="*/ 188 w 289"/>
                <a:gd name="T63" fmla="*/ 453 h 476"/>
                <a:gd name="T64" fmla="*/ 196 w 289"/>
                <a:gd name="T65" fmla="*/ 437 h 476"/>
                <a:gd name="T66" fmla="*/ 204 w 289"/>
                <a:gd name="T67" fmla="*/ 424 h 476"/>
                <a:gd name="T68" fmla="*/ 211 w 289"/>
                <a:gd name="T69" fmla="*/ 409 h 476"/>
                <a:gd name="T70" fmla="*/ 217 w 289"/>
                <a:gd name="T71" fmla="*/ 394 h 476"/>
                <a:gd name="T72" fmla="*/ 225 w 289"/>
                <a:gd name="T73" fmla="*/ 375 h 476"/>
                <a:gd name="T74" fmla="*/ 232 w 289"/>
                <a:gd name="T75" fmla="*/ 358 h 476"/>
                <a:gd name="T76" fmla="*/ 242 w 289"/>
                <a:gd name="T77" fmla="*/ 342 h 476"/>
                <a:gd name="T78" fmla="*/ 249 w 289"/>
                <a:gd name="T79" fmla="*/ 322 h 476"/>
                <a:gd name="T80" fmla="*/ 255 w 289"/>
                <a:gd name="T81" fmla="*/ 303 h 476"/>
                <a:gd name="T82" fmla="*/ 261 w 289"/>
                <a:gd name="T83" fmla="*/ 285 h 476"/>
                <a:gd name="T84" fmla="*/ 268 w 289"/>
                <a:gd name="T85" fmla="*/ 270 h 476"/>
                <a:gd name="T86" fmla="*/ 276 w 289"/>
                <a:gd name="T87" fmla="*/ 253 h 476"/>
                <a:gd name="T88" fmla="*/ 278 w 289"/>
                <a:gd name="T89" fmla="*/ 238 h 476"/>
                <a:gd name="T90" fmla="*/ 283 w 289"/>
                <a:gd name="T91" fmla="*/ 225 h 476"/>
                <a:gd name="T92" fmla="*/ 285 w 289"/>
                <a:gd name="T93" fmla="*/ 215 h 476"/>
                <a:gd name="T94" fmla="*/ 289 w 289"/>
                <a:gd name="T95" fmla="*/ 198 h 476"/>
                <a:gd name="T96" fmla="*/ 283 w 289"/>
                <a:gd name="T97" fmla="*/ 181 h 476"/>
                <a:gd name="T98" fmla="*/ 274 w 289"/>
                <a:gd name="T99" fmla="*/ 169 h 476"/>
                <a:gd name="T100" fmla="*/ 261 w 289"/>
                <a:gd name="T101" fmla="*/ 156 h 476"/>
                <a:gd name="T102" fmla="*/ 249 w 289"/>
                <a:gd name="T103" fmla="*/ 141 h 476"/>
                <a:gd name="T104" fmla="*/ 234 w 289"/>
                <a:gd name="T105" fmla="*/ 130 h 476"/>
                <a:gd name="T106" fmla="*/ 221 w 289"/>
                <a:gd name="T107" fmla="*/ 114 h 476"/>
                <a:gd name="T108" fmla="*/ 207 w 289"/>
                <a:gd name="T109" fmla="*/ 99 h 476"/>
                <a:gd name="T110" fmla="*/ 190 w 289"/>
                <a:gd name="T111" fmla="*/ 86 h 476"/>
                <a:gd name="T112" fmla="*/ 177 w 289"/>
                <a:gd name="T113" fmla="*/ 72 h 476"/>
                <a:gd name="T114" fmla="*/ 168 w 289"/>
                <a:gd name="T115" fmla="*/ 59 h 476"/>
                <a:gd name="T116" fmla="*/ 156 w 289"/>
                <a:gd name="T117" fmla="*/ 42 h 476"/>
                <a:gd name="T118" fmla="*/ 143 w 289"/>
                <a:gd name="T119" fmla="*/ 23 h 476"/>
                <a:gd name="T120" fmla="*/ 135 w 289"/>
                <a:gd name="T121" fmla="*/ 8 h 476"/>
                <a:gd name="T122" fmla="*/ 131 w 289"/>
                <a:gd name="T12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476">
                  <a:moveTo>
                    <a:pt x="131" y="0"/>
                  </a:moveTo>
                  <a:lnTo>
                    <a:pt x="128" y="6"/>
                  </a:lnTo>
                  <a:lnTo>
                    <a:pt x="126" y="14"/>
                  </a:lnTo>
                  <a:lnTo>
                    <a:pt x="122" y="21"/>
                  </a:lnTo>
                  <a:lnTo>
                    <a:pt x="118" y="29"/>
                  </a:lnTo>
                  <a:lnTo>
                    <a:pt x="114" y="38"/>
                  </a:lnTo>
                  <a:lnTo>
                    <a:pt x="112" y="46"/>
                  </a:lnTo>
                  <a:lnTo>
                    <a:pt x="107" y="53"/>
                  </a:lnTo>
                  <a:lnTo>
                    <a:pt x="101" y="61"/>
                  </a:lnTo>
                  <a:lnTo>
                    <a:pt x="97" y="69"/>
                  </a:lnTo>
                  <a:lnTo>
                    <a:pt x="93" y="76"/>
                  </a:lnTo>
                  <a:lnTo>
                    <a:pt x="86" y="86"/>
                  </a:lnTo>
                  <a:lnTo>
                    <a:pt x="80" y="93"/>
                  </a:lnTo>
                  <a:lnTo>
                    <a:pt x="74" y="101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9" y="124"/>
                  </a:lnTo>
                  <a:lnTo>
                    <a:pt x="52" y="131"/>
                  </a:lnTo>
                  <a:lnTo>
                    <a:pt x="48" y="135"/>
                  </a:lnTo>
                  <a:lnTo>
                    <a:pt x="40" y="143"/>
                  </a:lnTo>
                  <a:lnTo>
                    <a:pt x="36" y="149"/>
                  </a:lnTo>
                  <a:lnTo>
                    <a:pt x="29" y="154"/>
                  </a:lnTo>
                  <a:lnTo>
                    <a:pt x="25" y="160"/>
                  </a:lnTo>
                  <a:lnTo>
                    <a:pt x="21" y="166"/>
                  </a:lnTo>
                  <a:lnTo>
                    <a:pt x="17" y="171"/>
                  </a:lnTo>
                  <a:lnTo>
                    <a:pt x="12" y="175"/>
                  </a:lnTo>
                  <a:lnTo>
                    <a:pt x="8" y="179"/>
                  </a:lnTo>
                  <a:lnTo>
                    <a:pt x="6" y="181"/>
                  </a:lnTo>
                  <a:lnTo>
                    <a:pt x="4" y="185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2" y="211"/>
                  </a:lnTo>
                  <a:lnTo>
                    <a:pt x="2" y="217"/>
                  </a:lnTo>
                  <a:lnTo>
                    <a:pt x="4" y="225"/>
                  </a:lnTo>
                  <a:lnTo>
                    <a:pt x="4" y="230"/>
                  </a:lnTo>
                  <a:lnTo>
                    <a:pt x="6" y="236"/>
                  </a:lnTo>
                  <a:lnTo>
                    <a:pt x="8" y="244"/>
                  </a:lnTo>
                  <a:lnTo>
                    <a:pt x="10" y="249"/>
                  </a:lnTo>
                  <a:lnTo>
                    <a:pt x="10" y="255"/>
                  </a:lnTo>
                  <a:lnTo>
                    <a:pt x="12" y="259"/>
                  </a:lnTo>
                  <a:lnTo>
                    <a:pt x="14" y="263"/>
                  </a:lnTo>
                  <a:lnTo>
                    <a:pt x="16" y="268"/>
                  </a:lnTo>
                  <a:lnTo>
                    <a:pt x="17" y="274"/>
                  </a:lnTo>
                  <a:lnTo>
                    <a:pt x="19" y="285"/>
                  </a:lnTo>
                  <a:lnTo>
                    <a:pt x="19" y="287"/>
                  </a:lnTo>
                  <a:lnTo>
                    <a:pt x="21" y="291"/>
                  </a:lnTo>
                  <a:lnTo>
                    <a:pt x="21" y="295"/>
                  </a:lnTo>
                  <a:lnTo>
                    <a:pt x="23" y="301"/>
                  </a:lnTo>
                  <a:lnTo>
                    <a:pt x="25" y="303"/>
                  </a:lnTo>
                  <a:lnTo>
                    <a:pt x="25" y="308"/>
                  </a:lnTo>
                  <a:lnTo>
                    <a:pt x="27" y="314"/>
                  </a:lnTo>
                  <a:lnTo>
                    <a:pt x="29" y="318"/>
                  </a:lnTo>
                  <a:lnTo>
                    <a:pt x="31" y="322"/>
                  </a:lnTo>
                  <a:lnTo>
                    <a:pt x="33" y="325"/>
                  </a:lnTo>
                  <a:lnTo>
                    <a:pt x="36" y="331"/>
                  </a:lnTo>
                  <a:lnTo>
                    <a:pt x="38" y="337"/>
                  </a:lnTo>
                  <a:lnTo>
                    <a:pt x="40" y="344"/>
                  </a:lnTo>
                  <a:lnTo>
                    <a:pt x="44" y="352"/>
                  </a:lnTo>
                  <a:lnTo>
                    <a:pt x="48" y="356"/>
                  </a:lnTo>
                  <a:lnTo>
                    <a:pt x="48" y="360"/>
                  </a:lnTo>
                  <a:lnTo>
                    <a:pt x="52" y="363"/>
                  </a:lnTo>
                  <a:lnTo>
                    <a:pt x="54" y="367"/>
                  </a:lnTo>
                  <a:lnTo>
                    <a:pt x="59" y="375"/>
                  </a:lnTo>
                  <a:lnTo>
                    <a:pt x="63" y="384"/>
                  </a:lnTo>
                  <a:lnTo>
                    <a:pt x="71" y="392"/>
                  </a:lnTo>
                  <a:lnTo>
                    <a:pt x="74" y="398"/>
                  </a:lnTo>
                  <a:lnTo>
                    <a:pt x="78" y="405"/>
                  </a:lnTo>
                  <a:lnTo>
                    <a:pt x="84" y="411"/>
                  </a:lnTo>
                  <a:lnTo>
                    <a:pt x="90" y="417"/>
                  </a:lnTo>
                  <a:lnTo>
                    <a:pt x="95" y="424"/>
                  </a:lnTo>
                  <a:lnTo>
                    <a:pt x="99" y="428"/>
                  </a:lnTo>
                  <a:lnTo>
                    <a:pt x="103" y="434"/>
                  </a:lnTo>
                  <a:lnTo>
                    <a:pt x="109" y="437"/>
                  </a:lnTo>
                  <a:lnTo>
                    <a:pt x="112" y="443"/>
                  </a:lnTo>
                  <a:lnTo>
                    <a:pt x="118" y="451"/>
                  </a:lnTo>
                  <a:lnTo>
                    <a:pt x="126" y="456"/>
                  </a:lnTo>
                  <a:lnTo>
                    <a:pt x="131" y="462"/>
                  </a:lnTo>
                  <a:lnTo>
                    <a:pt x="139" y="468"/>
                  </a:lnTo>
                  <a:lnTo>
                    <a:pt x="143" y="470"/>
                  </a:lnTo>
                  <a:lnTo>
                    <a:pt x="147" y="472"/>
                  </a:lnTo>
                  <a:lnTo>
                    <a:pt x="152" y="474"/>
                  </a:lnTo>
                  <a:lnTo>
                    <a:pt x="158" y="476"/>
                  </a:lnTo>
                  <a:lnTo>
                    <a:pt x="162" y="476"/>
                  </a:lnTo>
                  <a:lnTo>
                    <a:pt x="164" y="476"/>
                  </a:lnTo>
                  <a:lnTo>
                    <a:pt x="169" y="474"/>
                  </a:lnTo>
                  <a:lnTo>
                    <a:pt x="173" y="474"/>
                  </a:lnTo>
                  <a:lnTo>
                    <a:pt x="175" y="472"/>
                  </a:lnTo>
                  <a:lnTo>
                    <a:pt x="177" y="470"/>
                  </a:lnTo>
                  <a:lnTo>
                    <a:pt x="181" y="464"/>
                  </a:lnTo>
                  <a:lnTo>
                    <a:pt x="185" y="458"/>
                  </a:lnTo>
                  <a:lnTo>
                    <a:pt x="188" y="453"/>
                  </a:lnTo>
                  <a:lnTo>
                    <a:pt x="190" y="445"/>
                  </a:lnTo>
                  <a:lnTo>
                    <a:pt x="194" y="441"/>
                  </a:lnTo>
                  <a:lnTo>
                    <a:pt x="196" y="437"/>
                  </a:lnTo>
                  <a:lnTo>
                    <a:pt x="200" y="434"/>
                  </a:lnTo>
                  <a:lnTo>
                    <a:pt x="202" y="428"/>
                  </a:lnTo>
                  <a:lnTo>
                    <a:pt x="204" y="424"/>
                  </a:lnTo>
                  <a:lnTo>
                    <a:pt x="206" y="418"/>
                  </a:lnTo>
                  <a:lnTo>
                    <a:pt x="207" y="415"/>
                  </a:lnTo>
                  <a:lnTo>
                    <a:pt x="211" y="409"/>
                  </a:lnTo>
                  <a:lnTo>
                    <a:pt x="211" y="403"/>
                  </a:lnTo>
                  <a:lnTo>
                    <a:pt x="215" y="398"/>
                  </a:lnTo>
                  <a:lnTo>
                    <a:pt x="217" y="394"/>
                  </a:lnTo>
                  <a:lnTo>
                    <a:pt x="221" y="388"/>
                  </a:lnTo>
                  <a:lnTo>
                    <a:pt x="223" y="382"/>
                  </a:lnTo>
                  <a:lnTo>
                    <a:pt x="225" y="375"/>
                  </a:lnTo>
                  <a:lnTo>
                    <a:pt x="228" y="369"/>
                  </a:lnTo>
                  <a:lnTo>
                    <a:pt x="230" y="363"/>
                  </a:lnTo>
                  <a:lnTo>
                    <a:pt x="232" y="358"/>
                  </a:lnTo>
                  <a:lnTo>
                    <a:pt x="234" y="354"/>
                  </a:lnTo>
                  <a:lnTo>
                    <a:pt x="238" y="346"/>
                  </a:lnTo>
                  <a:lnTo>
                    <a:pt x="242" y="342"/>
                  </a:lnTo>
                  <a:lnTo>
                    <a:pt x="244" y="335"/>
                  </a:lnTo>
                  <a:lnTo>
                    <a:pt x="245" y="329"/>
                  </a:lnTo>
                  <a:lnTo>
                    <a:pt x="249" y="322"/>
                  </a:lnTo>
                  <a:lnTo>
                    <a:pt x="251" y="316"/>
                  </a:lnTo>
                  <a:lnTo>
                    <a:pt x="253" y="310"/>
                  </a:lnTo>
                  <a:lnTo>
                    <a:pt x="255" y="303"/>
                  </a:lnTo>
                  <a:lnTo>
                    <a:pt x="257" y="299"/>
                  </a:lnTo>
                  <a:lnTo>
                    <a:pt x="261" y="293"/>
                  </a:lnTo>
                  <a:lnTo>
                    <a:pt x="261" y="285"/>
                  </a:lnTo>
                  <a:lnTo>
                    <a:pt x="264" y="282"/>
                  </a:lnTo>
                  <a:lnTo>
                    <a:pt x="266" y="274"/>
                  </a:lnTo>
                  <a:lnTo>
                    <a:pt x="268" y="270"/>
                  </a:lnTo>
                  <a:lnTo>
                    <a:pt x="270" y="263"/>
                  </a:lnTo>
                  <a:lnTo>
                    <a:pt x="274" y="259"/>
                  </a:lnTo>
                  <a:lnTo>
                    <a:pt x="276" y="253"/>
                  </a:lnTo>
                  <a:lnTo>
                    <a:pt x="276" y="249"/>
                  </a:lnTo>
                  <a:lnTo>
                    <a:pt x="278" y="244"/>
                  </a:lnTo>
                  <a:lnTo>
                    <a:pt x="278" y="238"/>
                  </a:lnTo>
                  <a:lnTo>
                    <a:pt x="280" y="234"/>
                  </a:lnTo>
                  <a:lnTo>
                    <a:pt x="282" y="230"/>
                  </a:lnTo>
                  <a:lnTo>
                    <a:pt x="283" y="225"/>
                  </a:lnTo>
                  <a:lnTo>
                    <a:pt x="283" y="223"/>
                  </a:lnTo>
                  <a:lnTo>
                    <a:pt x="283" y="219"/>
                  </a:lnTo>
                  <a:lnTo>
                    <a:pt x="285" y="215"/>
                  </a:lnTo>
                  <a:lnTo>
                    <a:pt x="287" y="207"/>
                  </a:lnTo>
                  <a:lnTo>
                    <a:pt x="289" y="204"/>
                  </a:lnTo>
                  <a:lnTo>
                    <a:pt x="289" y="198"/>
                  </a:lnTo>
                  <a:lnTo>
                    <a:pt x="289" y="194"/>
                  </a:lnTo>
                  <a:lnTo>
                    <a:pt x="285" y="188"/>
                  </a:lnTo>
                  <a:lnTo>
                    <a:pt x="283" y="181"/>
                  </a:lnTo>
                  <a:lnTo>
                    <a:pt x="280" y="177"/>
                  </a:lnTo>
                  <a:lnTo>
                    <a:pt x="276" y="173"/>
                  </a:lnTo>
                  <a:lnTo>
                    <a:pt x="274" y="169"/>
                  </a:lnTo>
                  <a:lnTo>
                    <a:pt x="270" y="164"/>
                  </a:lnTo>
                  <a:lnTo>
                    <a:pt x="264" y="160"/>
                  </a:lnTo>
                  <a:lnTo>
                    <a:pt x="261" y="156"/>
                  </a:lnTo>
                  <a:lnTo>
                    <a:pt x="257" y="150"/>
                  </a:lnTo>
                  <a:lnTo>
                    <a:pt x="253" y="147"/>
                  </a:lnTo>
                  <a:lnTo>
                    <a:pt x="249" y="141"/>
                  </a:lnTo>
                  <a:lnTo>
                    <a:pt x="244" y="135"/>
                  </a:lnTo>
                  <a:lnTo>
                    <a:pt x="240" y="131"/>
                  </a:lnTo>
                  <a:lnTo>
                    <a:pt x="234" y="130"/>
                  </a:lnTo>
                  <a:lnTo>
                    <a:pt x="230" y="122"/>
                  </a:lnTo>
                  <a:lnTo>
                    <a:pt x="225" y="118"/>
                  </a:lnTo>
                  <a:lnTo>
                    <a:pt x="221" y="114"/>
                  </a:lnTo>
                  <a:lnTo>
                    <a:pt x="217" y="111"/>
                  </a:lnTo>
                  <a:lnTo>
                    <a:pt x="211" y="105"/>
                  </a:lnTo>
                  <a:lnTo>
                    <a:pt x="207" y="99"/>
                  </a:lnTo>
                  <a:lnTo>
                    <a:pt x="202" y="97"/>
                  </a:lnTo>
                  <a:lnTo>
                    <a:pt x="200" y="93"/>
                  </a:lnTo>
                  <a:lnTo>
                    <a:pt x="190" y="86"/>
                  </a:lnTo>
                  <a:lnTo>
                    <a:pt x="185" y="80"/>
                  </a:lnTo>
                  <a:lnTo>
                    <a:pt x="181" y="76"/>
                  </a:lnTo>
                  <a:lnTo>
                    <a:pt x="177" y="72"/>
                  </a:lnTo>
                  <a:lnTo>
                    <a:pt x="173" y="69"/>
                  </a:lnTo>
                  <a:lnTo>
                    <a:pt x="171" y="65"/>
                  </a:lnTo>
                  <a:lnTo>
                    <a:pt x="168" y="59"/>
                  </a:lnTo>
                  <a:lnTo>
                    <a:pt x="164" y="55"/>
                  </a:lnTo>
                  <a:lnTo>
                    <a:pt x="160" y="48"/>
                  </a:lnTo>
                  <a:lnTo>
                    <a:pt x="156" y="42"/>
                  </a:lnTo>
                  <a:lnTo>
                    <a:pt x="152" y="36"/>
                  </a:lnTo>
                  <a:lnTo>
                    <a:pt x="149" y="31"/>
                  </a:lnTo>
                  <a:lnTo>
                    <a:pt x="143" y="23"/>
                  </a:lnTo>
                  <a:lnTo>
                    <a:pt x="139" y="17"/>
                  </a:lnTo>
                  <a:lnTo>
                    <a:pt x="137" y="14"/>
                  </a:lnTo>
                  <a:lnTo>
                    <a:pt x="135" y="8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3" name="Freeform 163"/>
            <p:cNvSpPr>
              <a:spLocks/>
            </p:cNvSpPr>
            <p:nvPr/>
          </p:nvSpPr>
          <p:spPr bwMode="auto">
            <a:xfrm>
              <a:off x="1002" y="2928"/>
              <a:ext cx="788" cy="631"/>
            </a:xfrm>
            <a:custGeom>
              <a:avLst/>
              <a:gdLst>
                <a:gd name="T0" fmla="*/ 652 w 1578"/>
                <a:gd name="T1" fmla="*/ 179 h 1260"/>
                <a:gd name="T2" fmla="*/ 641 w 1578"/>
                <a:gd name="T3" fmla="*/ 335 h 1260"/>
                <a:gd name="T4" fmla="*/ 649 w 1578"/>
                <a:gd name="T5" fmla="*/ 449 h 1260"/>
                <a:gd name="T6" fmla="*/ 671 w 1578"/>
                <a:gd name="T7" fmla="*/ 521 h 1260"/>
                <a:gd name="T8" fmla="*/ 588 w 1578"/>
                <a:gd name="T9" fmla="*/ 509 h 1260"/>
                <a:gd name="T10" fmla="*/ 474 w 1578"/>
                <a:gd name="T11" fmla="*/ 496 h 1260"/>
                <a:gd name="T12" fmla="*/ 325 w 1578"/>
                <a:gd name="T13" fmla="*/ 496 h 1260"/>
                <a:gd name="T14" fmla="*/ 179 w 1578"/>
                <a:gd name="T15" fmla="*/ 511 h 1260"/>
                <a:gd name="T16" fmla="*/ 71 w 1578"/>
                <a:gd name="T17" fmla="*/ 540 h 1260"/>
                <a:gd name="T18" fmla="*/ 0 w 1578"/>
                <a:gd name="T19" fmla="*/ 574 h 1260"/>
                <a:gd name="T20" fmla="*/ 69 w 1578"/>
                <a:gd name="T21" fmla="*/ 624 h 1260"/>
                <a:gd name="T22" fmla="*/ 156 w 1578"/>
                <a:gd name="T23" fmla="*/ 671 h 1260"/>
                <a:gd name="T24" fmla="*/ 240 w 1578"/>
                <a:gd name="T25" fmla="*/ 701 h 1260"/>
                <a:gd name="T26" fmla="*/ 344 w 1578"/>
                <a:gd name="T27" fmla="*/ 724 h 1260"/>
                <a:gd name="T28" fmla="*/ 460 w 1578"/>
                <a:gd name="T29" fmla="*/ 732 h 1260"/>
                <a:gd name="T30" fmla="*/ 557 w 1578"/>
                <a:gd name="T31" fmla="*/ 726 h 1260"/>
                <a:gd name="T32" fmla="*/ 597 w 1578"/>
                <a:gd name="T33" fmla="*/ 736 h 1260"/>
                <a:gd name="T34" fmla="*/ 521 w 1578"/>
                <a:gd name="T35" fmla="*/ 829 h 1260"/>
                <a:gd name="T36" fmla="*/ 464 w 1578"/>
                <a:gd name="T37" fmla="*/ 911 h 1260"/>
                <a:gd name="T38" fmla="*/ 415 w 1578"/>
                <a:gd name="T39" fmla="*/ 1006 h 1260"/>
                <a:gd name="T40" fmla="*/ 392 w 1578"/>
                <a:gd name="T41" fmla="*/ 1112 h 1260"/>
                <a:gd name="T42" fmla="*/ 390 w 1578"/>
                <a:gd name="T43" fmla="*/ 1207 h 1260"/>
                <a:gd name="T44" fmla="*/ 417 w 1578"/>
                <a:gd name="T45" fmla="*/ 1247 h 1260"/>
                <a:gd name="T46" fmla="*/ 493 w 1578"/>
                <a:gd name="T47" fmla="*/ 1188 h 1260"/>
                <a:gd name="T48" fmla="*/ 576 w 1578"/>
                <a:gd name="T49" fmla="*/ 1118 h 1260"/>
                <a:gd name="T50" fmla="*/ 650 w 1578"/>
                <a:gd name="T51" fmla="*/ 1046 h 1260"/>
                <a:gd name="T52" fmla="*/ 702 w 1578"/>
                <a:gd name="T53" fmla="*/ 968 h 1260"/>
                <a:gd name="T54" fmla="*/ 745 w 1578"/>
                <a:gd name="T55" fmla="*/ 890 h 1260"/>
                <a:gd name="T56" fmla="*/ 793 w 1578"/>
                <a:gd name="T57" fmla="*/ 802 h 1260"/>
                <a:gd name="T58" fmla="*/ 846 w 1578"/>
                <a:gd name="T59" fmla="*/ 836 h 1260"/>
                <a:gd name="T60" fmla="*/ 920 w 1578"/>
                <a:gd name="T61" fmla="*/ 926 h 1260"/>
                <a:gd name="T62" fmla="*/ 1004 w 1578"/>
                <a:gd name="T63" fmla="*/ 1021 h 1260"/>
                <a:gd name="T64" fmla="*/ 1076 w 1578"/>
                <a:gd name="T65" fmla="*/ 1093 h 1260"/>
                <a:gd name="T66" fmla="*/ 1156 w 1578"/>
                <a:gd name="T67" fmla="*/ 1144 h 1260"/>
                <a:gd name="T68" fmla="*/ 1236 w 1578"/>
                <a:gd name="T69" fmla="*/ 1179 h 1260"/>
                <a:gd name="T70" fmla="*/ 1300 w 1578"/>
                <a:gd name="T71" fmla="*/ 1184 h 1260"/>
                <a:gd name="T72" fmla="*/ 1283 w 1578"/>
                <a:gd name="T73" fmla="*/ 1101 h 1260"/>
                <a:gd name="T74" fmla="*/ 1264 w 1578"/>
                <a:gd name="T75" fmla="*/ 1017 h 1260"/>
                <a:gd name="T76" fmla="*/ 1230 w 1578"/>
                <a:gd name="T77" fmla="*/ 922 h 1260"/>
                <a:gd name="T78" fmla="*/ 1173 w 1578"/>
                <a:gd name="T79" fmla="*/ 836 h 1260"/>
                <a:gd name="T80" fmla="*/ 1103 w 1578"/>
                <a:gd name="T81" fmla="*/ 768 h 1260"/>
                <a:gd name="T82" fmla="*/ 1015 w 1578"/>
                <a:gd name="T83" fmla="*/ 696 h 1260"/>
                <a:gd name="T84" fmla="*/ 1067 w 1578"/>
                <a:gd name="T85" fmla="*/ 677 h 1260"/>
                <a:gd name="T86" fmla="*/ 1164 w 1578"/>
                <a:gd name="T87" fmla="*/ 654 h 1260"/>
                <a:gd name="T88" fmla="*/ 1276 w 1578"/>
                <a:gd name="T89" fmla="*/ 627 h 1260"/>
                <a:gd name="T90" fmla="*/ 1388 w 1578"/>
                <a:gd name="T91" fmla="*/ 595 h 1260"/>
                <a:gd name="T92" fmla="*/ 1477 w 1578"/>
                <a:gd name="T93" fmla="*/ 528 h 1260"/>
                <a:gd name="T94" fmla="*/ 1542 w 1578"/>
                <a:gd name="T95" fmla="*/ 456 h 1260"/>
                <a:gd name="T96" fmla="*/ 1563 w 1578"/>
                <a:gd name="T97" fmla="*/ 386 h 1260"/>
                <a:gd name="T98" fmla="*/ 1471 w 1578"/>
                <a:gd name="T99" fmla="*/ 376 h 1260"/>
                <a:gd name="T100" fmla="*/ 1371 w 1578"/>
                <a:gd name="T101" fmla="*/ 374 h 1260"/>
                <a:gd name="T102" fmla="*/ 1243 w 1578"/>
                <a:gd name="T103" fmla="*/ 384 h 1260"/>
                <a:gd name="T104" fmla="*/ 1110 w 1578"/>
                <a:gd name="T105" fmla="*/ 411 h 1260"/>
                <a:gd name="T106" fmla="*/ 1000 w 1578"/>
                <a:gd name="T107" fmla="*/ 449 h 1260"/>
                <a:gd name="T108" fmla="*/ 911 w 1578"/>
                <a:gd name="T109" fmla="*/ 487 h 1260"/>
                <a:gd name="T110" fmla="*/ 896 w 1578"/>
                <a:gd name="T111" fmla="*/ 433 h 1260"/>
                <a:gd name="T112" fmla="*/ 886 w 1578"/>
                <a:gd name="T113" fmla="*/ 336 h 1260"/>
                <a:gd name="T114" fmla="*/ 867 w 1578"/>
                <a:gd name="T115" fmla="*/ 232 h 1260"/>
                <a:gd name="T116" fmla="*/ 831 w 1578"/>
                <a:gd name="T117" fmla="*/ 150 h 1260"/>
                <a:gd name="T118" fmla="*/ 755 w 1578"/>
                <a:gd name="T119" fmla="*/ 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8" h="1260">
                  <a:moveTo>
                    <a:pt x="692" y="0"/>
                  </a:moveTo>
                  <a:lnTo>
                    <a:pt x="688" y="11"/>
                  </a:lnTo>
                  <a:lnTo>
                    <a:pt x="685" y="25"/>
                  </a:lnTo>
                  <a:lnTo>
                    <a:pt x="681" y="38"/>
                  </a:lnTo>
                  <a:lnTo>
                    <a:pt x="677" y="49"/>
                  </a:lnTo>
                  <a:lnTo>
                    <a:pt x="675" y="63"/>
                  </a:lnTo>
                  <a:lnTo>
                    <a:pt x="671" y="74"/>
                  </a:lnTo>
                  <a:lnTo>
                    <a:pt x="669" y="86"/>
                  </a:lnTo>
                  <a:lnTo>
                    <a:pt x="666" y="99"/>
                  </a:lnTo>
                  <a:lnTo>
                    <a:pt x="664" y="110"/>
                  </a:lnTo>
                  <a:lnTo>
                    <a:pt x="662" y="122"/>
                  </a:lnTo>
                  <a:lnTo>
                    <a:pt x="658" y="133"/>
                  </a:lnTo>
                  <a:lnTo>
                    <a:pt x="658" y="146"/>
                  </a:lnTo>
                  <a:lnTo>
                    <a:pt x="656" y="156"/>
                  </a:lnTo>
                  <a:lnTo>
                    <a:pt x="654" y="169"/>
                  </a:lnTo>
                  <a:lnTo>
                    <a:pt x="652" y="179"/>
                  </a:lnTo>
                  <a:lnTo>
                    <a:pt x="650" y="190"/>
                  </a:lnTo>
                  <a:lnTo>
                    <a:pt x="649" y="200"/>
                  </a:lnTo>
                  <a:lnTo>
                    <a:pt x="647" y="213"/>
                  </a:lnTo>
                  <a:lnTo>
                    <a:pt x="645" y="220"/>
                  </a:lnTo>
                  <a:lnTo>
                    <a:pt x="645" y="232"/>
                  </a:lnTo>
                  <a:lnTo>
                    <a:pt x="645" y="243"/>
                  </a:lnTo>
                  <a:lnTo>
                    <a:pt x="645" y="251"/>
                  </a:lnTo>
                  <a:lnTo>
                    <a:pt x="643" y="262"/>
                  </a:lnTo>
                  <a:lnTo>
                    <a:pt x="643" y="272"/>
                  </a:lnTo>
                  <a:lnTo>
                    <a:pt x="641" y="281"/>
                  </a:lnTo>
                  <a:lnTo>
                    <a:pt x="641" y="291"/>
                  </a:lnTo>
                  <a:lnTo>
                    <a:pt x="641" y="300"/>
                  </a:lnTo>
                  <a:lnTo>
                    <a:pt x="641" y="310"/>
                  </a:lnTo>
                  <a:lnTo>
                    <a:pt x="641" y="317"/>
                  </a:lnTo>
                  <a:lnTo>
                    <a:pt x="641" y="327"/>
                  </a:lnTo>
                  <a:lnTo>
                    <a:pt x="641" y="335"/>
                  </a:lnTo>
                  <a:lnTo>
                    <a:pt x="641" y="344"/>
                  </a:lnTo>
                  <a:lnTo>
                    <a:pt x="641" y="354"/>
                  </a:lnTo>
                  <a:lnTo>
                    <a:pt x="641" y="359"/>
                  </a:lnTo>
                  <a:lnTo>
                    <a:pt x="641" y="367"/>
                  </a:lnTo>
                  <a:lnTo>
                    <a:pt x="641" y="376"/>
                  </a:lnTo>
                  <a:lnTo>
                    <a:pt x="641" y="384"/>
                  </a:lnTo>
                  <a:lnTo>
                    <a:pt x="643" y="390"/>
                  </a:lnTo>
                  <a:lnTo>
                    <a:pt x="645" y="397"/>
                  </a:lnTo>
                  <a:lnTo>
                    <a:pt x="645" y="403"/>
                  </a:lnTo>
                  <a:lnTo>
                    <a:pt x="645" y="411"/>
                  </a:lnTo>
                  <a:lnTo>
                    <a:pt x="645" y="418"/>
                  </a:lnTo>
                  <a:lnTo>
                    <a:pt x="645" y="424"/>
                  </a:lnTo>
                  <a:lnTo>
                    <a:pt x="645" y="430"/>
                  </a:lnTo>
                  <a:lnTo>
                    <a:pt x="647" y="435"/>
                  </a:lnTo>
                  <a:lnTo>
                    <a:pt x="649" y="441"/>
                  </a:lnTo>
                  <a:lnTo>
                    <a:pt x="649" y="449"/>
                  </a:lnTo>
                  <a:lnTo>
                    <a:pt x="650" y="452"/>
                  </a:lnTo>
                  <a:lnTo>
                    <a:pt x="652" y="456"/>
                  </a:lnTo>
                  <a:lnTo>
                    <a:pt x="654" y="462"/>
                  </a:lnTo>
                  <a:lnTo>
                    <a:pt x="654" y="468"/>
                  </a:lnTo>
                  <a:lnTo>
                    <a:pt x="656" y="471"/>
                  </a:lnTo>
                  <a:lnTo>
                    <a:pt x="656" y="475"/>
                  </a:lnTo>
                  <a:lnTo>
                    <a:pt x="658" y="481"/>
                  </a:lnTo>
                  <a:lnTo>
                    <a:pt x="658" y="485"/>
                  </a:lnTo>
                  <a:lnTo>
                    <a:pt x="660" y="489"/>
                  </a:lnTo>
                  <a:lnTo>
                    <a:pt x="664" y="494"/>
                  </a:lnTo>
                  <a:lnTo>
                    <a:pt x="666" y="500"/>
                  </a:lnTo>
                  <a:lnTo>
                    <a:pt x="669" y="506"/>
                  </a:lnTo>
                  <a:lnTo>
                    <a:pt x="673" y="509"/>
                  </a:lnTo>
                  <a:lnTo>
                    <a:pt x="675" y="515"/>
                  </a:lnTo>
                  <a:lnTo>
                    <a:pt x="675" y="519"/>
                  </a:lnTo>
                  <a:lnTo>
                    <a:pt x="671" y="521"/>
                  </a:lnTo>
                  <a:lnTo>
                    <a:pt x="669" y="521"/>
                  </a:lnTo>
                  <a:lnTo>
                    <a:pt x="666" y="521"/>
                  </a:lnTo>
                  <a:lnTo>
                    <a:pt x="662" y="523"/>
                  </a:lnTo>
                  <a:lnTo>
                    <a:pt x="656" y="521"/>
                  </a:lnTo>
                  <a:lnTo>
                    <a:pt x="649" y="519"/>
                  </a:lnTo>
                  <a:lnTo>
                    <a:pt x="641" y="519"/>
                  </a:lnTo>
                  <a:lnTo>
                    <a:pt x="635" y="517"/>
                  </a:lnTo>
                  <a:lnTo>
                    <a:pt x="628" y="517"/>
                  </a:lnTo>
                  <a:lnTo>
                    <a:pt x="624" y="517"/>
                  </a:lnTo>
                  <a:lnTo>
                    <a:pt x="620" y="515"/>
                  </a:lnTo>
                  <a:lnTo>
                    <a:pt x="616" y="515"/>
                  </a:lnTo>
                  <a:lnTo>
                    <a:pt x="611" y="513"/>
                  </a:lnTo>
                  <a:lnTo>
                    <a:pt x="605" y="513"/>
                  </a:lnTo>
                  <a:lnTo>
                    <a:pt x="599" y="511"/>
                  </a:lnTo>
                  <a:lnTo>
                    <a:pt x="595" y="511"/>
                  </a:lnTo>
                  <a:lnTo>
                    <a:pt x="588" y="509"/>
                  </a:lnTo>
                  <a:lnTo>
                    <a:pt x="582" y="509"/>
                  </a:lnTo>
                  <a:lnTo>
                    <a:pt x="574" y="509"/>
                  </a:lnTo>
                  <a:lnTo>
                    <a:pt x="569" y="508"/>
                  </a:lnTo>
                  <a:lnTo>
                    <a:pt x="563" y="506"/>
                  </a:lnTo>
                  <a:lnTo>
                    <a:pt x="555" y="506"/>
                  </a:lnTo>
                  <a:lnTo>
                    <a:pt x="550" y="504"/>
                  </a:lnTo>
                  <a:lnTo>
                    <a:pt x="542" y="504"/>
                  </a:lnTo>
                  <a:lnTo>
                    <a:pt x="534" y="502"/>
                  </a:lnTo>
                  <a:lnTo>
                    <a:pt x="527" y="500"/>
                  </a:lnTo>
                  <a:lnTo>
                    <a:pt x="521" y="498"/>
                  </a:lnTo>
                  <a:lnTo>
                    <a:pt x="512" y="498"/>
                  </a:lnTo>
                  <a:lnTo>
                    <a:pt x="504" y="498"/>
                  </a:lnTo>
                  <a:lnTo>
                    <a:pt x="496" y="498"/>
                  </a:lnTo>
                  <a:lnTo>
                    <a:pt x="489" y="496"/>
                  </a:lnTo>
                  <a:lnTo>
                    <a:pt x="481" y="496"/>
                  </a:lnTo>
                  <a:lnTo>
                    <a:pt x="474" y="496"/>
                  </a:lnTo>
                  <a:lnTo>
                    <a:pt x="462" y="494"/>
                  </a:lnTo>
                  <a:lnTo>
                    <a:pt x="455" y="494"/>
                  </a:lnTo>
                  <a:lnTo>
                    <a:pt x="447" y="494"/>
                  </a:lnTo>
                  <a:lnTo>
                    <a:pt x="438" y="492"/>
                  </a:lnTo>
                  <a:lnTo>
                    <a:pt x="430" y="492"/>
                  </a:lnTo>
                  <a:lnTo>
                    <a:pt x="420" y="492"/>
                  </a:lnTo>
                  <a:lnTo>
                    <a:pt x="413" y="492"/>
                  </a:lnTo>
                  <a:lnTo>
                    <a:pt x="401" y="492"/>
                  </a:lnTo>
                  <a:lnTo>
                    <a:pt x="392" y="492"/>
                  </a:lnTo>
                  <a:lnTo>
                    <a:pt x="382" y="492"/>
                  </a:lnTo>
                  <a:lnTo>
                    <a:pt x="373" y="492"/>
                  </a:lnTo>
                  <a:lnTo>
                    <a:pt x="363" y="492"/>
                  </a:lnTo>
                  <a:lnTo>
                    <a:pt x="356" y="492"/>
                  </a:lnTo>
                  <a:lnTo>
                    <a:pt x="344" y="494"/>
                  </a:lnTo>
                  <a:lnTo>
                    <a:pt x="337" y="496"/>
                  </a:lnTo>
                  <a:lnTo>
                    <a:pt x="325" y="496"/>
                  </a:lnTo>
                  <a:lnTo>
                    <a:pt x="316" y="496"/>
                  </a:lnTo>
                  <a:lnTo>
                    <a:pt x="306" y="496"/>
                  </a:lnTo>
                  <a:lnTo>
                    <a:pt x="297" y="498"/>
                  </a:lnTo>
                  <a:lnTo>
                    <a:pt x="287" y="498"/>
                  </a:lnTo>
                  <a:lnTo>
                    <a:pt x="278" y="498"/>
                  </a:lnTo>
                  <a:lnTo>
                    <a:pt x="268" y="500"/>
                  </a:lnTo>
                  <a:lnTo>
                    <a:pt x="259" y="502"/>
                  </a:lnTo>
                  <a:lnTo>
                    <a:pt x="249" y="502"/>
                  </a:lnTo>
                  <a:lnTo>
                    <a:pt x="240" y="504"/>
                  </a:lnTo>
                  <a:lnTo>
                    <a:pt x="232" y="506"/>
                  </a:lnTo>
                  <a:lnTo>
                    <a:pt x="223" y="508"/>
                  </a:lnTo>
                  <a:lnTo>
                    <a:pt x="213" y="508"/>
                  </a:lnTo>
                  <a:lnTo>
                    <a:pt x="206" y="509"/>
                  </a:lnTo>
                  <a:lnTo>
                    <a:pt x="196" y="509"/>
                  </a:lnTo>
                  <a:lnTo>
                    <a:pt x="189" y="511"/>
                  </a:lnTo>
                  <a:lnTo>
                    <a:pt x="179" y="511"/>
                  </a:lnTo>
                  <a:lnTo>
                    <a:pt x="173" y="513"/>
                  </a:lnTo>
                  <a:lnTo>
                    <a:pt x="164" y="515"/>
                  </a:lnTo>
                  <a:lnTo>
                    <a:pt x="156" y="517"/>
                  </a:lnTo>
                  <a:lnTo>
                    <a:pt x="149" y="517"/>
                  </a:lnTo>
                  <a:lnTo>
                    <a:pt x="141" y="519"/>
                  </a:lnTo>
                  <a:lnTo>
                    <a:pt x="135" y="521"/>
                  </a:lnTo>
                  <a:lnTo>
                    <a:pt x="128" y="525"/>
                  </a:lnTo>
                  <a:lnTo>
                    <a:pt x="120" y="527"/>
                  </a:lnTo>
                  <a:lnTo>
                    <a:pt x="114" y="527"/>
                  </a:lnTo>
                  <a:lnTo>
                    <a:pt x="105" y="528"/>
                  </a:lnTo>
                  <a:lnTo>
                    <a:pt x="101" y="530"/>
                  </a:lnTo>
                  <a:lnTo>
                    <a:pt x="94" y="532"/>
                  </a:lnTo>
                  <a:lnTo>
                    <a:pt x="88" y="534"/>
                  </a:lnTo>
                  <a:lnTo>
                    <a:pt x="82" y="536"/>
                  </a:lnTo>
                  <a:lnTo>
                    <a:pt x="76" y="538"/>
                  </a:lnTo>
                  <a:lnTo>
                    <a:pt x="71" y="540"/>
                  </a:lnTo>
                  <a:lnTo>
                    <a:pt x="65" y="540"/>
                  </a:lnTo>
                  <a:lnTo>
                    <a:pt x="57" y="542"/>
                  </a:lnTo>
                  <a:lnTo>
                    <a:pt x="54" y="544"/>
                  </a:lnTo>
                  <a:lnTo>
                    <a:pt x="50" y="546"/>
                  </a:lnTo>
                  <a:lnTo>
                    <a:pt x="44" y="547"/>
                  </a:lnTo>
                  <a:lnTo>
                    <a:pt x="40" y="547"/>
                  </a:lnTo>
                  <a:lnTo>
                    <a:pt x="37" y="551"/>
                  </a:lnTo>
                  <a:lnTo>
                    <a:pt x="31" y="553"/>
                  </a:lnTo>
                  <a:lnTo>
                    <a:pt x="27" y="555"/>
                  </a:lnTo>
                  <a:lnTo>
                    <a:pt x="25" y="557"/>
                  </a:lnTo>
                  <a:lnTo>
                    <a:pt x="21" y="559"/>
                  </a:lnTo>
                  <a:lnTo>
                    <a:pt x="14" y="563"/>
                  </a:lnTo>
                  <a:lnTo>
                    <a:pt x="12" y="565"/>
                  </a:lnTo>
                  <a:lnTo>
                    <a:pt x="6" y="568"/>
                  </a:lnTo>
                  <a:lnTo>
                    <a:pt x="4" y="570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2" y="584"/>
                  </a:lnTo>
                  <a:lnTo>
                    <a:pt x="4" y="587"/>
                  </a:lnTo>
                  <a:lnTo>
                    <a:pt x="8" y="589"/>
                  </a:lnTo>
                  <a:lnTo>
                    <a:pt x="12" y="591"/>
                  </a:lnTo>
                  <a:lnTo>
                    <a:pt x="16" y="593"/>
                  </a:lnTo>
                  <a:lnTo>
                    <a:pt x="21" y="597"/>
                  </a:lnTo>
                  <a:lnTo>
                    <a:pt x="27" y="601"/>
                  </a:lnTo>
                  <a:lnTo>
                    <a:pt x="31" y="603"/>
                  </a:lnTo>
                  <a:lnTo>
                    <a:pt x="37" y="606"/>
                  </a:lnTo>
                  <a:lnTo>
                    <a:pt x="42" y="610"/>
                  </a:lnTo>
                  <a:lnTo>
                    <a:pt x="50" y="614"/>
                  </a:lnTo>
                  <a:lnTo>
                    <a:pt x="56" y="618"/>
                  </a:lnTo>
                  <a:lnTo>
                    <a:pt x="61" y="622"/>
                  </a:lnTo>
                  <a:lnTo>
                    <a:pt x="69" y="624"/>
                  </a:lnTo>
                  <a:lnTo>
                    <a:pt x="75" y="629"/>
                  </a:lnTo>
                  <a:lnTo>
                    <a:pt x="84" y="633"/>
                  </a:lnTo>
                  <a:lnTo>
                    <a:pt x="90" y="639"/>
                  </a:lnTo>
                  <a:lnTo>
                    <a:pt x="95" y="641"/>
                  </a:lnTo>
                  <a:lnTo>
                    <a:pt x="97" y="643"/>
                  </a:lnTo>
                  <a:lnTo>
                    <a:pt x="103" y="644"/>
                  </a:lnTo>
                  <a:lnTo>
                    <a:pt x="107" y="648"/>
                  </a:lnTo>
                  <a:lnTo>
                    <a:pt x="116" y="652"/>
                  </a:lnTo>
                  <a:lnTo>
                    <a:pt x="124" y="656"/>
                  </a:lnTo>
                  <a:lnTo>
                    <a:pt x="128" y="658"/>
                  </a:lnTo>
                  <a:lnTo>
                    <a:pt x="133" y="660"/>
                  </a:lnTo>
                  <a:lnTo>
                    <a:pt x="137" y="662"/>
                  </a:lnTo>
                  <a:lnTo>
                    <a:pt x="141" y="663"/>
                  </a:lnTo>
                  <a:lnTo>
                    <a:pt x="145" y="665"/>
                  </a:lnTo>
                  <a:lnTo>
                    <a:pt x="151" y="667"/>
                  </a:lnTo>
                  <a:lnTo>
                    <a:pt x="156" y="671"/>
                  </a:lnTo>
                  <a:lnTo>
                    <a:pt x="160" y="673"/>
                  </a:lnTo>
                  <a:lnTo>
                    <a:pt x="164" y="677"/>
                  </a:lnTo>
                  <a:lnTo>
                    <a:pt x="170" y="677"/>
                  </a:lnTo>
                  <a:lnTo>
                    <a:pt x="175" y="681"/>
                  </a:lnTo>
                  <a:lnTo>
                    <a:pt x="179" y="682"/>
                  </a:lnTo>
                  <a:lnTo>
                    <a:pt x="185" y="682"/>
                  </a:lnTo>
                  <a:lnTo>
                    <a:pt x="191" y="684"/>
                  </a:lnTo>
                  <a:lnTo>
                    <a:pt x="196" y="686"/>
                  </a:lnTo>
                  <a:lnTo>
                    <a:pt x="200" y="690"/>
                  </a:lnTo>
                  <a:lnTo>
                    <a:pt x="208" y="692"/>
                  </a:lnTo>
                  <a:lnTo>
                    <a:pt x="211" y="694"/>
                  </a:lnTo>
                  <a:lnTo>
                    <a:pt x="217" y="696"/>
                  </a:lnTo>
                  <a:lnTo>
                    <a:pt x="223" y="696"/>
                  </a:lnTo>
                  <a:lnTo>
                    <a:pt x="230" y="698"/>
                  </a:lnTo>
                  <a:lnTo>
                    <a:pt x="236" y="701"/>
                  </a:lnTo>
                  <a:lnTo>
                    <a:pt x="240" y="701"/>
                  </a:lnTo>
                  <a:lnTo>
                    <a:pt x="248" y="703"/>
                  </a:lnTo>
                  <a:lnTo>
                    <a:pt x="253" y="705"/>
                  </a:lnTo>
                  <a:lnTo>
                    <a:pt x="259" y="709"/>
                  </a:lnTo>
                  <a:lnTo>
                    <a:pt x="267" y="711"/>
                  </a:lnTo>
                  <a:lnTo>
                    <a:pt x="272" y="713"/>
                  </a:lnTo>
                  <a:lnTo>
                    <a:pt x="278" y="713"/>
                  </a:lnTo>
                  <a:lnTo>
                    <a:pt x="284" y="715"/>
                  </a:lnTo>
                  <a:lnTo>
                    <a:pt x="289" y="715"/>
                  </a:lnTo>
                  <a:lnTo>
                    <a:pt x="299" y="717"/>
                  </a:lnTo>
                  <a:lnTo>
                    <a:pt x="303" y="719"/>
                  </a:lnTo>
                  <a:lnTo>
                    <a:pt x="310" y="720"/>
                  </a:lnTo>
                  <a:lnTo>
                    <a:pt x="318" y="722"/>
                  </a:lnTo>
                  <a:lnTo>
                    <a:pt x="325" y="722"/>
                  </a:lnTo>
                  <a:lnTo>
                    <a:pt x="331" y="722"/>
                  </a:lnTo>
                  <a:lnTo>
                    <a:pt x="339" y="724"/>
                  </a:lnTo>
                  <a:lnTo>
                    <a:pt x="344" y="724"/>
                  </a:lnTo>
                  <a:lnTo>
                    <a:pt x="352" y="726"/>
                  </a:lnTo>
                  <a:lnTo>
                    <a:pt x="360" y="726"/>
                  </a:lnTo>
                  <a:lnTo>
                    <a:pt x="367" y="726"/>
                  </a:lnTo>
                  <a:lnTo>
                    <a:pt x="373" y="728"/>
                  </a:lnTo>
                  <a:lnTo>
                    <a:pt x="381" y="728"/>
                  </a:lnTo>
                  <a:lnTo>
                    <a:pt x="388" y="728"/>
                  </a:lnTo>
                  <a:lnTo>
                    <a:pt x="396" y="730"/>
                  </a:lnTo>
                  <a:lnTo>
                    <a:pt x="401" y="730"/>
                  </a:lnTo>
                  <a:lnTo>
                    <a:pt x="411" y="730"/>
                  </a:lnTo>
                  <a:lnTo>
                    <a:pt x="417" y="730"/>
                  </a:lnTo>
                  <a:lnTo>
                    <a:pt x="424" y="730"/>
                  </a:lnTo>
                  <a:lnTo>
                    <a:pt x="432" y="730"/>
                  </a:lnTo>
                  <a:lnTo>
                    <a:pt x="439" y="732"/>
                  </a:lnTo>
                  <a:lnTo>
                    <a:pt x="447" y="732"/>
                  </a:lnTo>
                  <a:lnTo>
                    <a:pt x="453" y="732"/>
                  </a:lnTo>
                  <a:lnTo>
                    <a:pt x="460" y="732"/>
                  </a:lnTo>
                  <a:lnTo>
                    <a:pt x="468" y="732"/>
                  </a:lnTo>
                  <a:lnTo>
                    <a:pt x="474" y="732"/>
                  </a:lnTo>
                  <a:lnTo>
                    <a:pt x="481" y="732"/>
                  </a:lnTo>
                  <a:lnTo>
                    <a:pt x="489" y="732"/>
                  </a:lnTo>
                  <a:lnTo>
                    <a:pt x="495" y="732"/>
                  </a:lnTo>
                  <a:lnTo>
                    <a:pt x="502" y="730"/>
                  </a:lnTo>
                  <a:lnTo>
                    <a:pt x="506" y="730"/>
                  </a:lnTo>
                  <a:lnTo>
                    <a:pt x="512" y="730"/>
                  </a:lnTo>
                  <a:lnTo>
                    <a:pt x="521" y="730"/>
                  </a:lnTo>
                  <a:lnTo>
                    <a:pt x="527" y="728"/>
                  </a:lnTo>
                  <a:lnTo>
                    <a:pt x="533" y="728"/>
                  </a:lnTo>
                  <a:lnTo>
                    <a:pt x="536" y="728"/>
                  </a:lnTo>
                  <a:lnTo>
                    <a:pt x="544" y="728"/>
                  </a:lnTo>
                  <a:lnTo>
                    <a:pt x="548" y="726"/>
                  </a:lnTo>
                  <a:lnTo>
                    <a:pt x="552" y="726"/>
                  </a:lnTo>
                  <a:lnTo>
                    <a:pt x="557" y="726"/>
                  </a:lnTo>
                  <a:lnTo>
                    <a:pt x="563" y="726"/>
                  </a:lnTo>
                  <a:lnTo>
                    <a:pt x="567" y="726"/>
                  </a:lnTo>
                  <a:lnTo>
                    <a:pt x="572" y="726"/>
                  </a:lnTo>
                  <a:lnTo>
                    <a:pt x="576" y="726"/>
                  </a:lnTo>
                  <a:lnTo>
                    <a:pt x="582" y="726"/>
                  </a:lnTo>
                  <a:lnTo>
                    <a:pt x="588" y="724"/>
                  </a:lnTo>
                  <a:lnTo>
                    <a:pt x="597" y="724"/>
                  </a:lnTo>
                  <a:lnTo>
                    <a:pt x="601" y="722"/>
                  </a:lnTo>
                  <a:lnTo>
                    <a:pt x="605" y="722"/>
                  </a:lnTo>
                  <a:lnTo>
                    <a:pt x="612" y="722"/>
                  </a:lnTo>
                  <a:lnTo>
                    <a:pt x="614" y="722"/>
                  </a:lnTo>
                  <a:lnTo>
                    <a:pt x="611" y="722"/>
                  </a:lnTo>
                  <a:lnTo>
                    <a:pt x="605" y="726"/>
                  </a:lnTo>
                  <a:lnTo>
                    <a:pt x="603" y="730"/>
                  </a:lnTo>
                  <a:lnTo>
                    <a:pt x="599" y="734"/>
                  </a:lnTo>
                  <a:lnTo>
                    <a:pt x="597" y="736"/>
                  </a:lnTo>
                  <a:lnTo>
                    <a:pt x="593" y="741"/>
                  </a:lnTo>
                  <a:lnTo>
                    <a:pt x="588" y="745"/>
                  </a:lnTo>
                  <a:lnTo>
                    <a:pt x="584" y="751"/>
                  </a:lnTo>
                  <a:lnTo>
                    <a:pt x="578" y="755"/>
                  </a:lnTo>
                  <a:lnTo>
                    <a:pt x="574" y="762"/>
                  </a:lnTo>
                  <a:lnTo>
                    <a:pt x="567" y="768"/>
                  </a:lnTo>
                  <a:lnTo>
                    <a:pt x="563" y="774"/>
                  </a:lnTo>
                  <a:lnTo>
                    <a:pt x="555" y="783"/>
                  </a:lnTo>
                  <a:lnTo>
                    <a:pt x="552" y="791"/>
                  </a:lnTo>
                  <a:lnTo>
                    <a:pt x="546" y="798"/>
                  </a:lnTo>
                  <a:lnTo>
                    <a:pt x="536" y="808"/>
                  </a:lnTo>
                  <a:lnTo>
                    <a:pt x="533" y="812"/>
                  </a:lnTo>
                  <a:lnTo>
                    <a:pt x="531" y="816"/>
                  </a:lnTo>
                  <a:lnTo>
                    <a:pt x="527" y="819"/>
                  </a:lnTo>
                  <a:lnTo>
                    <a:pt x="525" y="825"/>
                  </a:lnTo>
                  <a:lnTo>
                    <a:pt x="521" y="829"/>
                  </a:lnTo>
                  <a:lnTo>
                    <a:pt x="517" y="835"/>
                  </a:lnTo>
                  <a:lnTo>
                    <a:pt x="514" y="838"/>
                  </a:lnTo>
                  <a:lnTo>
                    <a:pt x="510" y="844"/>
                  </a:lnTo>
                  <a:lnTo>
                    <a:pt x="506" y="850"/>
                  </a:lnTo>
                  <a:lnTo>
                    <a:pt x="504" y="854"/>
                  </a:lnTo>
                  <a:lnTo>
                    <a:pt x="500" y="859"/>
                  </a:lnTo>
                  <a:lnTo>
                    <a:pt x="496" y="865"/>
                  </a:lnTo>
                  <a:lnTo>
                    <a:pt x="493" y="867"/>
                  </a:lnTo>
                  <a:lnTo>
                    <a:pt x="491" y="874"/>
                  </a:lnTo>
                  <a:lnTo>
                    <a:pt x="485" y="880"/>
                  </a:lnTo>
                  <a:lnTo>
                    <a:pt x="483" y="884"/>
                  </a:lnTo>
                  <a:lnTo>
                    <a:pt x="479" y="888"/>
                  </a:lnTo>
                  <a:lnTo>
                    <a:pt x="476" y="895"/>
                  </a:lnTo>
                  <a:lnTo>
                    <a:pt x="474" y="901"/>
                  </a:lnTo>
                  <a:lnTo>
                    <a:pt x="470" y="907"/>
                  </a:lnTo>
                  <a:lnTo>
                    <a:pt x="464" y="911"/>
                  </a:lnTo>
                  <a:lnTo>
                    <a:pt x="460" y="916"/>
                  </a:lnTo>
                  <a:lnTo>
                    <a:pt x="458" y="922"/>
                  </a:lnTo>
                  <a:lnTo>
                    <a:pt x="455" y="928"/>
                  </a:lnTo>
                  <a:lnTo>
                    <a:pt x="451" y="933"/>
                  </a:lnTo>
                  <a:lnTo>
                    <a:pt x="447" y="941"/>
                  </a:lnTo>
                  <a:lnTo>
                    <a:pt x="443" y="945"/>
                  </a:lnTo>
                  <a:lnTo>
                    <a:pt x="439" y="950"/>
                  </a:lnTo>
                  <a:lnTo>
                    <a:pt x="438" y="956"/>
                  </a:lnTo>
                  <a:lnTo>
                    <a:pt x="434" y="962"/>
                  </a:lnTo>
                  <a:lnTo>
                    <a:pt x="432" y="968"/>
                  </a:lnTo>
                  <a:lnTo>
                    <a:pt x="428" y="973"/>
                  </a:lnTo>
                  <a:lnTo>
                    <a:pt x="424" y="981"/>
                  </a:lnTo>
                  <a:lnTo>
                    <a:pt x="420" y="987"/>
                  </a:lnTo>
                  <a:lnTo>
                    <a:pt x="420" y="992"/>
                  </a:lnTo>
                  <a:lnTo>
                    <a:pt x="417" y="1000"/>
                  </a:lnTo>
                  <a:lnTo>
                    <a:pt x="415" y="1006"/>
                  </a:lnTo>
                  <a:lnTo>
                    <a:pt x="413" y="1013"/>
                  </a:lnTo>
                  <a:lnTo>
                    <a:pt x="411" y="1019"/>
                  </a:lnTo>
                  <a:lnTo>
                    <a:pt x="409" y="1025"/>
                  </a:lnTo>
                  <a:lnTo>
                    <a:pt x="405" y="1032"/>
                  </a:lnTo>
                  <a:lnTo>
                    <a:pt x="403" y="1038"/>
                  </a:lnTo>
                  <a:lnTo>
                    <a:pt x="401" y="1046"/>
                  </a:lnTo>
                  <a:lnTo>
                    <a:pt x="401" y="1053"/>
                  </a:lnTo>
                  <a:lnTo>
                    <a:pt x="400" y="1059"/>
                  </a:lnTo>
                  <a:lnTo>
                    <a:pt x="400" y="1065"/>
                  </a:lnTo>
                  <a:lnTo>
                    <a:pt x="398" y="1072"/>
                  </a:lnTo>
                  <a:lnTo>
                    <a:pt x="396" y="1080"/>
                  </a:lnTo>
                  <a:lnTo>
                    <a:pt x="394" y="1087"/>
                  </a:lnTo>
                  <a:lnTo>
                    <a:pt x="394" y="1093"/>
                  </a:lnTo>
                  <a:lnTo>
                    <a:pt x="392" y="1099"/>
                  </a:lnTo>
                  <a:lnTo>
                    <a:pt x="392" y="1106"/>
                  </a:lnTo>
                  <a:lnTo>
                    <a:pt x="392" y="1112"/>
                  </a:lnTo>
                  <a:lnTo>
                    <a:pt x="392" y="1120"/>
                  </a:lnTo>
                  <a:lnTo>
                    <a:pt x="390" y="1127"/>
                  </a:lnTo>
                  <a:lnTo>
                    <a:pt x="390" y="1133"/>
                  </a:lnTo>
                  <a:lnTo>
                    <a:pt x="390" y="1139"/>
                  </a:lnTo>
                  <a:lnTo>
                    <a:pt x="390" y="1146"/>
                  </a:lnTo>
                  <a:lnTo>
                    <a:pt x="390" y="1152"/>
                  </a:lnTo>
                  <a:lnTo>
                    <a:pt x="390" y="1158"/>
                  </a:lnTo>
                  <a:lnTo>
                    <a:pt x="388" y="1163"/>
                  </a:lnTo>
                  <a:lnTo>
                    <a:pt x="388" y="1169"/>
                  </a:lnTo>
                  <a:lnTo>
                    <a:pt x="388" y="1175"/>
                  </a:lnTo>
                  <a:lnTo>
                    <a:pt x="388" y="1180"/>
                  </a:lnTo>
                  <a:lnTo>
                    <a:pt x="388" y="1186"/>
                  </a:lnTo>
                  <a:lnTo>
                    <a:pt x="388" y="1192"/>
                  </a:lnTo>
                  <a:lnTo>
                    <a:pt x="388" y="1198"/>
                  </a:lnTo>
                  <a:lnTo>
                    <a:pt x="390" y="1203"/>
                  </a:lnTo>
                  <a:lnTo>
                    <a:pt x="390" y="1207"/>
                  </a:lnTo>
                  <a:lnTo>
                    <a:pt x="390" y="1211"/>
                  </a:lnTo>
                  <a:lnTo>
                    <a:pt x="390" y="1217"/>
                  </a:lnTo>
                  <a:lnTo>
                    <a:pt x="392" y="1220"/>
                  </a:lnTo>
                  <a:lnTo>
                    <a:pt x="392" y="1224"/>
                  </a:lnTo>
                  <a:lnTo>
                    <a:pt x="392" y="1228"/>
                  </a:lnTo>
                  <a:lnTo>
                    <a:pt x="392" y="1234"/>
                  </a:lnTo>
                  <a:lnTo>
                    <a:pt x="392" y="1238"/>
                  </a:lnTo>
                  <a:lnTo>
                    <a:pt x="394" y="1243"/>
                  </a:lnTo>
                  <a:lnTo>
                    <a:pt x="396" y="1247"/>
                  </a:lnTo>
                  <a:lnTo>
                    <a:pt x="398" y="1251"/>
                  </a:lnTo>
                  <a:lnTo>
                    <a:pt x="400" y="1257"/>
                  </a:lnTo>
                  <a:lnTo>
                    <a:pt x="403" y="1260"/>
                  </a:lnTo>
                  <a:lnTo>
                    <a:pt x="409" y="1258"/>
                  </a:lnTo>
                  <a:lnTo>
                    <a:pt x="411" y="1255"/>
                  </a:lnTo>
                  <a:lnTo>
                    <a:pt x="415" y="1251"/>
                  </a:lnTo>
                  <a:lnTo>
                    <a:pt x="417" y="1247"/>
                  </a:lnTo>
                  <a:lnTo>
                    <a:pt x="422" y="1243"/>
                  </a:lnTo>
                  <a:lnTo>
                    <a:pt x="428" y="1238"/>
                  </a:lnTo>
                  <a:lnTo>
                    <a:pt x="434" y="1234"/>
                  </a:lnTo>
                  <a:lnTo>
                    <a:pt x="438" y="1230"/>
                  </a:lnTo>
                  <a:lnTo>
                    <a:pt x="441" y="1226"/>
                  </a:lnTo>
                  <a:lnTo>
                    <a:pt x="447" y="1224"/>
                  </a:lnTo>
                  <a:lnTo>
                    <a:pt x="451" y="1220"/>
                  </a:lnTo>
                  <a:lnTo>
                    <a:pt x="455" y="1219"/>
                  </a:lnTo>
                  <a:lnTo>
                    <a:pt x="458" y="1215"/>
                  </a:lnTo>
                  <a:lnTo>
                    <a:pt x="462" y="1209"/>
                  </a:lnTo>
                  <a:lnTo>
                    <a:pt x="468" y="1207"/>
                  </a:lnTo>
                  <a:lnTo>
                    <a:pt x="474" y="1203"/>
                  </a:lnTo>
                  <a:lnTo>
                    <a:pt x="476" y="1201"/>
                  </a:lnTo>
                  <a:lnTo>
                    <a:pt x="481" y="1196"/>
                  </a:lnTo>
                  <a:lnTo>
                    <a:pt x="487" y="1192"/>
                  </a:lnTo>
                  <a:lnTo>
                    <a:pt x="493" y="1188"/>
                  </a:lnTo>
                  <a:lnTo>
                    <a:pt x="495" y="1184"/>
                  </a:lnTo>
                  <a:lnTo>
                    <a:pt x="502" y="1179"/>
                  </a:lnTo>
                  <a:lnTo>
                    <a:pt x="506" y="1177"/>
                  </a:lnTo>
                  <a:lnTo>
                    <a:pt x="510" y="1171"/>
                  </a:lnTo>
                  <a:lnTo>
                    <a:pt x="517" y="1167"/>
                  </a:lnTo>
                  <a:lnTo>
                    <a:pt x="523" y="1163"/>
                  </a:lnTo>
                  <a:lnTo>
                    <a:pt x="529" y="1160"/>
                  </a:lnTo>
                  <a:lnTo>
                    <a:pt x="533" y="1156"/>
                  </a:lnTo>
                  <a:lnTo>
                    <a:pt x="538" y="1150"/>
                  </a:lnTo>
                  <a:lnTo>
                    <a:pt x="544" y="1146"/>
                  </a:lnTo>
                  <a:lnTo>
                    <a:pt x="550" y="1142"/>
                  </a:lnTo>
                  <a:lnTo>
                    <a:pt x="553" y="1137"/>
                  </a:lnTo>
                  <a:lnTo>
                    <a:pt x="561" y="1133"/>
                  </a:lnTo>
                  <a:lnTo>
                    <a:pt x="565" y="1129"/>
                  </a:lnTo>
                  <a:lnTo>
                    <a:pt x="572" y="1123"/>
                  </a:lnTo>
                  <a:lnTo>
                    <a:pt x="576" y="1118"/>
                  </a:lnTo>
                  <a:lnTo>
                    <a:pt x="582" y="1112"/>
                  </a:lnTo>
                  <a:lnTo>
                    <a:pt x="586" y="1110"/>
                  </a:lnTo>
                  <a:lnTo>
                    <a:pt x="593" y="1106"/>
                  </a:lnTo>
                  <a:lnTo>
                    <a:pt x="597" y="1101"/>
                  </a:lnTo>
                  <a:lnTo>
                    <a:pt x="603" y="1095"/>
                  </a:lnTo>
                  <a:lnTo>
                    <a:pt x="607" y="1091"/>
                  </a:lnTo>
                  <a:lnTo>
                    <a:pt x="614" y="1087"/>
                  </a:lnTo>
                  <a:lnTo>
                    <a:pt x="616" y="1082"/>
                  </a:lnTo>
                  <a:lnTo>
                    <a:pt x="622" y="1076"/>
                  </a:lnTo>
                  <a:lnTo>
                    <a:pt x="626" y="1072"/>
                  </a:lnTo>
                  <a:lnTo>
                    <a:pt x="631" y="1066"/>
                  </a:lnTo>
                  <a:lnTo>
                    <a:pt x="635" y="1065"/>
                  </a:lnTo>
                  <a:lnTo>
                    <a:pt x="639" y="1059"/>
                  </a:lnTo>
                  <a:lnTo>
                    <a:pt x="645" y="1053"/>
                  </a:lnTo>
                  <a:lnTo>
                    <a:pt x="647" y="1051"/>
                  </a:lnTo>
                  <a:lnTo>
                    <a:pt x="650" y="1046"/>
                  </a:lnTo>
                  <a:lnTo>
                    <a:pt x="656" y="1042"/>
                  </a:lnTo>
                  <a:lnTo>
                    <a:pt x="658" y="1036"/>
                  </a:lnTo>
                  <a:lnTo>
                    <a:pt x="662" y="1034"/>
                  </a:lnTo>
                  <a:lnTo>
                    <a:pt x="668" y="1023"/>
                  </a:lnTo>
                  <a:lnTo>
                    <a:pt x="675" y="1017"/>
                  </a:lnTo>
                  <a:lnTo>
                    <a:pt x="675" y="1013"/>
                  </a:lnTo>
                  <a:lnTo>
                    <a:pt x="679" y="1008"/>
                  </a:lnTo>
                  <a:lnTo>
                    <a:pt x="681" y="1002"/>
                  </a:lnTo>
                  <a:lnTo>
                    <a:pt x="685" y="1000"/>
                  </a:lnTo>
                  <a:lnTo>
                    <a:pt x="687" y="994"/>
                  </a:lnTo>
                  <a:lnTo>
                    <a:pt x="688" y="990"/>
                  </a:lnTo>
                  <a:lnTo>
                    <a:pt x="690" y="985"/>
                  </a:lnTo>
                  <a:lnTo>
                    <a:pt x="694" y="981"/>
                  </a:lnTo>
                  <a:lnTo>
                    <a:pt x="698" y="975"/>
                  </a:lnTo>
                  <a:lnTo>
                    <a:pt x="700" y="973"/>
                  </a:lnTo>
                  <a:lnTo>
                    <a:pt x="702" y="968"/>
                  </a:lnTo>
                  <a:lnTo>
                    <a:pt x="706" y="962"/>
                  </a:lnTo>
                  <a:lnTo>
                    <a:pt x="707" y="958"/>
                  </a:lnTo>
                  <a:lnTo>
                    <a:pt x="709" y="952"/>
                  </a:lnTo>
                  <a:lnTo>
                    <a:pt x="713" y="949"/>
                  </a:lnTo>
                  <a:lnTo>
                    <a:pt x="715" y="945"/>
                  </a:lnTo>
                  <a:lnTo>
                    <a:pt x="717" y="939"/>
                  </a:lnTo>
                  <a:lnTo>
                    <a:pt x="721" y="933"/>
                  </a:lnTo>
                  <a:lnTo>
                    <a:pt x="725" y="928"/>
                  </a:lnTo>
                  <a:lnTo>
                    <a:pt x="728" y="924"/>
                  </a:lnTo>
                  <a:lnTo>
                    <a:pt x="728" y="920"/>
                  </a:lnTo>
                  <a:lnTo>
                    <a:pt x="732" y="914"/>
                  </a:lnTo>
                  <a:lnTo>
                    <a:pt x="734" y="909"/>
                  </a:lnTo>
                  <a:lnTo>
                    <a:pt x="736" y="905"/>
                  </a:lnTo>
                  <a:lnTo>
                    <a:pt x="740" y="901"/>
                  </a:lnTo>
                  <a:lnTo>
                    <a:pt x="742" y="895"/>
                  </a:lnTo>
                  <a:lnTo>
                    <a:pt x="745" y="890"/>
                  </a:lnTo>
                  <a:lnTo>
                    <a:pt x="749" y="886"/>
                  </a:lnTo>
                  <a:lnTo>
                    <a:pt x="749" y="880"/>
                  </a:lnTo>
                  <a:lnTo>
                    <a:pt x="753" y="878"/>
                  </a:lnTo>
                  <a:lnTo>
                    <a:pt x="755" y="873"/>
                  </a:lnTo>
                  <a:lnTo>
                    <a:pt x="757" y="867"/>
                  </a:lnTo>
                  <a:lnTo>
                    <a:pt x="759" y="865"/>
                  </a:lnTo>
                  <a:lnTo>
                    <a:pt x="763" y="859"/>
                  </a:lnTo>
                  <a:lnTo>
                    <a:pt x="764" y="855"/>
                  </a:lnTo>
                  <a:lnTo>
                    <a:pt x="766" y="850"/>
                  </a:lnTo>
                  <a:lnTo>
                    <a:pt x="770" y="842"/>
                  </a:lnTo>
                  <a:lnTo>
                    <a:pt x="776" y="836"/>
                  </a:lnTo>
                  <a:lnTo>
                    <a:pt x="780" y="827"/>
                  </a:lnTo>
                  <a:lnTo>
                    <a:pt x="783" y="819"/>
                  </a:lnTo>
                  <a:lnTo>
                    <a:pt x="787" y="814"/>
                  </a:lnTo>
                  <a:lnTo>
                    <a:pt x="789" y="808"/>
                  </a:lnTo>
                  <a:lnTo>
                    <a:pt x="793" y="802"/>
                  </a:lnTo>
                  <a:lnTo>
                    <a:pt x="795" y="796"/>
                  </a:lnTo>
                  <a:lnTo>
                    <a:pt x="799" y="793"/>
                  </a:lnTo>
                  <a:lnTo>
                    <a:pt x="799" y="791"/>
                  </a:lnTo>
                  <a:lnTo>
                    <a:pt x="802" y="787"/>
                  </a:lnTo>
                  <a:lnTo>
                    <a:pt x="804" y="785"/>
                  </a:lnTo>
                  <a:lnTo>
                    <a:pt x="806" y="787"/>
                  </a:lnTo>
                  <a:lnTo>
                    <a:pt x="810" y="793"/>
                  </a:lnTo>
                  <a:lnTo>
                    <a:pt x="814" y="796"/>
                  </a:lnTo>
                  <a:lnTo>
                    <a:pt x="820" y="804"/>
                  </a:lnTo>
                  <a:lnTo>
                    <a:pt x="823" y="808"/>
                  </a:lnTo>
                  <a:lnTo>
                    <a:pt x="829" y="817"/>
                  </a:lnTo>
                  <a:lnTo>
                    <a:pt x="833" y="819"/>
                  </a:lnTo>
                  <a:lnTo>
                    <a:pt x="837" y="825"/>
                  </a:lnTo>
                  <a:lnTo>
                    <a:pt x="840" y="829"/>
                  </a:lnTo>
                  <a:lnTo>
                    <a:pt x="842" y="835"/>
                  </a:lnTo>
                  <a:lnTo>
                    <a:pt x="846" y="836"/>
                  </a:lnTo>
                  <a:lnTo>
                    <a:pt x="850" y="842"/>
                  </a:lnTo>
                  <a:lnTo>
                    <a:pt x="854" y="850"/>
                  </a:lnTo>
                  <a:lnTo>
                    <a:pt x="859" y="854"/>
                  </a:lnTo>
                  <a:lnTo>
                    <a:pt x="863" y="859"/>
                  </a:lnTo>
                  <a:lnTo>
                    <a:pt x="867" y="863"/>
                  </a:lnTo>
                  <a:lnTo>
                    <a:pt x="871" y="867"/>
                  </a:lnTo>
                  <a:lnTo>
                    <a:pt x="877" y="874"/>
                  </a:lnTo>
                  <a:lnTo>
                    <a:pt x="880" y="880"/>
                  </a:lnTo>
                  <a:lnTo>
                    <a:pt x="886" y="886"/>
                  </a:lnTo>
                  <a:lnTo>
                    <a:pt x="892" y="890"/>
                  </a:lnTo>
                  <a:lnTo>
                    <a:pt x="896" y="897"/>
                  </a:lnTo>
                  <a:lnTo>
                    <a:pt x="899" y="903"/>
                  </a:lnTo>
                  <a:lnTo>
                    <a:pt x="905" y="909"/>
                  </a:lnTo>
                  <a:lnTo>
                    <a:pt x="911" y="914"/>
                  </a:lnTo>
                  <a:lnTo>
                    <a:pt x="915" y="922"/>
                  </a:lnTo>
                  <a:lnTo>
                    <a:pt x="920" y="926"/>
                  </a:lnTo>
                  <a:lnTo>
                    <a:pt x="924" y="931"/>
                  </a:lnTo>
                  <a:lnTo>
                    <a:pt x="930" y="939"/>
                  </a:lnTo>
                  <a:lnTo>
                    <a:pt x="935" y="945"/>
                  </a:lnTo>
                  <a:lnTo>
                    <a:pt x="939" y="950"/>
                  </a:lnTo>
                  <a:lnTo>
                    <a:pt x="945" y="956"/>
                  </a:lnTo>
                  <a:lnTo>
                    <a:pt x="951" y="962"/>
                  </a:lnTo>
                  <a:lnTo>
                    <a:pt x="956" y="969"/>
                  </a:lnTo>
                  <a:lnTo>
                    <a:pt x="962" y="973"/>
                  </a:lnTo>
                  <a:lnTo>
                    <a:pt x="966" y="981"/>
                  </a:lnTo>
                  <a:lnTo>
                    <a:pt x="973" y="987"/>
                  </a:lnTo>
                  <a:lnTo>
                    <a:pt x="977" y="994"/>
                  </a:lnTo>
                  <a:lnTo>
                    <a:pt x="983" y="998"/>
                  </a:lnTo>
                  <a:lnTo>
                    <a:pt x="987" y="1004"/>
                  </a:lnTo>
                  <a:lnTo>
                    <a:pt x="992" y="1009"/>
                  </a:lnTo>
                  <a:lnTo>
                    <a:pt x="998" y="1017"/>
                  </a:lnTo>
                  <a:lnTo>
                    <a:pt x="1004" y="1021"/>
                  </a:lnTo>
                  <a:lnTo>
                    <a:pt x="1008" y="1025"/>
                  </a:lnTo>
                  <a:lnTo>
                    <a:pt x="1011" y="1032"/>
                  </a:lnTo>
                  <a:lnTo>
                    <a:pt x="1017" y="1036"/>
                  </a:lnTo>
                  <a:lnTo>
                    <a:pt x="1023" y="1042"/>
                  </a:lnTo>
                  <a:lnTo>
                    <a:pt x="1027" y="1046"/>
                  </a:lnTo>
                  <a:lnTo>
                    <a:pt x="1032" y="1051"/>
                  </a:lnTo>
                  <a:lnTo>
                    <a:pt x="1036" y="1055"/>
                  </a:lnTo>
                  <a:lnTo>
                    <a:pt x="1042" y="1061"/>
                  </a:lnTo>
                  <a:lnTo>
                    <a:pt x="1046" y="1065"/>
                  </a:lnTo>
                  <a:lnTo>
                    <a:pt x="1051" y="1068"/>
                  </a:lnTo>
                  <a:lnTo>
                    <a:pt x="1055" y="1074"/>
                  </a:lnTo>
                  <a:lnTo>
                    <a:pt x="1059" y="1076"/>
                  </a:lnTo>
                  <a:lnTo>
                    <a:pt x="1063" y="1082"/>
                  </a:lnTo>
                  <a:lnTo>
                    <a:pt x="1067" y="1085"/>
                  </a:lnTo>
                  <a:lnTo>
                    <a:pt x="1072" y="1089"/>
                  </a:lnTo>
                  <a:lnTo>
                    <a:pt x="1076" y="1093"/>
                  </a:lnTo>
                  <a:lnTo>
                    <a:pt x="1082" y="1095"/>
                  </a:lnTo>
                  <a:lnTo>
                    <a:pt x="1086" y="1099"/>
                  </a:lnTo>
                  <a:lnTo>
                    <a:pt x="1091" y="1104"/>
                  </a:lnTo>
                  <a:lnTo>
                    <a:pt x="1097" y="1106"/>
                  </a:lnTo>
                  <a:lnTo>
                    <a:pt x="1101" y="1110"/>
                  </a:lnTo>
                  <a:lnTo>
                    <a:pt x="1105" y="1112"/>
                  </a:lnTo>
                  <a:lnTo>
                    <a:pt x="1110" y="1116"/>
                  </a:lnTo>
                  <a:lnTo>
                    <a:pt x="1116" y="1120"/>
                  </a:lnTo>
                  <a:lnTo>
                    <a:pt x="1122" y="1123"/>
                  </a:lnTo>
                  <a:lnTo>
                    <a:pt x="1126" y="1127"/>
                  </a:lnTo>
                  <a:lnTo>
                    <a:pt x="1131" y="1129"/>
                  </a:lnTo>
                  <a:lnTo>
                    <a:pt x="1135" y="1133"/>
                  </a:lnTo>
                  <a:lnTo>
                    <a:pt x="1141" y="1135"/>
                  </a:lnTo>
                  <a:lnTo>
                    <a:pt x="1146" y="1139"/>
                  </a:lnTo>
                  <a:lnTo>
                    <a:pt x="1152" y="1142"/>
                  </a:lnTo>
                  <a:lnTo>
                    <a:pt x="1156" y="1144"/>
                  </a:lnTo>
                  <a:lnTo>
                    <a:pt x="1164" y="1148"/>
                  </a:lnTo>
                  <a:lnTo>
                    <a:pt x="1167" y="1150"/>
                  </a:lnTo>
                  <a:lnTo>
                    <a:pt x="1175" y="1154"/>
                  </a:lnTo>
                  <a:lnTo>
                    <a:pt x="1179" y="1156"/>
                  </a:lnTo>
                  <a:lnTo>
                    <a:pt x="1184" y="1158"/>
                  </a:lnTo>
                  <a:lnTo>
                    <a:pt x="1188" y="1160"/>
                  </a:lnTo>
                  <a:lnTo>
                    <a:pt x="1194" y="1161"/>
                  </a:lnTo>
                  <a:lnTo>
                    <a:pt x="1198" y="1165"/>
                  </a:lnTo>
                  <a:lnTo>
                    <a:pt x="1205" y="1165"/>
                  </a:lnTo>
                  <a:lnTo>
                    <a:pt x="1209" y="1169"/>
                  </a:lnTo>
                  <a:lnTo>
                    <a:pt x="1215" y="1171"/>
                  </a:lnTo>
                  <a:lnTo>
                    <a:pt x="1219" y="1173"/>
                  </a:lnTo>
                  <a:lnTo>
                    <a:pt x="1224" y="1175"/>
                  </a:lnTo>
                  <a:lnTo>
                    <a:pt x="1228" y="1177"/>
                  </a:lnTo>
                  <a:lnTo>
                    <a:pt x="1234" y="1179"/>
                  </a:lnTo>
                  <a:lnTo>
                    <a:pt x="1236" y="1179"/>
                  </a:lnTo>
                  <a:lnTo>
                    <a:pt x="1241" y="1180"/>
                  </a:lnTo>
                  <a:lnTo>
                    <a:pt x="1247" y="1182"/>
                  </a:lnTo>
                  <a:lnTo>
                    <a:pt x="1251" y="1184"/>
                  </a:lnTo>
                  <a:lnTo>
                    <a:pt x="1259" y="1186"/>
                  </a:lnTo>
                  <a:lnTo>
                    <a:pt x="1268" y="1188"/>
                  </a:lnTo>
                  <a:lnTo>
                    <a:pt x="1274" y="1190"/>
                  </a:lnTo>
                  <a:lnTo>
                    <a:pt x="1281" y="1192"/>
                  </a:lnTo>
                  <a:lnTo>
                    <a:pt x="1285" y="1192"/>
                  </a:lnTo>
                  <a:lnTo>
                    <a:pt x="1289" y="1194"/>
                  </a:lnTo>
                  <a:lnTo>
                    <a:pt x="1295" y="1194"/>
                  </a:lnTo>
                  <a:lnTo>
                    <a:pt x="1298" y="1194"/>
                  </a:lnTo>
                  <a:lnTo>
                    <a:pt x="1302" y="1194"/>
                  </a:lnTo>
                  <a:lnTo>
                    <a:pt x="1302" y="1192"/>
                  </a:lnTo>
                  <a:lnTo>
                    <a:pt x="1300" y="1188"/>
                  </a:lnTo>
                  <a:lnTo>
                    <a:pt x="1300" y="1188"/>
                  </a:lnTo>
                  <a:lnTo>
                    <a:pt x="1300" y="1184"/>
                  </a:lnTo>
                  <a:lnTo>
                    <a:pt x="1298" y="1179"/>
                  </a:lnTo>
                  <a:lnTo>
                    <a:pt x="1297" y="1175"/>
                  </a:lnTo>
                  <a:lnTo>
                    <a:pt x="1297" y="1169"/>
                  </a:lnTo>
                  <a:lnTo>
                    <a:pt x="1295" y="1163"/>
                  </a:lnTo>
                  <a:lnTo>
                    <a:pt x="1293" y="1156"/>
                  </a:lnTo>
                  <a:lnTo>
                    <a:pt x="1291" y="1148"/>
                  </a:lnTo>
                  <a:lnTo>
                    <a:pt x="1289" y="1142"/>
                  </a:lnTo>
                  <a:lnTo>
                    <a:pt x="1289" y="1137"/>
                  </a:lnTo>
                  <a:lnTo>
                    <a:pt x="1289" y="1133"/>
                  </a:lnTo>
                  <a:lnTo>
                    <a:pt x="1287" y="1129"/>
                  </a:lnTo>
                  <a:lnTo>
                    <a:pt x="1287" y="1125"/>
                  </a:lnTo>
                  <a:lnTo>
                    <a:pt x="1287" y="1120"/>
                  </a:lnTo>
                  <a:lnTo>
                    <a:pt x="1287" y="1114"/>
                  </a:lnTo>
                  <a:lnTo>
                    <a:pt x="1285" y="1112"/>
                  </a:lnTo>
                  <a:lnTo>
                    <a:pt x="1285" y="1106"/>
                  </a:lnTo>
                  <a:lnTo>
                    <a:pt x="1283" y="1101"/>
                  </a:lnTo>
                  <a:lnTo>
                    <a:pt x="1283" y="1097"/>
                  </a:lnTo>
                  <a:lnTo>
                    <a:pt x="1281" y="1093"/>
                  </a:lnTo>
                  <a:lnTo>
                    <a:pt x="1281" y="1087"/>
                  </a:lnTo>
                  <a:lnTo>
                    <a:pt x="1281" y="1082"/>
                  </a:lnTo>
                  <a:lnTo>
                    <a:pt x="1279" y="1076"/>
                  </a:lnTo>
                  <a:lnTo>
                    <a:pt x="1278" y="1070"/>
                  </a:lnTo>
                  <a:lnTo>
                    <a:pt x="1278" y="1066"/>
                  </a:lnTo>
                  <a:lnTo>
                    <a:pt x="1276" y="1061"/>
                  </a:lnTo>
                  <a:lnTo>
                    <a:pt x="1274" y="1053"/>
                  </a:lnTo>
                  <a:lnTo>
                    <a:pt x="1274" y="1049"/>
                  </a:lnTo>
                  <a:lnTo>
                    <a:pt x="1272" y="1044"/>
                  </a:lnTo>
                  <a:lnTo>
                    <a:pt x="1270" y="1038"/>
                  </a:lnTo>
                  <a:lnTo>
                    <a:pt x="1268" y="1034"/>
                  </a:lnTo>
                  <a:lnTo>
                    <a:pt x="1268" y="1027"/>
                  </a:lnTo>
                  <a:lnTo>
                    <a:pt x="1266" y="1021"/>
                  </a:lnTo>
                  <a:lnTo>
                    <a:pt x="1264" y="1017"/>
                  </a:lnTo>
                  <a:lnTo>
                    <a:pt x="1262" y="1009"/>
                  </a:lnTo>
                  <a:lnTo>
                    <a:pt x="1260" y="1004"/>
                  </a:lnTo>
                  <a:lnTo>
                    <a:pt x="1259" y="998"/>
                  </a:lnTo>
                  <a:lnTo>
                    <a:pt x="1259" y="992"/>
                  </a:lnTo>
                  <a:lnTo>
                    <a:pt x="1257" y="987"/>
                  </a:lnTo>
                  <a:lnTo>
                    <a:pt x="1255" y="981"/>
                  </a:lnTo>
                  <a:lnTo>
                    <a:pt x="1253" y="975"/>
                  </a:lnTo>
                  <a:lnTo>
                    <a:pt x="1249" y="969"/>
                  </a:lnTo>
                  <a:lnTo>
                    <a:pt x="1247" y="962"/>
                  </a:lnTo>
                  <a:lnTo>
                    <a:pt x="1245" y="958"/>
                  </a:lnTo>
                  <a:lnTo>
                    <a:pt x="1243" y="950"/>
                  </a:lnTo>
                  <a:lnTo>
                    <a:pt x="1241" y="945"/>
                  </a:lnTo>
                  <a:lnTo>
                    <a:pt x="1238" y="941"/>
                  </a:lnTo>
                  <a:lnTo>
                    <a:pt x="1236" y="933"/>
                  </a:lnTo>
                  <a:lnTo>
                    <a:pt x="1234" y="928"/>
                  </a:lnTo>
                  <a:lnTo>
                    <a:pt x="1230" y="922"/>
                  </a:lnTo>
                  <a:lnTo>
                    <a:pt x="1228" y="918"/>
                  </a:lnTo>
                  <a:lnTo>
                    <a:pt x="1226" y="911"/>
                  </a:lnTo>
                  <a:lnTo>
                    <a:pt x="1224" y="909"/>
                  </a:lnTo>
                  <a:lnTo>
                    <a:pt x="1219" y="903"/>
                  </a:lnTo>
                  <a:lnTo>
                    <a:pt x="1215" y="897"/>
                  </a:lnTo>
                  <a:lnTo>
                    <a:pt x="1213" y="890"/>
                  </a:lnTo>
                  <a:lnTo>
                    <a:pt x="1209" y="886"/>
                  </a:lnTo>
                  <a:lnTo>
                    <a:pt x="1205" y="880"/>
                  </a:lnTo>
                  <a:lnTo>
                    <a:pt x="1202" y="874"/>
                  </a:lnTo>
                  <a:lnTo>
                    <a:pt x="1198" y="869"/>
                  </a:lnTo>
                  <a:lnTo>
                    <a:pt x="1194" y="865"/>
                  </a:lnTo>
                  <a:lnTo>
                    <a:pt x="1190" y="859"/>
                  </a:lnTo>
                  <a:lnTo>
                    <a:pt x="1186" y="854"/>
                  </a:lnTo>
                  <a:lnTo>
                    <a:pt x="1183" y="850"/>
                  </a:lnTo>
                  <a:lnTo>
                    <a:pt x="1177" y="844"/>
                  </a:lnTo>
                  <a:lnTo>
                    <a:pt x="1173" y="836"/>
                  </a:lnTo>
                  <a:lnTo>
                    <a:pt x="1169" y="835"/>
                  </a:lnTo>
                  <a:lnTo>
                    <a:pt x="1165" y="829"/>
                  </a:lnTo>
                  <a:lnTo>
                    <a:pt x="1162" y="825"/>
                  </a:lnTo>
                  <a:lnTo>
                    <a:pt x="1156" y="819"/>
                  </a:lnTo>
                  <a:lnTo>
                    <a:pt x="1152" y="814"/>
                  </a:lnTo>
                  <a:lnTo>
                    <a:pt x="1146" y="810"/>
                  </a:lnTo>
                  <a:lnTo>
                    <a:pt x="1143" y="806"/>
                  </a:lnTo>
                  <a:lnTo>
                    <a:pt x="1139" y="800"/>
                  </a:lnTo>
                  <a:lnTo>
                    <a:pt x="1135" y="795"/>
                  </a:lnTo>
                  <a:lnTo>
                    <a:pt x="1129" y="791"/>
                  </a:lnTo>
                  <a:lnTo>
                    <a:pt x="1124" y="789"/>
                  </a:lnTo>
                  <a:lnTo>
                    <a:pt x="1122" y="783"/>
                  </a:lnTo>
                  <a:lnTo>
                    <a:pt x="1116" y="777"/>
                  </a:lnTo>
                  <a:lnTo>
                    <a:pt x="1112" y="774"/>
                  </a:lnTo>
                  <a:lnTo>
                    <a:pt x="1107" y="772"/>
                  </a:lnTo>
                  <a:lnTo>
                    <a:pt x="1103" y="768"/>
                  </a:lnTo>
                  <a:lnTo>
                    <a:pt x="1099" y="762"/>
                  </a:lnTo>
                  <a:lnTo>
                    <a:pt x="1095" y="758"/>
                  </a:lnTo>
                  <a:lnTo>
                    <a:pt x="1091" y="755"/>
                  </a:lnTo>
                  <a:lnTo>
                    <a:pt x="1086" y="751"/>
                  </a:lnTo>
                  <a:lnTo>
                    <a:pt x="1082" y="747"/>
                  </a:lnTo>
                  <a:lnTo>
                    <a:pt x="1076" y="745"/>
                  </a:lnTo>
                  <a:lnTo>
                    <a:pt x="1074" y="741"/>
                  </a:lnTo>
                  <a:lnTo>
                    <a:pt x="1063" y="734"/>
                  </a:lnTo>
                  <a:lnTo>
                    <a:pt x="1057" y="728"/>
                  </a:lnTo>
                  <a:lnTo>
                    <a:pt x="1049" y="722"/>
                  </a:lnTo>
                  <a:lnTo>
                    <a:pt x="1044" y="717"/>
                  </a:lnTo>
                  <a:lnTo>
                    <a:pt x="1036" y="711"/>
                  </a:lnTo>
                  <a:lnTo>
                    <a:pt x="1032" y="707"/>
                  </a:lnTo>
                  <a:lnTo>
                    <a:pt x="1025" y="701"/>
                  </a:lnTo>
                  <a:lnTo>
                    <a:pt x="1021" y="700"/>
                  </a:lnTo>
                  <a:lnTo>
                    <a:pt x="1015" y="696"/>
                  </a:lnTo>
                  <a:lnTo>
                    <a:pt x="1011" y="696"/>
                  </a:lnTo>
                  <a:lnTo>
                    <a:pt x="1008" y="692"/>
                  </a:lnTo>
                  <a:lnTo>
                    <a:pt x="1006" y="690"/>
                  </a:lnTo>
                  <a:lnTo>
                    <a:pt x="1008" y="690"/>
                  </a:lnTo>
                  <a:lnTo>
                    <a:pt x="1013" y="688"/>
                  </a:lnTo>
                  <a:lnTo>
                    <a:pt x="1017" y="686"/>
                  </a:lnTo>
                  <a:lnTo>
                    <a:pt x="1023" y="684"/>
                  </a:lnTo>
                  <a:lnTo>
                    <a:pt x="1030" y="682"/>
                  </a:lnTo>
                  <a:lnTo>
                    <a:pt x="1038" y="682"/>
                  </a:lnTo>
                  <a:lnTo>
                    <a:pt x="1042" y="682"/>
                  </a:lnTo>
                  <a:lnTo>
                    <a:pt x="1046" y="681"/>
                  </a:lnTo>
                  <a:lnTo>
                    <a:pt x="1049" y="681"/>
                  </a:lnTo>
                  <a:lnTo>
                    <a:pt x="1053" y="679"/>
                  </a:lnTo>
                  <a:lnTo>
                    <a:pt x="1057" y="677"/>
                  </a:lnTo>
                  <a:lnTo>
                    <a:pt x="1063" y="677"/>
                  </a:lnTo>
                  <a:lnTo>
                    <a:pt x="1067" y="677"/>
                  </a:lnTo>
                  <a:lnTo>
                    <a:pt x="1074" y="677"/>
                  </a:lnTo>
                  <a:lnTo>
                    <a:pt x="1078" y="675"/>
                  </a:lnTo>
                  <a:lnTo>
                    <a:pt x="1082" y="673"/>
                  </a:lnTo>
                  <a:lnTo>
                    <a:pt x="1088" y="671"/>
                  </a:lnTo>
                  <a:lnTo>
                    <a:pt x="1095" y="669"/>
                  </a:lnTo>
                  <a:lnTo>
                    <a:pt x="1099" y="667"/>
                  </a:lnTo>
                  <a:lnTo>
                    <a:pt x="1105" y="667"/>
                  </a:lnTo>
                  <a:lnTo>
                    <a:pt x="1110" y="665"/>
                  </a:lnTo>
                  <a:lnTo>
                    <a:pt x="1118" y="665"/>
                  </a:lnTo>
                  <a:lnTo>
                    <a:pt x="1122" y="662"/>
                  </a:lnTo>
                  <a:lnTo>
                    <a:pt x="1129" y="662"/>
                  </a:lnTo>
                  <a:lnTo>
                    <a:pt x="1135" y="660"/>
                  </a:lnTo>
                  <a:lnTo>
                    <a:pt x="1143" y="660"/>
                  </a:lnTo>
                  <a:lnTo>
                    <a:pt x="1148" y="656"/>
                  </a:lnTo>
                  <a:lnTo>
                    <a:pt x="1156" y="654"/>
                  </a:lnTo>
                  <a:lnTo>
                    <a:pt x="1164" y="654"/>
                  </a:lnTo>
                  <a:lnTo>
                    <a:pt x="1169" y="654"/>
                  </a:lnTo>
                  <a:lnTo>
                    <a:pt x="1175" y="650"/>
                  </a:lnTo>
                  <a:lnTo>
                    <a:pt x="1183" y="650"/>
                  </a:lnTo>
                  <a:lnTo>
                    <a:pt x="1190" y="648"/>
                  </a:lnTo>
                  <a:lnTo>
                    <a:pt x="1196" y="646"/>
                  </a:lnTo>
                  <a:lnTo>
                    <a:pt x="1203" y="643"/>
                  </a:lnTo>
                  <a:lnTo>
                    <a:pt x="1211" y="643"/>
                  </a:lnTo>
                  <a:lnTo>
                    <a:pt x="1217" y="641"/>
                  </a:lnTo>
                  <a:lnTo>
                    <a:pt x="1226" y="641"/>
                  </a:lnTo>
                  <a:lnTo>
                    <a:pt x="1232" y="637"/>
                  </a:lnTo>
                  <a:lnTo>
                    <a:pt x="1240" y="635"/>
                  </a:lnTo>
                  <a:lnTo>
                    <a:pt x="1247" y="635"/>
                  </a:lnTo>
                  <a:lnTo>
                    <a:pt x="1255" y="633"/>
                  </a:lnTo>
                  <a:lnTo>
                    <a:pt x="1260" y="631"/>
                  </a:lnTo>
                  <a:lnTo>
                    <a:pt x="1268" y="629"/>
                  </a:lnTo>
                  <a:lnTo>
                    <a:pt x="1276" y="627"/>
                  </a:lnTo>
                  <a:lnTo>
                    <a:pt x="1283" y="625"/>
                  </a:lnTo>
                  <a:lnTo>
                    <a:pt x="1289" y="624"/>
                  </a:lnTo>
                  <a:lnTo>
                    <a:pt x="1298" y="624"/>
                  </a:lnTo>
                  <a:lnTo>
                    <a:pt x="1304" y="622"/>
                  </a:lnTo>
                  <a:lnTo>
                    <a:pt x="1312" y="620"/>
                  </a:lnTo>
                  <a:lnTo>
                    <a:pt x="1321" y="618"/>
                  </a:lnTo>
                  <a:lnTo>
                    <a:pt x="1327" y="616"/>
                  </a:lnTo>
                  <a:lnTo>
                    <a:pt x="1333" y="614"/>
                  </a:lnTo>
                  <a:lnTo>
                    <a:pt x="1340" y="612"/>
                  </a:lnTo>
                  <a:lnTo>
                    <a:pt x="1348" y="610"/>
                  </a:lnTo>
                  <a:lnTo>
                    <a:pt x="1354" y="608"/>
                  </a:lnTo>
                  <a:lnTo>
                    <a:pt x="1361" y="604"/>
                  </a:lnTo>
                  <a:lnTo>
                    <a:pt x="1369" y="603"/>
                  </a:lnTo>
                  <a:lnTo>
                    <a:pt x="1374" y="601"/>
                  </a:lnTo>
                  <a:lnTo>
                    <a:pt x="1380" y="599"/>
                  </a:lnTo>
                  <a:lnTo>
                    <a:pt x="1388" y="595"/>
                  </a:lnTo>
                  <a:lnTo>
                    <a:pt x="1393" y="591"/>
                  </a:lnTo>
                  <a:lnTo>
                    <a:pt x="1399" y="589"/>
                  </a:lnTo>
                  <a:lnTo>
                    <a:pt x="1407" y="584"/>
                  </a:lnTo>
                  <a:lnTo>
                    <a:pt x="1411" y="582"/>
                  </a:lnTo>
                  <a:lnTo>
                    <a:pt x="1418" y="578"/>
                  </a:lnTo>
                  <a:lnTo>
                    <a:pt x="1424" y="574"/>
                  </a:lnTo>
                  <a:lnTo>
                    <a:pt x="1430" y="570"/>
                  </a:lnTo>
                  <a:lnTo>
                    <a:pt x="1435" y="566"/>
                  </a:lnTo>
                  <a:lnTo>
                    <a:pt x="1441" y="563"/>
                  </a:lnTo>
                  <a:lnTo>
                    <a:pt x="1447" y="557"/>
                  </a:lnTo>
                  <a:lnTo>
                    <a:pt x="1452" y="553"/>
                  </a:lnTo>
                  <a:lnTo>
                    <a:pt x="1456" y="547"/>
                  </a:lnTo>
                  <a:lnTo>
                    <a:pt x="1464" y="544"/>
                  </a:lnTo>
                  <a:lnTo>
                    <a:pt x="1468" y="540"/>
                  </a:lnTo>
                  <a:lnTo>
                    <a:pt x="1471" y="534"/>
                  </a:lnTo>
                  <a:lnTo>
                    <a:pt x="1477" y="528"/>
                  </a:lnTo>
                  <a:lnTo>
                    <a:pt x="1483" y="527"/>
                  </a:lnTo>
                  <a:lnTo>
                    <a:pt x="1487" y="521"/>
                  </a:lnTo>
                  <a:lnTo>
                    <a:pt x="1492" y="517"/>
                  </a:lnTo>
                  <a:lnTo>
                    <a:pt x="1496" y="511"/>
                  </a:lnTo>
                  <a:lnTo>
                    <a:pt x="1502" y="508"/>
                  </a:lnTo>
                  <a:lnTo>
                    <a:pt x="1506" y="502"/>
                  </a:lnTo>
                  <a:lnTo>
                    <a:pt x="1509" y="498"/>
                  </a:lnTo>
                  <a:lnTo>
                    <a:pt x="1513" y="494"/>
                  </a:lnTo>
                  <a:lnTo>
                    <a:pt x="1519" y="489"/>
                  </a:lnTo>
                  <a:lnTo>
                    <a:pt x="1523" y="483"/>
                  </a:lnTo>
                  <a:lnTo>
                    <a:pt x="1525" y="479"/>
                  </a:lnTo>
                  <a:lnTo>
                    <a:pt x="1528" y="475"/>
                  </a:lnTo>
                  <a:lnTo>
                    <a:pt x="1532" y="470"/>
                  </a:lnTo>
                  <a:lnTo>
                    <a:pt x="1534" y="466"/>
                  </a:lnTo>
                  <a:lnTo>
                    <a:pt x="1538" y="460"/>
                  </a:lnTo>
                  <a:lnTo>
                    <a:pt x="1542" y="456"/>
                  </a:lnTo>
                  <a:lnTo>
                    <a:pt x="1546" y="452"/>
                  </a:lnTo>
                  <a:lnTo>
                    <a:pt x="1547" y="449"/>
                  </a:lnTo>
                  <a:lnTo>
                    <a:pt x="1551" y="443"/>
                  </a:lnTo>
                  <a:lnTo>
                    <a:pt x="1553" y="439"/>
                  </a:lnTo>
                  <a:lnTo>
                    <a:pt x="1555" y="435"/>
                  </a:lnTo>
                  <a:lnTo>
                    <a:pt x="1561" y="428"/>
                  </a:lnTo>
                  <a:lnTo>
                    <a:pt x="1565" y="422"/>
                  </a:lnTo>
                  <a:lnTo>
                    <a:pt x="1568" y="416"/>
                  </a:lnTo>
                  <a:lnTo>
                    <a:pt x="1572" y="409"/>
                  </a:lnTo>
                  <a:lnTo>
                    <a:pt x="1574" y="403"/>
                  </a:lnTo>
                  <a:lnTo>
                    <a:pt x="1576" y="399"/>
                  </a:lnTo>
                  <a:lnTo>
                    <a:pt x="1578" y="393"/>
                  </a:lnTo>
                  <a:lnTo>
                    <a:pt x="1578" y="392"/>
                  </a:lnTo>
                  <a:lnTo>
                    <a:pt x="1574" y="390"/>
                  </a:lnTo>
                  <a:lnTo>
                    <a:pt x="1566" y="390"/>
                  </a:lnTo>
                  <a:lnTo>
                    <a:pt x="1563" y="386"/>
                  </a:lnTo>
                  <a:lnTo>
                    <a:pt x="1559" y="386"/>
                  </a:lnTo>
                  <a:lnTo>
                    <a:pt x="1553" y="386"/>
                  </a:lnTo>
                  <a:lnTo>
                    <a:pt x="1547" y="386"/>
                  </a:lnTo>
                  <a:lnTo>
                    <a:pt x="1540" y="384"/>
                  </a:lnTo>
                  <a:lnTo>
                    <a:pt x="1532" y="384"/>
                  </a:lnTo>
                  <a:lnTo>
                    <a:pt x="1525" y="382"/>
                  </a:lnTo>
                  <a:lnTo>
                    <a:pt x="1517" y="382"/>
                  </a:lnTo>
                  <a:lnTo>
                    <a:pt x="1511" y="380"/>
                  </a:lnTo>
                  <a:lnTo>
                    <a:pt x="1507" y="380"/>
                  </a:lnTo>
                  <a:lnTo>
                    <a:pt x="1504" y="378"/>
                  </a:lnTo>
                  <a:lnTo>
                    <a:pt x="1498" y="378"/>
                  </a:lnTo>
                  <a:lnTo>
                    <a:pt x="1492" y="378"/>
                  </a:lnTo>
                  <a:lnTo>
                    <a:pt x="1488" y="376"/>
                  </a:lnTo>
                  <a:lnTo>
                    <a:pt x="1483" y="376"/>
                  </a:lnTo>
                  <a:lnTo>
                    <a:pt x="1479" y="376"/>
                  </a:lnTo>
                  <a:lnTo>
                    <a:pt x="1471" y="376"/>
                  </a:lnTo>
                  <a:lnTo>
                    <a:pt x="1468" y="376"/>
                  </a:lnTo>
                  <a:lnTo>
                    <a:pt x="1462" y="376"/>
                  </a:lnTo>
                  <a:lnTo>
                    <a:pt x="1454" y="376"/>
                  </a:lnTo>
                  <a:lnTo>
                    <a:pt x="1449" y="374"/>
                  </a:lnTo>
                  <a:lnTo>
                    <a:pt x="1443" y="374"/>
                  </a:lnTo>
                  <a:lnTo>
                    <a:pt x="1437" y="374"/>
                  </a:lnTo>
                  <a:lnTo>
                    <a:pt x="1431" y="374"/>
                  </a:lnTo>
                  <a:lnTo>
                    <a:pt x="1424" y="374"/>
                  </a:lnTo>
                  <a:lnTo>
                    <a:pt x="1418" y="374"/>
                  </a:lnTo>
                  <a:lnTo>
                    <a:pt x="1411" y="374"/>
                  </a:lnTo>
                  <a:lnTo>
                    <a:pt x="1405" y="374"/>
                  </a:lnTo>
                  <a:lnTo>
                    <a:pt x="1397" y="374"/>
                  </a:lnTo>
                  <a:lnTo>
                    <a:pt x="1392" y="374"/>
                  </a:lnTo>
                  <a:lnTo>
                    <a:pt x="1384" y="374"/>
                  </a:lnTo>
                  <a:lnTo>
                    <a:pt x="1378" y="374"/>
                  </a:lnTo>
                  <a:lnTo>
                    <a:pt x="1371" y="374"/>
                  </a:lnTo>
                  <a:lnTo>
                    <a:pt x="1361" y="374"/>
                  </a:lnTo>
                  <a:lnTo>
                    <a:pt x="1354" y="374"/>
                  </a:lnTo>
                  <a:lnTo>
                    <a:pt x="1348" y="374"/>
                  </a:lnTo>
                  <a:lnTo>
                    <a:pt x="1340" y="374"/>
                  </a:lnTo>
                  <a:lnTo>
                    <a:pt x="1331" y="374"/>
                  </a:lnTo>
                  <a:lnTo>
                    <a:pt x="1323" y="374"/>
                  </a:lnTo>
                  <a:lnTo>
                    <a:pt x="1317" y="376"/>
                  </a:lnTo>
                  <a:lnTo>
                    <a:pt x="1306" y="376"/>
                  </a:lnTo>
                  <a:lnTo>
                    <a:pt x="1300" y="376"/>
                  </a:lnTo>
                  <a:lnTo>
                    <a:pt x="1291" y="376"/>
                  </a:lnTo>
                  <a:lnTo>
                    <a:pt x="1285" y="378"/>
                  </a:lnTo>
                  <a:lnTo>
                    <a:pt x="1276" y="378"/>
                  </a:lnTo>
                  <a:lnTo>
                    <a:pt x="1268" y="380"/>
                  </a:lnTo>
                  <a:lnTo>
                    <a:pt x="1259" y="382"/>
                  </a:lnTo>
                  <a:lnTo>
                    <a:pt x="1251" y="384"/>
                  </a:lnTo>
                  <a:lnTo>
                    <a:pt x="1243" y="384"/>
                  </a:lnTo>
                  <a:lnTo>
                    <a:pt x="1234" y="384"/>
                  </a:lnTo>
                  <a:lnTo>
                    <a:pt x="1226" y="384"/>
                  </a:lnTo>
                  <a:lnTo>
                    <a:pt x="1215" y="386"/>
                  </a:lnTo>
                  <a:lnTo>
                    <a:pt x="1209" y="388"/>
                  </a:lnTo>
                  <a:lnTo>
                    <a:pt x="1198" y="390"/>
                  </a:lnTo>
                  <a:lnTo>
                    <a:pt x="1190" y="392"/>
                  </a:lnTo>
                  <a:lnTo>
                    <a:pt x="1183" y="393"/>
                  </a:lnTo>
                  <a:lnTo>
                    <a:pt x="1175" y="395"/>
                  </a:lnTo>
                  <a:lnTo>
                    <a:pt x="1167" y="397"/>
                  </a:lnTo>
                  <a:lnTo>
                    <a:pt x="1156" y="397"/>
                  </a:lnTo>
                  <a:lnTo>
                    <a:pt x="1150" y="399"/>
                  </a:lnTo>
                  <a:lnTo>
                    <a:pt x="1141" y="403"/>
                  </a:lnTo>
                  <a:lnTo>
                    <a:pt x="1135" y="403"/>
                  </a:lnTo>
                  <a:lnTo>
                    <a:pt x="1124" y="405"/>
                  </a:lnTo>
                  <a:lnTo>
                    <a:pt x="1118" y="409"/>
                  </a:lnTo>
                  <a:lnTo>
                    <a:pt x="1110" y="411"/>
                  </a:lnTo>
                  <a:lnTo>
                    <a:pt x="1103" y="412"/>
                  </a:lnTo>
                  <a:lnTo>
                    <a:pt x="1095" y="416"/>
                  </a:lnTo>
                  <a:lnTo>
                    <a:pt x="1088" y="416"/>
                  </a:lnTo>
                  <a:lnTo>
                    <a:pt x="1080" y="420"/>
                  </a:lnTo>
                  <a:lnTo>
                    <a:pt x="1074" y="422"/>
                  </a:lnTo>
                  <a:lnTo>
                    <a:pt x="1065" y="424"/>
                  </a:lnTo>
                  <a:lnTo>
                    <a:pt x="1059" y="426"/>
                  </a:lnTo>
                  <a:lnTo>
                    <a:pt x="1051" y="428"/>
                  </a:lnTo>
                  <a:lnTo>
                    <a:pt x="1046" y="432"/>
                  </a:lnTo>
                  <a:lnTo>
                    <a:pt x="1038" y="433"/>
                  </a:lnTo>
                  <a:lnTo>
                    <a:pt x="1032" y="435"/>
                  </a:lnTo>
                  <a:lnTo>
                    <a:pt x="1025" y="437"/>
                  </a:lnTo>
                  <a:lnTo>
                    <a:pt x="1017" y="439"/>
                  </a:lnTo>
                  <a:lnTo>
                    <a:pt x="1011" y="443"/>
                  </a:lnTo>
                  <a:lnTo>
                    <a:pt x="1006" y="447"/>
                  </a:lnTo>
                  <a:lnTo>
                    <a:pt x="1000" y="449"/>
                  </a:lnTo>
                  <a:lnTo>
                    <a:pt x="992" y="449"/>
                  </a:lnTo>
                  <a:lnTo>
                    <a:pt x="987" y="451"/>
                  </a:lnTo>
                  <a:lnTo>
                    <a:pt x="985" y="454"/>
                  </a:lnTo>
                  <a:lnTo>
                    <a:pt x="977" y="456"/>
                  </a:lnTo>
                  <a:lnTo>
                    <a:pt x="973" y="458"/>
                  </a:lnTo>
                  <a:lnTo>
                    <a:pt x="966" y="460"/>
                  </a:lnTo>
                  <a:lnTo>
                    <a:pt x="962" y="464"/>
                  </a:lnTo>
                  <a:lnTo>
                    <a:pt x="956" y="466"/>
                  </a:lnTo>
                  <a:lnTo>
                    <a:pt x="951" y="468"/>
                  </a:lnTo>
                  <a:lnTo>
                    <a:pt x="947" y="470"/>
                  </a:lnTo>
                  <a:lnTo>
                    <a:pt x="943" y="470"/>
                  </a:lnTo>
                  <a:lnTo>
                    <a:pt x="935" y="475"/>
                  </a:lnTo>
                  <a:lnTo>
                    <a:pt x="930" y="477"/>
                  </a:lnTo>
                  <a:lnTo>
                    <a:pt x="920" y="481"/>
                  </a:lnTo>
                  <a:lnTo>
                    <a:pt x="916" y="483"/>
                  </a:lnTo>
                  <a:lnTo>
                    <a:pt x="911" y="487"/>
                  </a:lnTo>
                  <a:lnTo>
                    <a:pt x="907" y="489"/>
                  </a:lnTo>
                  <a:lnTo>
                    <a:pt x="901" y="490"/>
                  </a:lnTo>
                  <a:lnTo>
                    <a:pt x="899" y="492"/>
                  </a:lnTo>
                  <a:lnTo>
                    <a:pt x="899" y="490"/>
                  </a:lnTo>
                  <a:lnTo>
                    <a:pt x="899" y="489"/>
                  </a:lnTo>
                  <a:lnTo>
                    <a:pt x="899" y="487"/>
                  </a:lnTo>
                  <a:lnTo>
                    <a:pt x="899" y="483"/>
                  </a:lnTo>
                  <a:lnTo>
                    <a:pt x="899" y="477"/>
                  </a:lnTo>
                  <a:lnTo>
                    <a:pt x="899" y="471"/>
                  </a:lnTo>
                  <a:lnTo>
                    <a:pt x="897" y="464"/>
                  </a:lnTo>
                  <a:lnTo>
                    <a:pt x="897" y="456"/>
                  </a:lnTo>
                  <a:lnTo>
                    <a:pt x="897" y="451"/>
                  </a:lnTo>
                  <a:lnTo>
                    <a:pt x="897" y="449"/>
                  </a:lnTo>
                  <a:lnTo>
                    <a:pt x="897" y="443"/>
                  </a:lnTo>
                  <a:lnTo>
                    <a:pt x="897" y="437"/>
                  </a:lnTo>
                  <a:lnTo>
                    <a:pt x="896" y="433"/>
                  </a:lnTo>
                  <a:lnTo>
                    <a:pt x="896" y="426"/>
                  </a:lnTo>
                  <a:lnTo>
                    <a:pt x="896" y="422"/>
                  </a:lnTo>
                  <a:lnTo>
                    <a:pt x="896" y="416"/>
                  </a:lnTo>
                  <a:lnTo>
                    <a:pt x="896" y="411"/>
                  </a:lnTo>
                  <a:lnTo>
                    <a:pt x="894" y="405"/>
                  </a:lnTo>
                  <a:lnTo>
                    <a:pt x="894" y="399"/>
                  </a:lnTo>
                  <a:lnTo>
                    <a:pt x="894" y="395"/>
                  </a:lnTo>
                  <a:lnTo>
                    <a:pt x="894" y="386"/>
                  </a:lnTo>
                  <a:lnTo>
                    <a:pt x="894" y="382"/>
                  </a:lnTo>
                  <a:lnTo>
                    <a:pt x="892" y="376"/>
                  </a:lnTo>
                  <a:lnTo>
                    <a:pt x="892" y="371"/>
                  </a:lnTo>
                  <a:lnTo>
                    <a:pt x="890" y="363"/>
                  </a:lnTo>
                  <a:lnTo>
                    <a:pt x="890" y="357"/>
                  </a:lnTo>
                  <a:lnTo>
                    <a:pt x="888" y="350"/>
                  </a:lnTo>
                  <a:lnTo>
                    <a:pt x="888" y="344"/>
                  </a:lnTo>
                  <a:lnTo>
                    <a:pt x="886" y="336"/>
                  </a:lnTo>
                  <a:lnTo>
                    <a:pt x="886" y="331"/>
                  </a:lnTo>
                  <a:lnTo>
                    <a:pt x="884" y="325"/>
                  </a:lnTo>
                  <a:lnTo>
                    <a:pt x="884" y="317"/>
                  </a:lnTo>
                  <a:lnTo>
                    <a:pt x="882" y="312"/>
                  </a:lnTo>
                  <a:lnTo>
                    <a:pt x="882" y="304"/>
                  </a:lnTo>
                  <a:lnTo>
                    <a:pt x="880" y="297"/>
                  </a:lnTo>
                  <a:lnTo>
                    <a:pt x="880" y="291"/>
                  </a:lnTo>
                  <a:lnTo>
                    <a:pt x="878" y="285"/>
                  </a:lnTo>
                  <a:lnTo>
                    <a:pt x="878" y="278"/>
                  </a:lnTo>
                  <a:lnTo>
                    <a:pt x="877" y="272"/>
                  </a:lnTo>
                  <a:lnTo>
                    <a:pt x="875" y="264"/>
                  </a:lnTo>
                  <a:lnTo>
                    <a:pt x="873" y="259"/>
                  </a:lnTo>
                  <a:lnTo>
                    <a:pt x="871" y="251"/>
                  </a:lnTo>
                  <a:lnTo>
                    <a:pt x="871" y="245"/>
                  </a:lnTo>
                  <a:lnTo>
                    <a:pt x="869" y="240"/>
                  </a:lnTo>
                  <a:lnTo>
                    <a:pt x="867" y="232"/>
                  </a:lnTo>
                  <a:lnTo>
                    <a:pt x="865" y="226"/>
                  </a:lnTo>
                  <a:lnTo>
                    <a:pt x="863" y="220"/>
                  </a:lnTo>
                  <a:lnTo>
                    <a:pt x="861" y="215"/>
                  </a:lnTo>
                  <a:lnTo>
                    <a:pt x="859" y="209"/>
                  </a:lnTo>
                  <a:lnTo>
                    <a:pt x="858" y="203"/>
                  </a:lnTo>
                  <a:lnTo>
                    <a:pt x="856" y="198"/>
                  </a:lnTo>
                  <a:lnTo>
                    <a:pt x="854" y="192"/>
                  </a:lnTo>
                  <a:lnTo>
                    <a:pt x="852" y="186"/>
                  </a:lnTo>
                  <a:lnTo>
                    <a:pt x="848" y="181"/>
                  </a:lnTo>
                  <a:lnTo>
                    <a:pt x="848" y="177"/>
                  </a:lnTo>
                  <a:lnTo>
                    <a:pt x="846" y="171"/>
                  </a:lnTo>
                  <a:lnTo>
                    <a:pt x="842" y="167"/>
                  </a:lnTo>
                  <a:lnTo>
                    <a:pt x="840" y="162"/>
                  </a:lnTo>
                  <a:lnTo>
                    <a:pt x="837" y="158"/>
                  </a:lnTo>
                  <a:lnTo>
                    <a:pt x="835" y="154"/>
                  </a:lnTo>
                  <a:lnTo>
                    <a:pt x="831" y="150"/>
                  </a:lnTo>
                  <a:lnTo>
                    <a:pt x="827" y="144"/>
                  </a:lnTo>
                  <a:lnTo>
                    <a:pt x="825" y="139"/>
                  </a:lnTo>
                  <a:lnTo>
                    <a:pt x="823" y="137"/>
                  </a:lnTo>
                  <a:lnTo>
                    <a:pt x="821" y="131"/>
                  </a:lnTo>
                  <a:lnTo>
                    <a:pt x="818" y="127"/>
                  </a:lnTo>
                  <a:lnTo>
                    <a:pt x="814" y="122"/>
                  </a:lnTo>
                  <a:lnTo>
                    <a:pt x="810" y="118"/>
                  </a:lnTo>
                  <a:lnTo>
                    <a:pt x="806" y="110"/>
                  </a:lnTo>
                  <a:lnTo>
                    <a:pt x="799" y="103"/>
                  </a:lnTo>
                  <a:lnTo>
                    <a:pt x="793" y="95"/>
                  </a:lnTo>
                  <a:lnTo>
                    <a:pt x="787" y="86"/>
                  </a:lnTo>
                  <a:lnTo>
                    <a:pt x="780" y="80"/>
                  </a:lnTo>
                  <a:lnTo>
                    <a:pt x="774" y="72"/>
                  </a:lnTo>
                  <a:lnTo>
                    <a:pt x="768" y="65"/>
                  </a:lnTo>
                  <a:lnTo>
                    <a:pt x="761" y="59"/>
                  </a:lnTo>
                  <a:lnTo>
                    <a:pt x="755" y="53"/>
                  </a:lnTo>
                  <a:lnTo>
                    <a:pt x="749" y="47"/>
                  </a:lnTo>
                  <a:lnTo>
                    <a:pt x="744" y="42"/>
                  </a:lnTo>
                  <a:lnTo>
                    <a:pt x="736" y="36"/>
                  </a:lnTo>
                  <a:lnTo>
                    <a:pt x="732" y="32"/>
                  </a:lnTo>
                  <a:lnTo>
                    <a:pt x="728" y="27"/>
                  </a:lnTo>
                  <a:lnTo>
                    <a:pt x="721" y="23"/>
                  </a:lnTo>
                  <a:lnTo>
                    <a:pt x="717" y="17"/>
                  </a:lnTo>
                  <a:lnTo>
                    <a:pt x="713" y="15"/>
                  </a:lnTo>
                  <a:lnTo>
                    <a:pt x="709" y="11"/>
                  </a:lnTo>
                  <a:lnTo>
                    <a:pt x="702" y="6"/>
                  </a:lnTo>
                  <a:lnTo>
                    <a:pt x="696" y="2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4" name="Freeform 164"/>
            <p:cNvSpPr>
              <a:spLocks/>
            </p:cNvSpPr>
            <p:nvPr/>
          </p:nvSpPr>
          <p:spPr bwMode="auto">
            <a:xfrm>
              <a:off x="1076" y="3220"/>
              <a:ext cx="191" cy="32"/>
            </a:xfrm>
            <a:custGeom>
              <a:avLst/>
              <a:gdLst>
                <a:gd name="T0" fmla="*/ 57 w 382"/>
                <a:gd name="T1" fmla="*/ 9 h 62"/>
                <a:gd name="T2" fmla="*/ 72 w 382"/>
                <a:gd name="T3" fmla="*/ 5 h 62"/>
                <a:gd name="T4" fmla="*/ 89 w 382"/>
                <a:gd name="T5" fmla="*/ 3 h 62"/>
                <a:gd name="T6" fmla="*/ 106 w 382"/>
                <a:gd name="T7" fmla="*/ 0 h 62"/>
                <a:gd name="T8" fmla="*/ 129 w 382"/>
                <a:gd name="T9" fmla="*/ 0 h 62"/>
                <a:gd name="T10" fmla="*/ 150 w 382"/>
                <a:gd name="T11" fmla="*/ 0 h 62"/>
                <a:gd name="T12" fmla="*/ 169 w 382"/>
                <a:gd name="T13" fmla="*/ 1 h 62"/>
                <a:gd name="T14" fmla="*/ 190 w 382"/>
                <a:gd name="T15" fmla="*/ 3 h 62"/>
                <a:gd name="T16" fmla="*/ 211 w 382"/>
                <a:gd name="T17" fmla="*/ 5 h 62"/>
                <a:gd name="T18" fmla="*/ 232 w 382"/>
                <a:gd name="T19" fmla="*/ 7 h 62"/>
                <a:gd name="T20" fmla="*/ 252 w 382"/>
                <a:gd name="T21" fmla="*/ 13 h 62"/>
                <a:gd name="T22" fmla="*/ 271 w 382"/>
                <a:gd name="T23" fmla="*/ 17 h 62"/>
                <a:gd name="T24" fmla="*/ 290 w 382"/>
                <a:gd name="T25" fmla="*/ 19 h 62"/>
                <a:gd name="T26" fmla="*/ 308 w 382"/>
                <a:gd name="T27" fmla="*/ 22 h 62"/>
                <a:gd name="T28" fmla="*/ 325 w 382"/>
                <a:gd name="T29" fmla="*/ 26 h 62"/>
                <a:gd name="T30" fmla="*/ 338 w 382"/>
                <a:gd name="T31" fmla="*/ 30 h 62"/>
                <a:gd name="T32" fmla="*/ 357 w 382"/>
                <a:gd name="T33" fmla="*/ 36 h 62"/>
                <a:gd name="T34" fmla="*/ 376 w 382"/>
                <a:gd name="T35" fmla="*/ 40 h 62"/>
                <a:gd name="T36" fmla="*/ 382 w 382"/>
                <a:gd name="T37" fmla="*/ 43 h 62"/>
                <a:gd name="T38" fmla="*/ 370 w 382"/>
                <a:gd name="T39" fmla="*/ 43 h 62"/>
                <a:gd name="T40" fmla="*/ 357 w 382"/>
                <a:gd name="T41" fmla="*/ 45 h 62"/>
                <a:gd name="T42" fmla="*/ 338 w 382"/>
                <a:gd name="T43" fmla="*/ 47 h 62"/>
                <a:gd name="T44" fmla="*/ 317 w 382"/>
                <a:gd name="T45" fmla="*/ 49 h 62"/>
                <a:gd name="T46" fmla="*/ 298 w 382"/>
                <a:gd name="T47" fmla="*/ 51 h 62"/>
                <a:gd name="T48" fmla="*/ 285 w 382"/>
                <a:gd name="T49" fmla="*/ 53 h 62"/>
                <a:gd name="T50" fmla="*/ 266 w 382"/>
                <a:gd name="T51" fmla="*/ 55 h 62"/>
                <a:gd name="T52" fmla="*/ 252 w 382"/>
                <a:gd name="T53" fmla="*/ 57 h 62"/>
                <a:gd name="T54" fmla="*/ 232 w 382"/>
                <a:gd name="T55" fmla="*/ 59 h 62"/>
                <a:gd name="T56" fmla="*/ 211 w 382"/>
                <a:gd name="T57" fmla="*/ 60 h 62"/>
                <a:gd name="T58" fmla="*/ 192 w 382"/>
                <a:gd name="T59" fmla="*/ 60 h 62"/>
                <a:gd name="T60" fmla="*/ 178 w 382"/>
                <a:gd name="T61" fmla="*/ 60 h 62"/>
                <a:gd name="T62" fmla="*/ 159 w 382"/>
                <a:gd name="T63" fmla="*/ 59 h 62"/>
                <a:gd name="T64" fmla="*/ 138 w 382"/>
                <a:gd name="T65" fmla="*/ 57 h 62"/>
                <a:gd name="T66" fmla="*/ 114 w 382"/>
                <a:gd name="T67" fmla="*/ 51 h 62"/>
                <a:gd name="T68" fmla="*/ 99 w 382"/>
                <a:gd name="T69" fmla="*/ 47 h 62"/>
                <a:gd name="T70" fmla="*/ 81 w 382"/>
                <a:gd name="T71" fmla="*/ 45 h 62"/>
                <a:gd name="T72" fmla="*/ 59 w 382"/>
                <a:gd name="T73" fmla="*/ 40 h 62"/>
                <a:gd name="T74" fmla="*/ 38 w 382"/>
                <a:gd name="T75" fmla="*/ 36 h 62"/>
                <a:gd name="T76" fmla="*/ 19 w 382"/>
                <a:gd name="T77" fmla="*/ 32 h 62"/>
                <a:gd name="T78" fmla="*/ 7 w 382"/>
                <a:gd name="T79" fmla="*/ 26 h 62"/>
                <a:gd name="T80" fmla="*/ 0 w 382"/>
                <a:gd name="T81" fmla="*/ 26 h 62"/>
                <a:gd name="T82" fmla="*/ 15 w 382"/>
                <a:gd name="T83" fmla="*/ 19 h 62"/>
                <a:gd name="T84" fmla="*/ 28 w 382"/>
                <a:gd name="T85" fmla="*/ 17 h 62"/>
                <a:gd name="T86" fmla="*/ 45 w 382"/>
                <a:gd name="T8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2" h="62">
                  <a:moveTo>
                    <a:pt x="47" y="15"/>
                  </a:moveTo>
                  <a:lnTo>
                    <a:pt x="51" y="11"/>
                  </a:lnTo>
                  <a:lnTo>
                    <a:pt x="57" y="9"/>
                  </a:lnTo>
                  <a:lnTo>
                    <a:pt x="61" y="7"/>
                  </a:lnTo>
                  <a:lnTo>
                    <a:pt x="66" y="5"/>
                  </a:lnTo>
                  <a:lnTo>
                    <a:pt x="72" y="5"/>
                  </a:lnTo>
                  <a:lnTo>
                    <a:pt x="78" y="5"/>
                  </a:lnTo>
                  <a:lnTo>
                    <a:pt x="83" y="3"/>
                  </a:lnTo>
                  <a:lnTo>
                    <a:pt x="89" y="3"/>
                  </a:lnTo>
                  <a:lnTo>
                    <a:pt x="97" y="1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6" y="1"/>
                  </a:lnTo>
                  <a:lnTo>
                    <a:pt x="182" y="1"/>
                  </a:lnTo>
                  <a:lnTo>
                    <a:pt x="190" y="3"/>
                  </a:lnTo>
                  <a:lnTo>
                    <a:pt x="197" y="5"/>
                  </a:lnTo>
                  <a:lnTo>
                    <a:pt x="203" y="5"/>
                  </a:lnTo>
                  <a:lnTo>
                    <a:pt x="211" y="5"/>
                  </a:lnTo>
                  <a:lnTo>
                    <a:pt x="218" y="5"/>
                  </a:lnTo>
                  <a:lnTo>
                    <a:pt x="224" y="7"/>
                  </a:lnTo>
                  <a:lnTo>
                    <a:pt x="232" y="7"/>
                  </a:lnTo>
                  <a:lnTo>
                    <a:pt x="237" y="9"/>
                  </a:lnTo>
                  <a:lnTo>
                    <a:pt x="245" y="11"/>
                  </a:lnTo>
                  <a:lnTo>
                    <a:pt x="252" y="13"/>
                  </a:lnTo>
                  <a:lnTo>
                    <a:pt x="258" y="13"/>
                  </a:lnTo>
                  <a:lnTo>
                    <a:pt x="266" y="15"/>
                  </a:lnTo>
                  <a:lnTo>
                    <a:pt x="271" y="17"/>
                  </a:lnTo>
                  <a:lnTo>
                    <a:pt x="277" y="17"/>
                  </a:lnTo>
                  <a:lnTo>
                    <a:pt x="283" y="17"/>
                  </a:lnTo>
                  <a:lnTo>
                    <a:pt x="290" y="19"/>
                  </a:lnTo>
                  <a:lnTo>
                    <a:pt x="296" y="20"/>
                  </a:lnTo>
                  <a:lnTo>
                    <a:pt x="302" y="22"/>
                  </a:lnTo>
                  <a:lnTo>
                    <a:pt x="308" y="22"/>
                  </a:lnTo>
                  <a:lnTo>
                    <a:pt x="311" y="24"/>
                  </a:lnTo>
                  <a:lnTo>
                    <a:pt x="317" y="26"/>
                  </a:lnTo>
                  <a:lnTo>
                    <a:pt x="325" y="26"/>
                  </a:lnTo>
                  <a:lnTo>
                    <a:pt x="327" y="26"/>
                  </a:lnTo>
                  <a:lnTo>
                    <a:pt x="334" y="28"/>
                  </a:lnTo>
                  <a:lnTo>
                    <a:pt x="338" y="30"/>
                  </a:lnTo>
                  <a:lnTo>
                    <a:pt x="344" y="32"/>
                  </a:lnTo>
                  <a:lnTo>
                    <a:pt x="351" y="34"/>
                  </a:lnTo>
                  <a:lnTo>
                    <a:pt x="357" y="36"/>
                  </a:lnTo>
                  <a:lnTo>
                    <a:pt x="365" y="38"/>
                  </a:lnTo>
                  <a:lnTo>
                    <a:pt x="372" y="40"/>
                  </a:lnTo>
                  <a:lnTo>
                    <a:pt x="376" y="40"/>
                  </a:lnTo>
                  <a:lnTo>
                    <a:pt x="378" y="41"/>
                  </a:lnTo>
                  <a:lnTo>
                    <a:pt x="380" y="41"/>
                  </a:lnTo>
                  <a:lnTo>
                    <a:pt x="382" y="43"/>
                  </a:lnTo>
                  <a:lnTo>
                    <a:pt x="380" y="43"/>
                  </a:lnTo>
                  <a:lnTo>
                    <a:pt x="376" y="43"/>
                  </a:lnTo>
                  <a:lnTo>
                    <a:pt x="370" y="43"/>
                  </a:lnTo>
                  <a:lnTo>
                    <a:pt x="366" y="43"/>
                  </a:lnTo>
                  <a:lnTo>
                    <a:pt x="361" y="45"/>
                  </a:lnTo>
                  <a:lnTo>
                    <a:pt x="357" y="45"/>
                  </a:lnTo>
                  <a:lnTo>
                    <a:pt x="351" y="45"/>
                  </a:lnTo>
                  <a:lnTo>
                    <a:pt x="344" y="47"/>
                  </a:lnTo>
                  <a:lnTo>
                    <a:pt x="338" y="47"/>
                  </a:lnTo>
                  <a:lnTo>
                    <a:pt x="332" y="47"/>
                  </a:lnTo>
                  <a:lnTo>
                    <a:pt x="325" y="49"/>
                  </a:lnTo>
                  <a:lnTo>
                    <a:pt x="317" y="49"/>
                  </a:lnTo>
                  <a:lnTo>
                    <a:pt x="309" y="51"/>
                  </a:lnTo>
                  <a:lnTo>
                    <a:pt x="302" y="51"/>
                  </a:lnTo>
                  <a:lnTo>
                    <a:pt x="298" y="51"/>
                  </a:lnTo>
                  <a:lnTo>
                    <a:pt x="294" y="51"/>
                  </a:lnTo>
                  <a:lnTo>
                    <a:pt x="290" y="53"/>
                  </a:lnTo>
                  <a:lnTo>
                    <a:pt x="285" y="53"/>
                  </a:lnTo>
                  <a:lnTo>
                    <a:pt x="277" y="53"/>
                  </a:lnTo>
                  <a:lnTo>
                    <a:pt x="270" y="55"/>
                  </a:lnTo>
                  <a:lnTo>
                    <a:pt x="266" y="55"/>
                  </a:lnTo>
                  <a:lnTo>
                    <a:pt x="262" y="55"/>
                  </a:lnTo>
                  <a:lnTo>
                    <a:pt x="256" y="57"/>
                  </a:lnTo>
                  <a:lnTo>
                    <a:pt x="252" y="57"/>
                  </a:lnTo>
                  <a:lnTo>
                    <a:pt x="245" y="57"/>
                  </a:lnTo>
                  <a:lnTo>
                    <a:pt x="237" y="59"/>
                  </a:lnTo>
                  <a:lnTo>
                    <a:pt x="232" y="59"/>
                  </a:lnTo>
                  <a:lnTo>
                    <a:pt x="222" y="59"/>
                  </a:lnTo>
                  <a:lnTo>
                    <a:pt x="216" y="59"/>
                  </a:lnTo>
                  <a:lnTo>
                    <a:pt x="211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2" y="60"/>
                  </a:lnTo>
                  <a:lnTo>
                    <a:pt x="190" y="62"/>
                  </a:lnTo>
                  <a:lnTo>
                    <a:pt x="184" y="60"/>
                  </a:lnTo>
                  <a:lnTo>
                    <a:pt x="178" y="60"/>
                  </a:lnTo>
                  <a:lnTo>
                    <a:pt x="173" y="60"/>
                  </a:lnTo>
                  <a:lnTo>
                    <a:pt x="167" y="60"/>
                  </a:lnTo>
                  <a:lnTo>
                    <a:pt x="159" y="59"/>
                  </a:lnTo>
                  <a:lnTo>
                    <a:pt x="152" y="59"/>
                  </a:lnTo>
                  <a:lnTo>
                    <a:pt x="146" y="59"/>
                  </a:lnTo>
                  <a:lnTo>
                    <a:pt x="138" y="57"/>
                  </a:lnTo>
                  <a:lnTo>
                    <a:pt x="129" y="55"/>
                  </a:lnTo>
                  <a:lnTo>
                    <a:pt x="121" y="53"/>
                  </a:lnTo>
                  <a:lnTo>
                    <a:pt x="114" y="51"/>
                  </a:lnTo>
                  <a:lnTo>
                    <a:pt x="106" y="51"/>
                  </a:lnTo>
                  <a:lnTo>
                    <a:pt x="102" y="49"/>
                  </a:lnTo>
                  <a:lnTo>
                    <a:pt x="99" y="47"/>
                  </a:lnTo>
                  <a:lnTo>
                    <a:pt x="93" y="47"/>
                  </a:lnTo>
                  <a:lnTo>
                    <a:pt x="89" y="47"/>
                  </a:lnTo>
                  <a:lnTo>
                    <a:pt x="81" y="45"/>
                  </a:lnTo>
                  <a:lnTo>
                    <a:pt x="74" y="45"/>
                  </a:lnTo>
                  <a:lnTo>
                    <a:pt x="66" y="41"/>
                  </a:lnTo>
                  <a:lnTo>
                    <a:pt x="59" y="40"/>
                  </a:lnTo>
                  <a:lnTo>
                    <a:pt x="51" y="40"/>
                  </a:lnTo>
                  <a:lnTo>
                    <a:pt x="43" y="38"/>
                  </a:lnTo>
                  <a:lnTo>
                    <a:pt x="38" y="36"/>
                  </a:lnTo>
                  <a:lnTo>
                    <a:pt x="30" y="36"/>
                  </a:lnTo>
                  <a:lnTo>
                    <a:pt x="24" y="34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1" y="28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5" name="Freeform 165"/>
            <p:cNvSpPr>
              <a:spLocks/>
            </p:cNvSpPr>
            <p:nvPr/>
          </p:nvSpPr>
          <p:spPr bwMode="auto">
            <a:xfrm>
              <a:off x="1365" y="2979"/>
              <a:ext cx="32" cy="156"/>
            </a:xfrm>
            <a:custGeom>
              <a:avLst/>
              <a:gdLst>
                <a:gd name="T0" fmla="*/ 0 w 65"/>
                <a:gd name="T1" fmla="*/ 70 h 311"/>
                <a:gd name="T2" fmla="*/ 0 w 65"/>
                <a:gd name="T3" fmla="*/ 80 h 311"/>
                <a:gd name="T4" fmla="*/ 0 w 65"/>
                <a:gd name="T5" fmla="*/ 93 h 311"/>
                <a:gd name="T6" fmla="*/ 2 w 65"/>
                <a:gd name="T7" fmla="*/ 106 h 311"/>
                <a:gd name="T8" fmla="*/ 2 w 65"/>
                <a:gd name="T9" fmla="*/ 119 h 311"/>
                <a:gd name="T10" fmla="*/ 4 w 65"/>
                <a:gd name="T11" fmla="*/ 131 h 311"/>
                <a:gd name="T12" fmla="*/ 6 w 65"/>
                <a:gd name="T13" fmla="*/ 142 h 311"/>
                <a:gd name="T14" fmla="*/ 8 w 65"/>
                <a:gd name="T15" fmla="*/ 154 h 311"/>
                <a:gd name="T16" fmla="*/ 8 w 65"/>
                <a:gd name="T17" fmla="*/ 167 h 311"/>
                <a:gd name="T18" fmla="*/ 10 w 65"/>
                <a:gd name="T19" fmla="*/ 178 h 311"/>
                <a:gd name="T20" fmla="*/ 14 w 65"/>
                <a:gd name="T21" fmla="*/ 190 h 311"/>
                <a:gd name="T22" fmla="*/ 16 w 65"/>
                <a:gd name="T23" fmla="*/ 201 h 311"/>
                <a:gd name="T24" fmla="*/ 19 w 65"/>
                <a:gd name="T25" fmla="*/ 211 h 311"/>
                <a:gd name="T26" fmla="*/ 23 w 65"/>
                <a:gd name="T27" fmla="*/ 224 h 311"/>
                <a:gd name="T28" fmla="*/ 23 w 65"/>
                <a:gd name="T29" fmla="*/ 234 h 311"/>
                <a:gd name="T30" fmla="*/ 27 w 65"/>
                <a:gd name="T31" fmla="*/ 243 h 311"/>
                <a:gd name="T32" fmla="*/ 31 w 65"/>
                <a:gd name="T33" fmla="*/ 253 h 311"/>
                <a:gd name="T34" fmla="*/ 33 w 65"/>
                <a:gd name="T35" fmla="*/ 260 h 311"/>
                <a:gd name="T36" fmla="*/ 37 w 65"/>
                <a:gd name="T37" fmla="*/ 273 h 311"/>
                <a:gd name="T38" fmla="*/ 42 w 65"/>
                <a:gd name="T39" fmla="*/ 285 h 311"/>
                <a:gd name="T40" fmla="*/ 48 w 65"/>
                <a:gd name="T41" fmla="*/ 296 h 311"/>
                <a:gd name="T42" fmla="*/ 54 w 65"/>
                <a:gd name="T43" fmla="*/ 308 h 311"/>
                <a:gd name="T44" fmla="*/ 61 w 65"/>
                <a:gd name="T45" fmla="*/ 311 h 311"/>
                <a:gd name="T46" fmla="*/ 61 w 65"/>
                <a:gd name="T47" fmla="*/ 302 h 311"/>
                <a:gd name="T48" fmla="*/ 61 w 65"/>
                <a:gd name="T49" fmla="*/ 296 h 311"/>
                <a:gd name="T50" fmla="*/ 63 w 65"/>
                <a:gd name="T51" fmla="*/ 285 h 311"/>
                <a:gd name="T52" fmla="*/ 63 w 65"/>
                <a:gd name="T53" fmla="*/ 273 h 311"/>
                <a:gd name="T54" fmla="*/ 65 w 65"/>
                <a:gd name="T55" fmla="*/ 262 h 311"/>
                <a:gd name="T56" fmla="*/ 65 w 65"/>
                <a:gd name="T57" fmla="*/ 247 h 311"/>
                <a:gd name="T58" fmla="*/ 65 w 65"/>
                <a:gd name="T59" fmla="*/ 234 h 311"/>
                <a:gd name="T60" fmla="*/ 65 w 65"/>
                <a:gd name="T61" fmla="*/ 218 h 311"/>
                <a:gd name="T62" fmla="*/ 65 w 65"/>
                <a:gd name="T63" fmla="*/ 203 h 311"/>
                <a:gd name="T64" fmla="*/ 63 w 65"/>
                <a:gd name="T65" fmla="*/ 188 h 311"/>
                <a:gd name="T66" fmla="*/ 63 w 65"/>
                <a:gd name="T67" fmla="*/ 173 h 311"/>
                <a:gd name="T68" fmla="*/ 61 w 65"/>
                <a:gd name="T69" fmla="*/ 161 h 311"/>
                <a:gd name="T70" fmla="*/ 61 w 65"/>
                <a:gd name="T71" fmla="*/ 148 h 311"/>
                <a:gd name="T72" fmla="*/ 59 w 65"/>
                <a:gd name="T73" fmla="*/ 133 h 311"/>
                <a:gd name="T74" fmla="*/ 57 w 65"/>
                <a:gd name="T75" fmla="*/ 123 h 311"/>
                <a:gd name="T76" fmla="*/ 56 w 65"/>
                <a:gd name="T77" fmla="*/ 114 h 311"/>
                <a:gd name="T78" fmla="*/ 54 w 65"/>
                <a:gd name="T79" fmla="*/ 106 h 311"/>
                <a:gd name="T80" fmla="*/ 52 w 65"/>
                <a:gd name="T81" fmla="*/ 97 h 311"/>
                <a:gd name="T82" fmla="*/ 46 w 65"/>
                <a:gd name="T83" fmla="*/ 89 h 311"/>
                <a:gd name="T84" fmla="*/ 42 w 65"/>
                <a:gd name="T85" fmla="*/ 78 h 311"/>
                <a:gd name="T86" fmla="*/ 38 w 65"/>
                <a:gd name="T87" fmla="*/ 70 h 311"/>
                <a:gd name="T88" fmla="*/ 35 w 65"/>
                <a:gd name="T89" fmla="*/ 61 h 311"/>
                <a:gd name="T90" fmla="*/ 31 w 65"/>
                <a:gd name="T91" fmla="*/ 51 h 311"/>
                <a:gd name="T92" fmla="*/ 25 w 65"/>
                <a:gd name="T93" fmla="*/ 42 h 311"/>
                <a:gd name="T94" fmla="*/ 21 w 65"/>
                <a:gd name="T95" fmla="*/ 34 h 311"/>
                <a:gd name="T96" fmla="*/ 16 w 65"/>
                <a:gd name="T97" fmla="*/ 26 h 311"/>
                <a:gd name="T98" fmla="*/ 8 w 65"/>
                <a:gd name="T99" fmla="*/ 17 h 311"/>
                <a:gd name="T100" fmla="*/ 4 w 65"/>
                <a:gd name="T101" fmla="*/ 5 h 311"/>
                <a:gd name="T102" fmla="*/ 2 w 65"/>
                <a:gd name="T103" fmla="*/ 0 h 311"/>
                <a:gd name="T104" fmla="*/ 2 w 65"/>
                <a:gd name="T105" fmla="*/ 6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" h="311">
                  <a:moveTo>
                    <a:pt x="2" y="62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2" y="125"/>
                  </a:lnTo>
                  <a:lnTo>
                    <a:pt x="4" y="131"/>
                  </a:lnTo>
                  <a:lnTo>
                    <a:pt x="4" y="137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8" y="154"/>
                  </a:lnTo>
                  <a:lnTo>
                    <a:pt x="8" y="161"/>
                  </a:lnTo>
                  <a:lnTo>
                    <a:pt x="8" y="167"/>
                  </a:lnTo>
                  <a:lnTo>
                    <a:pt x="10" y="173"/>
                  </a:lnTo>
                  <a:lnTo>
                    <a:pt x="10" y="178"/>
                  </a:lnTo>
                  <a:lnTo>
                    <a:pt x="12" y="184"/>
                  </a:lnTo>
                  <a:lnTo>
                    <a:pt x="14" y="190"/>
                  </a:lnTo>
                  <a:lnTo>
                    <a:pt x="16" y="196"/>
                  </a:lnTo>
                  <a:lnTo>
                    <a:pt x="16" y="201"/>
                  </a:lnTo>
                  <a:lnTo>
                    <a:pt x="19" y="207"/>
                  </a:lnTo>
                  <a:lnTo>
                    <a:pt x="19" y="211"/>
                  </a:lnTo>
                  <a:lnTo>
                    <a:pt x="21" y="216"/>
                  </a:lnTo>
                  <a:lnTo>
                    <a:pt x="23" y="224"/>
                  </a:lnTo>
                  <a:lnTo>
                    <a:pt x="23" y="228"/>
                  </a:lnTo>
                  <a:lnTo>
                    <a:pt x="23" y="234"/>
                  </a:lnTo>
                  <a:lnTo>
                    <a:pt x="27" y="237"/>
                  </a:lnTo>
                  <a:lnTo>
                    <a:pt x="27" y="243"/>
                  </a:lnTo>
                  <a:lnTo>
                    <a:pt x="31" y="247"/>
                  </a:lnTo>
                  <a:lnTo>
                    <a:pt x="31" y="253"/>
                  </a:lnTo>
                  <a:lnTo>
                    <a:pt x="31" y="256"/>
                  </a:lnTo>
                  <a:lnTo>
                    <a:pt x="33" y="260"/>
                  </a:lnTo>
                  <a:lnTo>
                    <a:pt x="35" y="264"/>
                  </a:lnTo>
                  <a:lnTo>
                    <a:pt x="37" y="273"/>
                  </a:lnTo>
                  <a:lnTo>
                    <a:pt x="40" y="279"/>
                  </a:lnTo>
                  <a:lnTo>
                    <a:pt x="42" y="285"/>
                  </a:lnTo>
                  <a:lnTo>
                    <a:pt x="46" y="292"/>
                  </a:lnTo>
                  <a:lnTo>
                    <a:pt x="48" y="296"/>
                  </a:lnTo>
                  <a:lnTo>
                    <a:pt x="52" y="302"/>
                  </a:lnTo>
                  <a:lnTo>
                    <a:pt x="54" y="308"/>
                  </a:lnTo>
                  <a:lnTo>
                    <a:pt x="59" y="311"/>
                  </a:lnTo>
                  <a:lnTo>
                    <a:pt x="61" y="311"/>
                  </a:lnTo>
                  <a:lnTo>
                    <a:pt x="61" y="308"/>
                  </a:lnTo>
                  <a:lnTo>
                    <a:pt x="61" y="302"/>
                  </a:lnTo>
                  <a:lnTo>
                    <a:pt x="61" y="300"/>
                  </a:lnTo>
                  <a:lnTo>
                    <a:pt x="61" y="296"/>
                  </a:lnTo>
                  <a:lnTo>
                    <a:pt x="63" y="291"/>
                  </a:lnTo>
                  <a:lnTo>
                    <a:pt x="63" y="285"/>
                  </a:lnTo>
                  <a:lnTo>
                    <a:pt x="63" y="279"/>
                  </a:lnTo>
                  <a:lnTo>
                    <a:pt x="63" y="273"/>
                  </a:lnTo>
                  <a:lnTo>
                    <a:pt x="65" y="268"/>
                  </a:lnTo>
                  <a:lnTo>
                    <a:pt x="65" y="262"/>
                  </a:lnTo>
                  <a:lnTo>
                    <a:pt x="65" y="256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4"/>
                  </a:lnTo>
                  <a:lnTo>
                    <a:pt x="65" y="226"/>
                  </a:lnTo>
                  <a:lnTo>
                    <a:pt x="65" y="218"/>
                  </a:lnTo>
                  <a:lnTo>
                    <a:pt x="65" y="211"/>
                  </a:lnTo>
                  <a:lnTo>
                    <a:pt x="65" y="203"/>
                  </a:lnTo>
                  <a:lnTo>
                    <a:pt x="65" y="196"/>
                  </a:lnTo>
                  <a:lnTo>
                    <a:pt x="63" y="188"/>
                  </a:lnTo>
                  <a:lnTo>
                    <a:pt x="63" y="182"/>
                  </a:lnTo>
                  <a:lnTo>
                    <a:pt x="63" y="173"/>
                  </a:lnTo>
                  <a:lnTo>
                    <a:pt x="63" y="167"/>
                  </a:lnTo>
                  <a:lnTo>
                    <a:pt x="61" y="161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0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57" y="123"/>
                  </a:lnTo>
                  <a:lnTo>
                    <a:pt x="57" y="119"/>
                  </a:lnTo>
                  <a:lnTo>
                    <a:pt x="56" y="114"/>
                  </a:lnTo>
                  <a:lnTo>
                    <a:pt x="56" y="112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2" y="97"/>
                  </a:lnTo>
                  <a:lnTo>
                    <a:pt x="50" y="93"/>
                  </a:lnTo>
                  <a:lnTo>
                    <a:pt x="46" y="89"/>
                  </a:lnTo>
                  <a:lnTo>
                    <a:pt x="44" y="83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38" y="70"/>
                  </a:lnTo>
                  <a:lnTo>
                    <a:pt x="37" y="66"/>
                  </a:lnTo>
                  <a:lnTo>
                    <a:pt x="35" y="61"/>
                  </a:lnTo>
                  <a:lnTo>
                    <a:pt x="31" y="57"/>
                  </a:lnTo>
                  <a:lnTo>
                    <a:pt x="31" y="51"/>
                  </a:lnTo>
                  <a:lnTo>
                    <a:pt x="27" y="47"/>
                  </a:lnTo>
                  <a:lnTo>
                    <a:pt x="25" y="42"/>
                  </a:lnTo>
                  <a:lnTo>
                    <a:pt x="23" y="38"/>
                  </a:lnTo>
                  <a:lnTo>
                    <a:pt x="21" y="34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3"/>
                  </a:lnTo>
                  <a:lnTo>
                    <a:pt x="8" y="17"/>
                  </a:lnTo>
                  <a:lnTo>
                    <a:pt x="6" y="9"/>
                  </a:lnTo>
                  <a:lnTo>
                    <a:pt x="4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62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6" name="Freeform 166"/>
            <p:cNvSpPr>
              <a:spLocks/>
            </p:cNvSpPr>
            <p:nvPr/>
          </p:nvSpPr>
          <p:spPr bwMode="auto">
            <a:xfrm>
              <a:off x="1533" y="3154"/>
              <a:ext cx="214" cy="55"/>
            </a:xfrm>
            <a:custGeom>
              <a:avLst/>
              <a:gdLst>
                <a:gd name="T0" fmla="*/ 45 w 427"/>
                <a:gd name="T1" fmla="*/ 58 h 110"/>
                <a:gd name="T2" fmla="*/ 59 w 427"/>
                <a:gd name="T3" fmla="*/ 53 h 110"/>
                <a:gd name="T4" fmla="*/ 76 w 427"/>
                <a:gd name="T5" fmla="*/ 47 h 110"/>
                <a:gd name="T6" fmla="*/ 95 w 427"/>
                <a:gd name="T7" fmla="*/ 39 h 110"/>
                <a:gd name="T8" fmla="*/ 116 w 427"/>
                <a:gd name="T9" fmla="*/ 34 h 110"/>
                <a:gd name="T10" fmla="*/ 135 w 427"/>
                <a:gd name="T11" fmla="*/ 26 h 110"/>
                <a:gd name="T12" fmla="*/ 156 w 427"/>
                <a:gd name="T13" fmla="*/ 20 h 110"/>
                <a:gd name="T14" fmla="*/ 175 w 427"/>
                <a:gd name="T15" fmla="*/ 17 h 110"/>
                <a:gd name="T16" fmla="*/ 194 w 427"/>
                <a:gd name="T17" fmla="*/ 13 h 110"/>
                <a:gd name="T18" fmla="*/ 209 w 427"/>
                <a:gd name="T19" fmla="*/ 7 h 110"/>
                <a:gd name="T20" fmla="*/ 222 w 427"/>
                <a:gd name="T21" fmla="*/ 5 h 110"/>
                <a:gd name="T22" fmla="*/ 235 w 427"/>
                <a:gd name="T23" fmla="*/ 5 h 110"/>
                <a:gd name="T24" fmla="*/ 254 w 427"/>
                <a:gd name="T25" fmla="*/ 3 h 110"/>
                <a:gd name="T26" fmla="*/ 273 w 427"/>
                <a:gd name="T27" fmla="*/ 1 h 110"/>
                <a:gd name="T28" fmla="*/ 287 w 427"/>
                <a:gd name="T29" fmla="*/ 1 h 110"/>
                <a:gd name="T30" fmla="*/ 300 w 427"/>
                <a:gd name="T31" fmla="*/ 0 h 110"/>
                <a:gd name="T32" fmla="*/ 315 w 427"/>
                <a:gd name="T33" fmla="*/ 0 h 110"/>
                <a:gd name="T34" fmla="*/ 329 w 427"/>
                <a:gd name="T35" fmla="*/ 0 h 110"/>
                <a:gd name="T36" fmla="*/ 342 w 427"/>
                <a:gd name="T37" fmla="*/ 0 h 110"/>
                <a:gd name="T38" fmla="*/ 355 w 427"/>
                <a:gd name="T39" fmla="*/ 0 h 110"/>
                <a:gd name="T40" fmla="*/ 368 w 427"/>
                <a:gd name="T41" fmla="*/ 0 h 110"/>
                <a:gd name="T42" fmla="*/ 384 w 427"/>
                <a:gd name="T43" fmla="*/ 0 h 110"/>
                <a:gd name="T44" fmla="*/ 406 w 427"/>
                <a:gd name="T45" fmla="*/ 0 h 110"/>
                <a:gd name="T46" fmla="*/ 420 w 427"/>
                <a:gd name="T47" fmla="*/ 0 h 110"/>
                <a:gd name="T48" fmla="*/ 427 w 427"/>
                <a:gd name="T49" fmla="*/ 0 h 110"/>
                <a:gd name="T50" fmla="*/ 414 w 427"/>
                <a:gd name="T51" fmla="*/ 3 h 110"/>
                <a:gd name="T52" fmla="*/ 401 w 427"/>
                <a:gd name="T53" fmla="*/ 11 h 110"/>
                <a:gd name="T54" fmla="*/ 384 w 427"/>
                <a:gd name="T55" fmla="*/ 19 h 110"/>
                <a:gd name="T56" fmla="*/ 365 w 427"/>
                <a:gd name="T57" fmla="*/ 24 h 110"/>
                <a:gd name="T58" fmla="*/ 344 w 427"/>
                <a:gd name="T59" fmla="*/ 36 h 110"/>
                <a:gd name="T60" fmla="*/ 323 w 427"/>
                <a:gd name="T61" fmla="*/ 45 h 110"/>
                <a:gd name="T62" fmla="*/ 302 w 427"/>
                <a:gd name="T63" fmla="*/ 53 h 110"/>
                <a:gd name="T64" fmla="*/ 283 w 427"/>
                <a:gd name="T65" fmla="*/ 60 h 110"/>
                <a:gd name="T66" fmla="*/ 264 w 427"/>
                <a:gd name="T67" fmla="*/ 68 h 110"/>
                <a:gd name="T68" fmla="*/ 253 w 427"/>
                <a:gd name="T69" fmla="*/ 76 h 110"/>
                <a:gd name="T70" fmla="*/ 235 w 427"/>
                <a:gd name="T71" fmla="*/ 77 h 110"/>
                <a:gd name="T72" fmla="*/ 213 w 427"/>
                <a:gd name="T73" fmla="*/ 81 h 110"/>
                <a:gd name="T74" fmla="*/ 197 w 427"/>
                <a:gd name="T75" fmla="*/ 83 h 110"/>
                <a:gd name="T76" fmla="*/ 184 w 427"/>
                <a:gd name="T77" fmla="*/ 87 h 110"/>
                <a:gd name="T78" fmla="*/ 167 w 427"/>
                <a:gd name="T79" fmla="*/ 89 h 110"/>
                <a:gd name="T80" fmla="*/ 152 w 427"/>
                <a:gd name="T81" fmla="*/ 93 h 110"/>
                <a:gd name="T82" fmla="*/ 135 w 427"/>
                <a:gd name="T83" fmla="*/ 93 h 110"/>
                <a:gd name="T84" fmla="*/ 120 w 427"/>
                <a:gd name="T85" fmla="*/ 96 h 110"/>
                <a:gd name="T86" fmla="*/ 104 w 427"/>
                <a:gd name="T87" fmla="*/ 98 h 110"/>
                <a:gd name="T88" fmla="*/ 87 w 427"/>
                <a:gd name="T89" fmla="*/ 100 h 110"/>
                <a:gd name="T90" fmla="*/ 72 w 427"/>
                <a:gd name="T91" fmla="*/ 102 h 110"/>
                <a:gd name="T92" fmla="*/ 57 w 427"/>
                <a:gd name="T93" fmla="*/ 106 h 110"/>
                <a:gd name="T94" fmla="*/ 44 w 427"/>
                <a:gd name="T95" fmla="*/ 106 h 110"/>
                <a:gd name="T96" fmla="*/ 32 w 427"/>
                <a:gd name="T97" fmla="*/ 108 h 110"/>
                <a:gd name="T98" fmla="*/ 13 w 427"/>
                <a:gd name="T99" fmla="*/ 108 h 110"/>
                <a:gd name="T100" fmla="*/ 0 w 427"/>
                <a:gd name="T101" fmla="*/ 108 h 110"/>
                <a:gd name="T102" fmla="*/ 2 w 427"/>
                <a:gd name="T103" fmla="*/ 96 h 110"/>
                <a:gd name="T104" fmla="*/ 25 w 427"/>
                <a:gd name="T105" fmla="*/ 76 h 110"/>
                <a:gd name="T106" fmla="*/ 38 w 427"/>
                <a:gd name="T107" fmla="*/ 6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7" h="110">
                  <a:moveTo>
                    <a:pt x="38" y="64"/>
                  </a:moveTo>
                  <a:lnTo>
                    <a:pt x="40" y="60"/>
                  </a:lnTo>
                  <a:lnTo>
                    <a:pt x="45" y="58"/>
                  </a:lnTo>
                  <a:lnTo>
                    <a:pt x="49" y="58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49"/>
                  </a:lnTo>
                  <a:lnTo>
                    <a:pt x="70" y="47"/>
                  </a:lnTo>
                  <a:lnTo>
                    <a:pt x="76" y="47"/>
                  </a:lnTo>
                  <a:lnTo>
                    <a:pt x="82" y="45"/>
                  </a:lnTo>
                  <a:lnTo>
                    <a:pt x="89" y="41"/>
                  </a:lnTo>
                  <a:lnTo>
                    <a:pt x="95" y="39"/>
                  </a:lnTo>
                  <a:lnTo>
                    <a:pt x="102" y="38"/>
                  </a:lnTo>
                  <a:lnTo>
                    <a:pt x="108" y="36"/>
                  </a:lnTo>
                  <a:lnTo>
                    <a:pt x="116" y="34"/>
                  </a:lnTo>
                  <a:lnTo>
                    <a:pt x="123" y="30"/>
                  </a:lnTo>
                  <a:lnTo>
                    <a:pt x="131" y="30"/>
                  </a:lnTo>
                  <a:lnTo>
                    <a:pt x="135" y="26"/>
                  </a:lnTo>
                  <a:lnTo>
                    <a:pt x="144" y="24"/>
                  </a:lnTo>
                  <a:lnTo>
                    <a:pt x="150" y="22"/>
                  </a:lnTo>
                  <a:lnTo>
                    <a:pt x="156" y="20"/>
                  </a:lnTo>
                  <a:lnTo>
                    <a:pt x="163" y="19"/>
                  </a:lnTo>
                  <a:lnTo>
                    <a:pt x="169" y="19"/>
                  </a:lnTo>
                  <a:lnTo>
                    <a:pt x="175" y="17"/>
                  </a:lnTo>
                  <a:lnTo>
                    <a:pt x="182" y="15"/>
                  </a:lnTo>
                  <a:lnTo>
                    <a:pt x="188" y="13"/>
                  </a:lnTo>
                  <a:lnTo>
                    <a:pt x="194" y="13"/>
                  </a:lnTo>
                  <a:lnTo>
                    <a:pt x="197" y="11"/>
                  </a:lnTo>
                  <a:lnTo>
                    <a:pt x="205" y="9"/>
                  </a:lnTo>
                  <a:lnTo>
                    <a:pt x="209" y="7"/>
                  </a:lnTo>
                  <a:lnTo>
                    <a:pt x="213" y="7"/>
                  </a:lnTo>
                  <a:lnTo>
                    <a:pt x="218" y="5"/>
                  </a:lnTo>
                  <a:lnTo>
                    <a:pt x="222" y="5"/>
                  </a:lnTo>
                  <a:lnTo>
                    <a:pt x="224" y="5"/>
                  </a:lnTo>
                  <a:lnTo>
                    <a:pt x="230" y="5"/>
                  </a:lnTo>
                  <a:lnTo>
                    <a:pt x="235" y="5"/>
                  </a:lnTo>
                  <a:lnTo>
                    <a:pt x="241" y="5"/>
                  </a:lnTo>
                  <a:lnTo>
                    <a:pt x="247" y="3"/>
                  </a:lnTo>
                  <a:lnTo>
                    <a:pt x="254" y="3"/>
                  </a:lnTo>
                  <a:lnTo>
                    <a:pt x="262" y="1"/>
                  </a:lnTo>
                  <a:lnTo>
                    <a:pt x="270" y="1"/>
                  </a:lnTo>
                  <a:lnTo>
                    <a:pt x="273" y="1"/>
                  </a:lnTo>
                  <a:lnTo>
                    <a:pt x="277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4" y="0"/>
                  </a:lnTo>
                  <a:lnTo>
                    <a:pt x="418" y="3"/>
                  </a:lnTo>
                  <a:lnTo>
                    <a:pt x="414" y="3"/>
                  </a:lnTo>
                  <a:lnTo>
                    <a:pt x="408" y="5"/>
                  </a:lnTo>
                  <a:lnTo>
                    <a:pt x="406" y="7"/>
                  </a:lnTo>
                  <a:lnTo>
                    <a:pt x="401" y="11"/>
                  </a:lnTo>
                  <a:lnTo>
                    <a:pt x="395" y="13"/>
                  </a:lnTo>
                  <a:lnTo>
                    <a:pt x="389" y="15"/>
                  </a:lnTo>
                  <a:lnTo>
                    <a:pt x="384" y="19"/>
                  </a:lnTo>
                  <a:lnTo>
                    <a:pt x="378" y="20"/>
                  </a:lnTo>
                  <a:lnTo>
                    <a:pt x="370" y="22"/>
                  </a:lnTo>
                  <a:lnTo>
                    <a:pt x="365" y="24"/>
                  </a:lnTo>
                  <a:lnTo>
                    <a:pt x="357" y="28"/>
                  </a:lnTo>
                  <a:lnTo>
                    <a:pt x="351" y="32"/>
                  </a:lnTo>
                  <a:lnTo>
                    <a:pt x="344" y="36"/>
                  </a:lnTo>
                  <a:lnTo>
                    <a:pt x="336" y="38"/>
                  </a:lnTo>
                  <a:lnTo>
                    <a:pt x="330" y="41"/>
                  </a:lnTo>
                  <a:lnTo>
                    <a:pt x="323" y="45"/>
                  </a:lnTo>
                  <a:lnTo>
                    <a:pt x="315" y="47"/>
                  </a:lnTo>
                  <a:lnTo>
                    <a:pt x="308" y="51"/>
                  </a:lnTo>
                  <a:lnTo>
                    <a:pt x="302" y="53"/>
                  </a:lnTo>
                  <a:lnTo>
                    <a:pt x="294" y="58"/>
                  </a:lnTo>
                  <a:lnTo>
                    <a:pt x="289" y="58"/>
                  </a:lnTo>
                  <a:lnTo>
                    <a:pt x="283" y="60"/>
                  </a:lnTo>
                  <a:lnTo>
                    <a:pt x="277" y="64"/>
                  </a:lnTo>
                  <a:lnTo>
                    <a:pt x="272" y="66"/>
                  </a:lnTo>
                  <a:lnTo>
                    <a:pt x="264" y="68"/>
                  </a:lnTo>
                  <a:lnTo>
                    <a:pt x="260" y="70"/>
                  </a:lnTo>
                  <a:lnTo>
                    <a:pt x="258" y="72"/>
                  </a:lnTo>
                  <a:lnTo>
                    <a:pt x="253" y="76"/>
                  </a:lnTo>
                  <a:lnTo>
                    <a:pt x="247" y="76"/>
                  </a:lnTo>
                  <a:lnTo>
                    <a:pt x="241" y="76"/>
                  </a:lnTo>
                  <a:lnTo>
                    <a:pt x="235" y="77"/>
                  </a:lnTo>
                  <a:lnTo>
                    <a:pt x="228" y="77"/>
                  </a:lnTo>
                  <a:lnTo>
                    <a:pt x="220" y="79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203" y="83"/>
                  </a:lnTo>
                  <a:lnTo>
                    <a:pt x="197" y="83"/>
                  </a:lnTo>
                  <a:lnTo>
                    <a:pt x="196" y="85"/>
                  </a:lnTo>
                  <a:lnTo>
                    <a:pt x="188" y="85"/>
                  </a:lnTo>
                  <a:lnTo>
                    <a:pt x="184" y="87"/>
                  </a:lnTo>
                  <a:lnTo>
                    <a:pt x="178" y="87"/>
                  </a:lnTo>
                  <a:lnTo>
                    <a:pt x="173" y="89"/>
                  </a:lnTo>
                  <a:lnTo>
                    <a:pt x="167" y="89"/>
                  </a:lnTo>
                  <a:lnTo>
                    <a:pt x="163" y="89"/>
                  </a:lnTo>
                  <a:lnTo>
                    <a:pt x="158" y="91"/>
                  </a:lnTo>
                  <a:lnTo>
                    <a:pt x="152" y="93"/>
                  </a:lnTo>
                  <a:lnTo>
                    <a:pt x="146" y="93"/>
                  </a:lnTo>
                  <a:lnTo>
                    <a:pt x="142" y="93"/>
                  </a:lnTo>
                  <a:lnTo>
                    <a:pt x="135" y="93"/>
                  </a:lnTo>
                  <a:lnTo>
                    <a:pt x="131" y="95"/>
                  </a:lnTo>
                  <a:lnTo>
                    <a:pt x="125" y="96"/>
                  </a:lnTo>
                  <a:lnTo>
                    <a:pt x="120" y="96"/>
                  </a:lnTo>
                  <a:lnTo>
                    <a:pt x="114" y="96"/>
                  </a:lnTo>
                  <a:lnTo>
                    <a:pt x="110" y="98"/>
                  </a:lnTo>
                  <a:lnTo>
                    <a:pt x="104" y="98"/>
                  </a:lnTo>
                  <a:lnTo>
                    <a:pt x="99" y="98"/>
                  </a:lnTo>
                  <a:lnTo>
                    <a:pt x="93" y="100"/>
                  </a:lnTo>
                  <a:lnTo>
                    <a:pt x="87" y="100"/>
                  </a:lnTo>
                  <a:lnTo>
                    <a:pt x="82" y="100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6" y="104"/>
                  </a:lnTo>
                  <a:lnTo>
                    <a:pt x="61" y="104"/>
                  </a:lnTo>
                  <a:lnTo>
                    <a:pt x="57" y="106"/>
                  </a:lnTo>
                  <a:lnTo>
                    <a:pt x="53" y="106"/>
                  </a:lnTo>
                  <a:lnTo>
                    <a:pt x="47" y="106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5" y="108"/>
                  </a:lnTo>
                  <a:lnTo>
                    <a:pt x="19" y="108"/>
                  </a:lnTo>
                  <a:lnTo>
                    <a:pt x="13" y="108"/>
                  </a:lnTo>
                  <a:lnTo>
                    <a:pt x="7" y="110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9" y="89"/>
                  </a:lnTo>
                  <a:lnTo>
                    <a:pt x="17" y="81"/>
                  </a:lnTo>
                  <a:lnTo>
                    <a:pt x="25" y="76"/>
                  </a:lnTo>
                  <a:lnTo>
                    <a:pt x="32" y="68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7" name="Freeform 167"/>
            <p:cNvSpPr>
              <a:spLocks/>
            </p:cNvSpPr>
            <p:nvPr/>
          </p:nvSpPr>
          <p:spPr bwMode="auto">
            <a:xfrm>
              <a:off x="1236" y="3359"/>
              <a:ext cx="82" cy="156"/>
            </a:xfrm>
            <a:custGeom>
              <a:avLst/>
              <a:gdLst>
                <a:gd name="T0" fmla="*/ 118 w 163"/>
                <a:gd name="T1" fmla="*/ 25 h 312"/>
                <a:gd name="T2" fmla="*/ 108 w 163"/>
                <a:gd name="T3" fmla="*/ 36 h 312"/>
                <a:gd name="T4" fmla="*/ 101 w 163"/>
                <a:gd name="T5" fmla="*/ 46 h 312"/>
                <a:gd name="T6" fmla="*/ 93 w 163"/>
                <a:gd name="T7" fmla="*/ 53 h 312"/>
                <a:gd name="T8" fmla="*/ 87 w 163"/>
                <a:gd name="T9" fmla="*/ 63 h 312"/>
                <a:gd name="T10" fmla="*/ 82 w 163"/>
                <a:gd name="T11" fmla="*/ 74 h 312"/>
                <a:gd name="T12" fmla="*/ 76 w 163"/>
                <a:gd name="T13" fmla="*/ 84 h 312"/>
                <a:gd name="T14" fmla="*/ 68 w 163"/>
                <a:gd name="T15" fmla="*/ 95 h 312"/>
                <a:gd name="T16" fmla="*/ 63 w 163"/>
                <a:gd name="T17" fmla="*/ 107 h 312"/>
                <a:gd name="T18" fmla="*/ 59 w 163"/>
                <a:gd name="T19" fmla="*/ 116 h 312"/>
                <a:gd name="T20" fmla="*/ 55 w 163"/>
                <a:gd name="T21" fmla="*/ 126 h 312"/>
                <a:gd name="T22" fmla="*/ 47 w 163"/>
                <a:gd name="T23" fmla="*/ 139 h 312"/>
                <a:gd name="T24" fmla="*/ 40 w 163"/>
                <a:gd name="T25" fmla="*/ 154 h 312"/>
                <a:gd name="T26" fmla="*/ 38 w 163"/>
                <a:gd name="T27" fmla="*/ 160 h 312"/>
                <a:gd name="T28" fmla="*/ 34 w 163"/>
                <a:gd name="T29" fmla="*/ 173 h 312"/>
                <a:gd name="T30" fmla="*/ 32 w 163"/>
                <a:gd name="T31" fmla="*/ 183 h 312"/>
                <a:gd name="T32" fmla="*/ 28 w 163"/>
                <a:gd name="T33" fmla="*/ 196 h 312"/>
                <a:gd name="T34" fmla="*/ 23 w 163"/>
                <a:gd name="T35" fmla="*/ 211 h 312"/>
                <a:gd name="T36" fmla="*/ 21 w 163"/>
                <a:gd name="T37" fmla="*/ 224 h 312"/>
                <a:gd name="T38" fmla="*/ 17 w 163"/>
                <a:gd name="T39" fmla="*/ 240 h 312"/>
                <a:gd name="T40" fmla="*/ 13 w 163"/>
                <a:gd name="T41" fmla="*/ 251 h 312"/>
                <a:gd name="T42" fmla="*/ 9 w 163"/>
                <a:gd name="T43" fmla="*/ 268 h 312"/>
                <a:gd name="T44" fmla="*/ 6 w 163"/>
                <a:gd name="T45" fmla="*/ 280 h 312"/>
                <a:gd name="T46" fmla="*/ 4 w 163"/>
                <a:gd name="T47" fmla="*/ 291 h 312"/>
                <a:gd name="T48" fmla="*/ 2 w 163"/>
                <a:gd name="T49" fmla="*/ 300 h 312"/>
                <a:gd name="T50" fmla="*/ 0 w 163"/>
                <a:gd name="T51" fmla="*/ 306 h 312"/>
                <a:gd name="T52" fmla="*/ 0 w 163"/>
                <a:gd name="T53" fmla="*/ 312 h 312"/>
                <a:gd name="T54" fmla="*/ 2 w 163"/>
                <a:gd name="T55" fmla="*/ 308 h 312"/>
                <a:gd name="T56" fmla="*/ 4 w 163"/>
                <a:gd name="T57" fmla="*/ 300 h 312"/>
                <a:gd name="T58" fmla="*/ 9 w 163"/>
                <a:gd name="T59" fmla="*/ 293 h 312"/>
                <a:gd name="T60" fmla="*/ 13 w 163"/>
                <a:gd name="T61" fmla="*/ 281 h 312"/>
                <a:gd name="T62" fmla="*/ 23 w 163"/>
                <a:gd name="T63" fmla="*/ 268 h 312"/>
                <a:gd name="T64" fmla="*/ 28 w 163"/>
                <a:gd name="T65" fmla="*/ 253 h 312"/>
                <a:gd name="T66" fmla="*/ 36 w 163"/>
                <a:gd name="T67" fmla="*/ 238 h 312"/>
                <a:gd name="T68" fmla="*/ 45 w 163"/>
                <a:gd name="T69" fmla="*/ 224 h 312"/>
                <a:gd name="T70" fmla="*/ 55 w 163"/>
                <a:gd name="T71" fmla="*/ 207 h 312"/>
                <a:gd name="T72" fmla="*/ 63 w 163"/>
                <a:gd name="T73" fmla="*/ 192 h 312"/>
                <a:gd name="T74" fmla="*/ 72 w 163"/>
                <a:gd name="T75" fmla="*/ 175 h 312"/>
                <a:gd name="T76" fmla="*/ 80 w 163"/>
                <a:gd name="T77" fmla="*/ 160 h 312"/>
                <a:gd name="T78" fmla="*/ 87 w 163"/>
                <a:gd name="T79" fmla="*/ 148 h 312"/>
                <a:gd name="T80" fmla="*/ 93 w 163"/>
                <a:gd name="T81" fmla="*/ 137 h 312"/>
                <a:gd name="T82" fmla="*/ 97 w 163"/>
                <a:gd name="T83" fmla="*/ 129 h 312"/>
                <a:gd name="T84" fmla="*/ 102 w 163"/>
                <a:gd name="T85" fmla="*/ 122 h 312"/>
                <a:gd name="T86" fmla="*/ 104 w 163"/>
                <a:gd name="T87" fmla="*/ 114 h 312"/>
                <a:gd name="T88" fmla="*/ 110 w 163"/>
                <a:gd name="T89" fmla="*/ 105 h 312"/>
                <a:gd name="T90" fmla="*/ 114 w 163"/>
                <a:gd name="T91" fmla="*/ 97 h 312"/>
                <a:gd name="T92" fmla="*/ 118 w 163"/>
                <a:gd name="T93" fmla="*/ 88 h 312"/>
                <a:gd name="T94" fmla="*/ 123 w 163"/>
                <a:gd name="T95" fmla="*/ 78 h 312"/>
                <a:gd name="T96" fmla="*/ 127 w 163"/>
                <a:gd name="T97" fmla="*/ 67 h 312"/>
                <a:gd name="T98" fmla="*/ 133 w 163"/>
                <a:gd name="T99" fmla="*/ 57 h 312"/>
                <a:gd name="T100" fmla="*/ 139 w 163"/>
                <a:gd name="T101" fmla="*/ 48 h 312"/>
                <a:gd name="T102" fmla="*/ 144 w 163"/>
                <a:gd name="T103" fmla="*/ 36 h 312"/>
                <a:gd name="T104" fmla="*/ 148 w 163"/>
                <a:gd name="T105" fmla="*/ 27 h 312"/>
                <a:gd name="T106" fmla="*/ 152 w 163"/>
                <a:gd name="T107" fmla="*/ 19 h 312"/>
                <a:gd name="T108" fmla="*/ 158 w 163"/>
                <a:gd name="T109" fmla="*/ 8 h 312"/>
                <a:gd name="T110" fmla="*/ 127 w 163"/>
                <a:gd name="T111" fmla="*/ 2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312">
                  <a:moveTo>
                    <a:pt x="127" y="21"/>
                  </a:moveTo>
                  <a:lnTo>
                    <a:pt x="118" y="25"/>
                  </a:lnTo>
                  <a:lnTo>
                    <a:pt x="112" y="32"/>
                  </a:lnTo>
                  <a:lnTo>
                    <a:pt x="108" y="36"/>
                  </a:lnTo>
                  <a:lnTo>
                    <a:pt x="104" y="42"/>
                  </a:lnTo>
                  <a:lnTo>
                    <a:pt x="101" y="46"/>
                  </a:lnTo>
                  <a:lnTo>
                    <a:pt x="97" y="50"/>
                  </a:lnTo>
                  <a:lnTo>
                    <a:pt x="93" y="53"/>
                  </a:lnTo>
                  <a:lnTo>
                    <a:pt x="91" y="59"/>
                  </a:lnTo>
                  <a:lnTo>
                    <a:pt x="87" y="63"/>
                  </a:lnTo>
                  <a:lnTo>
                    <a:pt x="83" y="67"/>
                  </a:lnTo>
                  <a:lnTo>
                    <a:pt x="82" y="74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2" y="89"/>
                  </a:lnTo>
                  <a:lnTo>
                    <a:pt x="68" y="95"/>
                  </a:lnTo>
                  <a:lnTo>
                    <a:pt x="66" y="101"/>
                  </a:lnTo>
                  <a:lnTo>
                    <a:pt x="63" y="107"/>
                  </a:lnTo>
                  <a:lnTo>
                    <a:pt x="61" y="112"/>
                  </a:lnTo>
                  <a:lnTo>
                    <a:pt x="59" y="116"/>
                  </a:lnTo>
                  <a:lnTo>
                    <a:pt x="57" y="120"/>
                  </a:lnTo>
                  <a:lnTo>
                    <a:pt x="55" y="126"/>
                  </a:lnTo>
                  <a:lnTo>
                    <a:pt x="53" y="131"/>
                  </a:lnTo>
                  <a:lnTo>
                    <a:pt x="47" y="139"/>
                  </a:lnTo>
                  <a:lnTo>
                    <a:pt x="44" y="147"/>
                  </a:lnTo>
                  <a:lnTo>
                    <a:pt x="40" y="154"/>
                  </a:lnTo>
                  <a:lnTo>
                    <a:pt x="40" y="158"/>
                  </a:lnTo>
                  <a:lnTo>
                    <a:pt x="38" y="160"/>
                  </a:lnTo>
                  <a:lnTo>
                    <a:pt x="36" y="169"/>
                  </a:lnTo>
                  <a:lnTo>
                    <a:pt x="34" y="173"/>
                  </a:lnTo>
                  <a:lnTo>
                    <a:pt x="34" y="179"/>
                  </a:lnTo>
                  <a:lnTo>
                    <a:pt x="32" y="183"/>
                  </a:lnTo>
                  <a:lnTo>
                    <a:pt x="30" y="190"/>
                  </a:lnTo>
                  <a:lnTo>
                    <a:pt x="28" y="196"/>
                  </a:lnTo>
                  <a:lnTo>
                    <a:pt x="25" y="204"/>
                  </a:lnTo>
                  <a:lnTo>
                    <a:pt x="23" y="211"/>
                  </a:lnTo>
                  <a:lnTo>
                    <a:pt x="23" y="217"/>
                  </a:lnTo>
                  <a:lnTo>
                    <a:pt x="21" y="224"/>
                  </a:lnTo>
                  <a:lnTo>
                    <a:pt x="19" y="232"/>
                  </a:lnTo>
                  <a:lnTo>
                    <a:pt x="17" y="240"/>
                  </a:lnTo>
                  <a:lnTo>
                    <a:pt x="15" y="247"/>
                  </a:lnTo>
                  <a:lnTo>
                    <a:pt x="13" y="251"/>
                  </a:lnTo>
                  <a:lnTo>
                    <a:pt x="11" y="261"/>
                  </a:lnTo>
                  <a:lnTo>
                    <a:pt x="9" y="268"/>
                  </a:lnTo>
                  <a:lnTo>
                    <a:pt x="7" y="274"/>
                  </a:lnTo>
                  <a:lnTo>
                    <a:pt x="6" y="280"/>
                  </a:lnTo>
                  <a:lnTo>
                    <a:pt x="4" y="287"/>
                  </a:lnTo>
                  <a:lnTo>
                    <a:pt x="4" y="291"/>
                  </a:lnTo>
                  <a:lnTo>
                    <a:pt x="4" y="297"/>
                  </a:lnTo>
                  <a:lnTo>
                    <a:pt x="2" y="300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2" y="312"/>
                  </a:lnTo>
                  <a:lnTo>
                    <a:pt x="2" y="308"/>
                  </a:lnTo>
                  <a:lnTo>
                    <a:pt x="4" y="304"/>
                  </a:lnTo>
                  <a:lnTo>
                    <a:pt x="4" y="300"/>
                  </a:lnTo>
                  <a:lnTo>
                    <a:pt x="6" y="297"/>
                  </a:lnTo>
                  <a:lnTo>
                    <a:pt x="9" y="293"/>
                  </a:lnTo>
                  <a:lnTo>
                    <a:pt x="11" y="287"/>
                  </a:lnTo>
                  <a:lnTo>
                    <a:pt x="13" y="281"/>
                  </a:lnTo>
                  <a:lnTo>
                    <a:pt x="19" y="274"/>
                  </a:lnTo>
                  <a:lnTo>
                    <a:pt x="23" y="268"/>
                  </a:lnTo>
                  <a:lnTo>
                    <a:pt x="25" y="262"/>
                  </a:lnTo>
                  <a:lnTo>
                    <a:pt x="28" y="253"/>
                  </a:lnTo>
                  <a:lnTo>
                    <a:pt x="34" y="247"/>
                  </a:lnTo>
                  <a:lnTo>
                    <a:pt x="36" y="238"/>
                  </a:lnTo>
                  <a:lnTo>
                    <a:pt x="40" y="232"/>
                  </a:lnTo>
                  <a:lnTo>
                    <a:pt x="45" y="224"/>
                  </a:lnTo>
                  <a:lnTo>
                    <a:pt x="51" y="215"/>
                  </a:lnTo>
                  <a:lnTo>
                    <a:pt x="55" y="207"/>
                  </a:lnTo>
                  <a:lnTo>
                    <a:pt x="59" y="200"/>
                  </a:lnTo>
                  <a:lnTo>
                    <a:pt x="63" y="192"/>
                  </a:lnTo>
                  <a:lnTo>
                    <a:pt x="66" y="183"/>
                  </a:lnTo>
                  <a:lnTo>
                    <a:pt x="72" y="175"/>
                  </a:lnTo>
                  <a:lnTo>
                    <a:pt x="76" y="169"/>
                  </a:lnTo>
                  <a:lnTo>
                    <a:pt x="80" y="160"/>
                  </a:lnTo>
                  <a:lnTo>
                    <a:pt x="83" y="156"/>
                  </a:lnTo>
                  <a:lnTo>
                    <a:pt x="87" y="148"/>
                  </a:lnTo>
                  <a:lnTo>
                    <a:pt x="91" y="143"/>
                  </a:lnTo>
                  <a:lnTo>
                    <a:pt x="93" y="137"/>
                  </a:lnTo>
                  <a:lnTo>
                    <a:pt x="97" y="133"/>
                  </a:lnTo>
                  <a:lnTo>
                    <a:pt x="97" y="129"/>
                  </a:lnTo>
                  <a:lnTo>
                    <a:pt x="101" y="126"/>
                  </a:lnTo>
                  <a:lnTo>
                    <a:pt x="102" y="122"/>
                  </a:lnTo>
                  <a:lnTo>
                    <a:pt x="104" y="120"/>
                  </a:lnTo>
                  <a:lnTo>
                    <a:pt x="104" y="114"/>
                  </a:lnTo>
                  <a:lnTo>
                    <a:pt x="108" y="110"/>
                  </a:lnTo>
                  <a:lnTo>
                    <a:pt x="110" y="105"/>
                  </a:lnTo>
                  <a:lnTo>
                    <a:pt x="114" y="101"/>
                  </a:lnTo>
                  <a:lnTo>
                    <a:pt x="114" y="97"/>
                  </a:lnTo>
                  <a:lnTo>
                    <a:pt x="116" y="93"/>
                  </a:lnTo>
                  <a:lnTo>
                    <a:pt x="118" y="88"/>
                  </a:lnTo>
                  <a:lnTo>
                    <a:pt x="121" y="84"/>
                  </a:lnTo>
                  <a:lnTo>
                    <a:pt x="123" y="78"/>
                  </a:lnTo>
                  <a:lnTo>
                    <a:pt x="127" y="72"/>
                  </a:lnTo>
                  <a:lnTo>
                    <a:pt x="127" y="67"/>
                  </a:lnTo>
                  <a:lnTo>
                    <a:pt x="131" y="63"/>
                  </a:lnTo>
                  <a:lnTo>
                    <a:pt x="133" y="57"/>
                  </a:lnTo>
                  <a:lnTo>
                    <a:pt x="137" y="53"/>
                  </a:lnTo>
                  <a:lnTo>
                    <a:pt x="139" y="48"/>
                  </a:lnTo>
                  <a:lnTo>
                    <a:pt x="142" y="42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8" y="27"/>
                  </a:lnTo>
                  <a:lnTo>
                    <a:pt x="150" y="23"/>
                  </a:lnTo>
                  <a:lnTo>
                    <a:pt x="152" y="19"/>
                  </a:lnTo>
                  <a:lnTo>
                    <a:pt x="154" y="17"/>
                  </a:lnTo>
                  <a:lnTo>
                    <a:pt x="158" y="8"/>
                  </a:lnTo>
                  <a:lnTo>
                    <a:pt x="163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8" name="Freeform 168"/>
            <p:cNvSpPr>
              <a:spLocks/>
            </p:cNvSpPr>
            <p:nvPr/>
          </p:nvSpPr>
          <p:spPr bwMode="auto">
            <a:xfrm>
              <a:off x="1492" y="3348"/>
              <a:ext cx="106" cy="134"/>
            </a:xfrm>
            <a:custGeom>
              <a:avLst/>
              <a:gdLst>
                <a:gd name="T0" fmla="*/ 48 w 213"/>
                <a:gd name="T1" fmla="*/ 0 h 268"/>
                <a:gd name="T2" fmla="*/ 63 w 213"/>
                <a:gd name="T3" fmla="*/ 8 h 268"/>
                <a:gd name="T4" fmla="*/ 76 w 213"/>
                <a:gd name="T5" fmla="*/ 17 h 268"/>
                <a:gd name="T6" fmla="*/ 89 w 213"/>
                <a:gd name="T7" fmla="*/ 27 h 268"/>
                <a:gd name="T8" fmla="*/ 97 w 213"/>
                <a:gd name="T9" fmla="*/ 33 h 268"/>
                <a:gd name="T10" fmla="*/ 110 w 213"/>
                <a:gd name="T11" fmla="*/ 44 h 268"/>
                <a:gd name="T12" fmla="*/ 122 w 213"/>
                <a:gd name="T13" fmla="*/ 57 h 268"/>
                <a:gd name="T14" fmla="*/ 129 w 213"/>
                <a:gd name="T15" fmla="*/ 65 h 268"/>
                <a:gd name="T16" fmla="*/ 137 w 213"/>
                <a:gd name="T17" fmla="*/ 73 h 268"/>
                <a:gd name="T18" fmla="*/ 145 w 213"/>
                <a:gd name="T19" fmla="*/ 84 h 268"/>
                <a:gd name="T20" fmla="*/ 152 w 213"/>
                <a:gd name="T21" fmla="*/ 90 h 268"/>
                <a:gd name="T22" fmla="*/ 158 w 213"/>
                <a:gd name="T23" fmla="*/ 101 h 268"/>
                <a:gd name="T24" fmla="*/ 164 w 213"/>
                <a:gd name="T25" fmla="*/ 107 h 268"/>
                <a:gd name="T26" fmla="*/ 169 w 213"/>
                <a:gd name="T27" fmla="*/ 118 h 268"/>
                <a:gd name="T28" fmla="*/ 175 w 213"/>
                <a:gd name="T29" fmla="*/ 128 h 268"/>
                <a:gd name="T30" fmla="*/ 179 w 213"/>
                <a:gd name="T31" fmla="*/ 143 h 268"/>
                <a:gd name="T32" fmla="*/ 186 w 213"/>
                <a:gd name="T33" fmla="*/ 156 h 268"/>
                <a:gd name="T34" fmla="*/ 188 w 213"/>
                <a:gd name="T35" fmla="*/ 170 h 268"/>
                <a:gd name="T36" fmla="*/ 194 w 213"/>
                <a:gd name="T37" fmla="*/ 183 h 268"/>
                <a:gd name="T38" fmla="*/ 200 w 213"/>
                <a:gd name="T39" fmla="*/ 198 h 268"/>
                <a:gd name="T40" fmla="*/ 203 w 213"/>
                <a:gd name="T41" fmla="*/ 213 h 268"/>
                <a:gd name="T42" fmla="*/ 207 w 213"/>
                <a:gd name="T43" fmla="*/ 227 h 268"/>
                <a:gd name="T44" fmla="*/ 209 w 213"/>
                <a:gd name="T45" fmla="*/ 238 h 268"/>
                <a:gd name="T46" fmla="*/ 211 w 213"/>
                <a:gd name="T47" fmla="*/ 249 h 268"/>
                <a:gd name="T48" fmla="*/ 213 w 213"/>
                <a:gd name="T49" fmla="*/ 261 h 268"/>
                <a:gd name="T50" fmla="*/ 213 w 213"/>
                <a:gd name="T51" fmla="*/ 268 h 268"/>
                <a:gd name="T52" fmla="*/ 211 w 213"/>
                <a:gd name="T53" fmla="*/ 261 h 268"/>
                <a:gd name="T54" fmla="*/ 203 w 213"/>
                <a:gd name="T55" fmla="*/ 249 h 268"/>
                <a:gd name="T56" fmla="*/ 196 w 213"/>
                <a:gd name="T57" fmla="*/ 240 h 268"/>
                <a:gd name="T58" fmla="*/ 188 w 213"/>
                <a:gd name="T59" fmla="*/ 228 h 268"/>
                <a:gd name="T60" fmla="*/ 179 w 213"/>
                <a:gd name="T61" fmla="*/ 215 h 268"/>
                <a:gd name="T62" fmla="*/ 169 w 213"/>
                <a:gd name="T63" fmla="*/ 204 h 268"/>
                <a:gd name="T64" fmla="*/ 160 w 213"/>
                <a:gd name="T65" fmla="*/ 190 h 268"/>
                <a:gd name="T66" fmla="*/ 148 w 213"/>
                <a:gd name="T67" fmla="*/ 177 h 268"/>
                <a:gd name="T68" fmla="*/ 139 w 213"/>
                <a:gd name="T69" fmla="*/ 162 h 268"/>
                <a:gd name="T70" fmla="*/ 127 w 213"/>
                <a:gd name="T71" fmla="*/ 147 h 268"/>
                <a:gd name="T72" fmla="*/ 120 w 213"/>
                <a:gd name="T73" fmla="*/ 135 h 268"/>
                <a:gd name="T74" fmla="*/ 110 w 213"/>
                <a:gd name="T75" fmla="*/ 122 h 268"/>
                <a:gd name="T76" fmla="*/ 101 w 213"/>
                <a:gd name="T77" fmla="*/ 112 h 268"/>
                <a:gd name="T78" fmla="*/ 91 w 213"/>
                <a:gd name="T79" fmla="*/ 101 h 268"/>
                <a:gd name="T80" fmla="*/ 82 w 213"/>
                <a:gd name="T81" fmla="*/ 90 h 268"/>
                <a:gd name="T82" fmla="*/ 70 w 213"/>
                <a:gd name="T83" fmla="*/ 76 h 268"/>
                <a:gd name="T84" fmla="*/ 55 w 213"/>
                <a:gd name="T85" fmla="*/ 63 h 268"/>
                <a:gd name="T86" fmla="*/ 42 w 213"/>
                <a:gd name="T87" fmla="*/ 46 h 268"/>
                <a:gd name="T88" fmla="*/ 27 w 213"/>
                <a:gd name="T89" fmla="*/ 31 h 268"/>
                <a:gd name="T90" fmla="*/ 13 w 213"/>
                <a:gd name="T91" fmla="*/ 17 h 268"/>
                <a:gd name="T92" fmla="*/ 6 w 213"/>
                <a:gd name="T93" fmla="*/ 8 h 268"/>
                <a:gd name="T94" fmla="*/ 0 w 213"/>
                <a:gd name="T95" fmla="*/ 0 h 268"/>
                <a:gd name="T96" fmla="*/ 42 w 213"/>
                <a:gd name="T9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3" h="268">
                  <a:moveTo>
                    <a:pt x="42" y="0"/>
                  </a:moveTo>
                  <a:lnTo>
                    <a:pt x="48" y="0"/>
                  </a:lnTo>
                  <a:lnTo>
                    <a:pt x="53" y="4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6" y="17"/>
                  </a:lnTo>
                  <a:lnTo>
                    <a:pt x="84" y="23"/>
                  </a:lnTo>
                  <a:lnTo>
                    <a:pt x="89" y="27"/>
                  </a:lnTo>
                  <a:lnTo>
                    <a:pt x="95" y="29"/>
                  </a:lnTo>
                  <a:lnTo>
                    <a:pt x="97" y="33"/>
                  </a:lnTo>
                  <a:lnTo>
                    <a:pt x="101" y="38"/>
                  </a:lnTo>
                  <a:lnTo>
                    <a:pt x="110" y="44"/>
                  </a:lnTo>
                  <a:lnTo>
                    <a:pt x="118" y="52"/>
                  </a:lnTo>
                  <a:lnTo>
                    <a:pt x="122" y="57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7" y="73"/>
                  </a:lnTo>
                  <a:lnTo>
                    <a:pt x="141" y="78"/>
                  </a:lnTo>
                  <a:lnTo>
                    <a:pt x="145" y="84"/>
                  </a:lnTo>
                  <a:lnTo>
                    <a:pt x="148" y="88"/>
                  </a:lnTo>
                  <a:lnTo>
                    <a:pt x="152" y="90"/>
                  </a:lnTo>
                  <a:lnTo>
                    <a:pt x="154" y="95"/>
                  </a:lnTo>
                  <a:lnTo>
                    <a:pt x="158" y="101"/>
                  </a:lnTo>
                  <a:lnTo>
                    <a:pt x="162" y="103"/>
                  </a:lnTo>
                  <a:lnTo>
                    <a:pt x="164" y="107"/>
                  </a:lnTo>
                  <a:lnTo>
                    <a:pt x="165" y="112"/>
                  </a:lnTo>
                  <a:lnTo>
                    <a:pt x="169" y="118"/>
                  </a:lnTo>
                  <a:lnTo>
                    <a:pt x="171" y="124"/>
                  </a:lnTo>
                  <a:lnTo>
                    <a:pt x="175" y="128"/>
                  </a:lnTo>
                  <a:lnTo>
                    <a:pt x="177" y="135"/>
                  </a:lnTo>
                  <a:lnTo>
                    <a:pt x="179" y="143"/>
                  </a:lnTo>
                  <a:lnTo>
                    <a:pt x="183" y="149"/>
                  </a:lnTo>
                  <a:lnTo>
                    <a:pt x="186" y="156"/>
                  </a:lnTo>
                  <a:lnTo>
                    <a:pt x="186" y="162"/>
                  </a:lnTo>
                  <a:lnTo>
                    <a:pt x="188" y="170"/>
                  </a:lnTo>
                  <a:lnTo>
                    <a:pt x="192" y="179"/>
                  </a:lnTo>
                  <a:lnTo>
                    <a:pt x="194" y="183"/>
                  </a:lnTo>
                  <a:lnTo>
                    <a:pt x="196" y="192"/>
                  </a:lnTo>
                  <a:lnTo>
                    <a:pt x="200" y="198"/>
                  </a:lnTo>
                  <a:lnTo>
                    <a:pt x="202" y="206"/>
                  </a:lnTo>
                  <a:lnTo>
                    <a:pt x="203" y="213"/>
                  </a:lnTo>
                  <a:lnTo>
                    <a:pt x="205" y="219"/>
                  </a:lnTo>
                  <a:lnTo>
                    <a:pt x="207" y="227"/>
                  </a:lnTo>
                  <a:lnTo>
                    <a:pt x="207" y="232"/>
                  </a:lnTo>
                  <a:lnTo>
                    <a:pt x="209" y="238"/>
                  </a:lnTo>
                  <a:lnTo>
                    <a:pt x="211" y="244"/>
                  </a:lnTo>
                  <a:lnTo>
                    <a:pt x="211" y="249"/>
                  </a:lnTo>
                  <a:lnTo>
                    <a:pt x="213" y="253"/>
                  </a:lnTo>
                  <a:lnTo>
                    <a:pt x="213" y="261"/>
                  </a:lnTo>
                  <a:lnTo>
                    <a:pt x="213" y="266"/>
                  </a:lnTo>
                  <a:lnTo>
                    <a:pt x="213" y="268"/>
                  </a:lnTo>
                  <a:lnTo>
                    <a:pt x="213" y="266"/>
                  </a:lnTo>
                  <a:lnTo>
                    <a:pt x="211" y="261"/>
                  </a:lnTo>
                  <a:lnTo>
                    <a:pt x="207" y="255"/>
                  </a:lnTo>
                  <a:lnTo>
                    <a:pt x="203" y="249"/>
                  </a:lnTo>
                  <a:lnTo>
                    <a:pt x="200" y="246"/>
                  </a:lnTo>
                  <a:lnTo>
                    <a:pt x="196" y="240"/>
                  </a:lnTo>
                  <a:lnTo>
                    <a:pt x="194" y="236"/>
                  </a:lnTo>
                  <a:lnTo>
                    <a:pt x="188" y="228"/>
                  </a:lnTo>
                  <a:lnTo>
                    <a:pt x="184" y="225"/>
                  </a:lnTo>
                  <a:lnTo>
                    <a:pt x="179" y="215"/>
                  </a:lnTo>
                  <a:lnTo>
                    <a:pt x="175" y="211"/>
                  </a:lnTo>
                  <a:lnTo>
                    <a:pt x="169" y="204"/>
                  </a:lnTo>
                  <a:lnTo>
                    <a:pt x="164" y="196"/>
                  </a:lnTo>
                  <a:lnTo>
                    <a:pt x="160" y="190"/>
                  </a:lnTo>
                  <a:lnTo>
                    <a:pt x="154" y="183"/>
                  </a:lnTo>
                  <a:lnTo>
                    <a:pt x="148" y="177"/>
                  </a:lnTo>
                  <a:lnTo>
                    <a:pt x="143" y="168"/>
                  </a:lnTo>
                  <a:lnTo>
                    <a:pt x="139" y="162"/>
                  </a:lnTo>
                  <a:lnTo>
                    <a:pt x="135" y="154"/>
                  </a:lnTo>
                  <a:lnTo>
                    <a:pt x="127" y="147"/>
                  </a:lnTo>
                  <a:lnTo>
                    <a:pt x="124" y="141"/>
                  </a:lnTo>
                  <a:lnTo>
                    <a:pt x="120" y="135"/>
                  </a:lnTo>
                  <a:lnTo>
                    <a:pt x="116" y="130"/>
                  </a:lnTo>
                  <a:lnTo>
                    <a:pt x="110" y="122"/>
                  </a:lnTo>
                  <a:lnTo>
                    <a:pt x="105" y="116"/>
                  </a:lnTo>
                  <a:lnTo>
                    <a:pt x="101" y="112"/>
                  </a:lnTo>
                  <a:lnTo>
                    <a:pt x="97" y="107"/>
                  </a:lnTo>
                  <a:lnTo>
                    <a:pt x="91" y="101"/>
                  </a:lnTo>
                  <a:lnTo>
                    <a:pt x="88" y="95"/>
                  </a:lnTo>
                  <a:lnTo>
                    <a:pt x="82" y="90"/>
                  </a:lnTo>
                  <a:lnTo>
                    <a:pt x="76" y="84"/>
                  </a:lnTo>
                  <a:lnTo>
                    <a:pt x="70" y="76"/>
                  </a:lnTo>
                  <a:lnTo>
                    <a:pt x="65" y="71"/>
                  </a:lnTo>
                  <a:lnTo>
                    <a:pt x="55" y="63"/>
                  </a:lnTo>
                  <a:lnTo>
                    <a:pt x="49" y="55"/>
                  </a:lnTo>
                  <a:lnTo>
                    <a:pt x="42" y="46"/>
                  </a:lnTo>
                  <a:lnTo>
                    <a:pt x="34" y="40"/>
                  </a:lnTo>
                  <a:lnTo>
                    <a:pt x="27" y="31"/>
                  </a:lnTo>
                  <a:lnTo>
                    <a:pt x="23" y="25"/>
                  </a:lnTo>
                  <a:lnTo>
                    <a:pt x="13" y="17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29" name="Freeform 169"/>
            <p:cNvSpPr>
              <a:spLocks/>
            </p:cNvSpPr>
            <p:nvPr/>
          </p:nvSpPr>
          <p:spPr bwMode="auto">
            <a:xfrm>
              <a:off x="1168" y="3097"/>
              <a:ext cx="140" cy="70"/>
            </a:xfrm>
            <a:custGeom>
              <a:avLst/>
              <a:gdLst>
                <a:gd name="T0" fmla="*/ 76 w 279"/>
                <a:gd name="T1" fmla="*/ 101 h 141"/>
                <a:gd name="T2" fmla="*/ 84 w 279"/>
                <a:gd name="T3" fmla="*/ 99 h 141"/>
                <a:gd name="T4" fmla="*/ 91 w 279"/>
                <a:gd name="T5" fmla="*/ 99 h 141"/>
                <a:gd name="T6" fmla="*/ 101 w 279"/>
                <a:gd name="T7" fmla="*/ 99 h 141"/>
                <a:gd name="T8" fmla="*/ 110 w 279"/>
                <a:gd name="T9" fmla="*/ 99 h 141"/>
                <a:gd name="T10" fmla="*/ 122 w 279"/>
                <a:gd name="T11" fmla="*/ 99 h 141"/>
                <a:gd name="T12" fmla="*/ 133 w 279"/>
                <a:gd name="T13" fmla="*/ 99 h 141"/>
                <a:gd name="T14" fmla="*/ 144 w 279"/>
                <a:gd name="T15" fmla="*/ 99 h 141"/>
                <a:gd name="T16" fmla="*/ 156 w 279"/>
                <a:gd name="T17" fmla="*/ 99 h 141"/>
                <a:gd name="T18" fmla="*/ 167 w 279"/>
                <a:gd name="T19" fmla="*/ 99 h 141"/>
                <a:gd name="T20" fmla="*/ 177 w 279"/>
                <a:gd name="T21" fmla="*/ 99 h 141"/>
                <a:gd name="T22" fmla="*/ 186 w 279"/>
                <a:gd name="T23" fmla="*/ 99 h 141"/>
                <a:gd name="T24" fmla="*/ 200 w 279"/>
                <a:gd name="T25" fmla="*/ 99 h 141"/>
                <a:gd name="T26" fmla="*/ 211 w 279"/>
                <a:gd name="T27" fmla="*/ 99 h 141"/>
                <a:gd name="T28" fmla="*/ 219 w 279"/>
                <a:gd name="T29" fmla="*/ 101 h 141"/>
                <a:gd name="T30" fmla="*/ 230 w 279"/>
                <a:gd name="T31" fmla="*/ 103 h 141"/>
                <a:gd name="T32" fmla="*/ 241 w 279"/>
                <a:gd name="T33" fmla="*/ 109 h 141"/>
                <a:gd name="T34" fmla="*/ 249 w 279"/>
                <a:gd name="T35" fmla="*/ 111 h 141"/>
                <a:gd name="T36" fmla="*/ 251 w 279"/>
                <a:gd name="T37" fmla="*/ 0 h 141"/>
                <a:gd name="T38" fmla="*/ 278 w 279"/>
                <a:gd name="T39" fmla="*/ 139 h 141"/>
                <a:gd name="T40" fmla="*/ 270 w 279"/>
                <a:gd name="T41" fmla="*/ 139 h 141"/>
                <a:gd name="T42" fmla="*/ 258 w 279"/>
                <a:gd name="T43" fmla="*/ 134 h 141"/>
                <a:gd name="T44" fmla="*/ 245 w 279"/>
                <a:gd name="T45" fmla="*/ 132 h 141"/>
                <a:gd name="T46" fmla="*/ 238 w 279"/>
                <a:gd name="T47" fmla="*/ 130 h 141"/>
                <a:gd name="T48" fmla="*/ 230 w 279"/>
                <a:gd name="T49" fmla="*/ 128 h 141"/>
                <a:gd name="T50" fmla="*/ 219 w 279"/>
                <a:gd name="T51" fmla="*/ 124 h 141"/>
                <a:gd name="T52" fmla="*/ 211 w 279"/>
                <a:gd name="T53" fmla="*/ 122 h 141"/>
                <a:gd name="T54" fmla="*/ 201 w 279"/>
                <a:gd name="T55" fmla="*/ 120 h 141"/>
                <a:gd name="T56" fmla="*/ 194 w 279"/>
                <a:gd name="T57" fmla="*/ 118 h 141"/>
                <a:gd name="T58" fmla="*/ 184 w 279"/>
                <a:gd name="T59" fmla="*/ 116 h 141"/>
                <a:gd name="T60" fmla="*/ 173 w 279"/>
                <a:gd name="T61" fmla="*/ 115 h 141"/>
                <a:gd name="T62" fmla="*/ 165 w 279"/>
                <a:gd name="T63" fmla="*/ 115 h 141"/>
                <a:gd name="T64" fmla="*/ 158 w 279"/>
                <a:gd name="T65" fmla="*/ 115 h 141"/>
                <a:gd name="T66" fmla="*/ 146 w 279"/>
                <a:gd name="T67" fmla="*/ 115 h 141"/>
                <a:gd name="T68" fmla="*/ 135 w 279"/>
                <a:gd name="T69" fmla="*/ 115 h 141"/>
                <a:gd name="T70" fmla="*/ 120 w 279"/>
                <a:gd name="T71" fmla="*/ 115 h 141"/>
                <a:gd name="T72" fmla="*/ 106 w 279"/>
                <a:gd name="T73" fmla="*/ 115 h 141"/>
                <a:gd name="T74" fmla="*/ 91 w 279"/>
                <a:gd name="T75" fmla="*/ 115 h 141"/>
                <a:gd name="T76" fmla="*/ 78 w 279"/>
                <a:gd name="T77" fmla="*/ 115 h 141"/>
                <a:gd name="T78" fmla="*/ 63 w 279"/>
                <a:gd name="T79" fmla="*/ 116 h 141"/>
                <a:gd name="T80" fmla="*/ 48 w 279"/>
                <a:gd name="T81" fmla="*/ 116 h 141"/>
                <a:gd name="T82" fmla="*/ 34 w 279"/>
                <a:gd name="T83" fmla="*/ 116 h 141"/>
                <a:gd name="T84" fmla="*/ 23 w 279"/>
                <a:gd name="T85" fmla="*/ 116 h 141"/>
                <a:gd name="T86" fmla="*/ 13 w 279"/>
                <a:gd name="T87" fmla="*/ 116 h 141"/>
                <a:gd name="T88" fmla="*/ 6 w 279"/>
                <a:gd name="T89" fmla="*/ 116 h 141"/>
                <a:gd name="T90" fmla="*/ 0 w 279"/>
                <a:gd name="T91" fmla="*/ 116 h 141"/>
                <a:gd name="T92" fmla="*/ 4 w 279"/>
                <a:gd name="T93" fmla="*/ 116 h 141"/>
                <a:gd name="T94" fmla="*/ 11 w 279"/>
                <a:gd name="T95" fmla="*/ 115 h 141"/>
                <a:gd name="T96" fmla="*/ 23 w 279"/>
                <a:gd name="T97" fmla="*/ 113 h 141"/>
                <a:gd name="T98" fmla="*/ 34 w 279"/>
                <a:gd name="T99" fmla="*/ 111 h 141"/>
                <a:gd name="T100" fmla="*/ 48 w 279"/>
                <a:gd name="T101" fmla="*/ 109 h 141"/>
                <a:gd name="T102" fmla="*/ 59 w 279"/>
                <a:gd name="T103" fmla="*/ 105 h 141"/>
                <a:gd name="T104" fmla="*/ 68 w 279"/>
                <a:gd name="T105" fmla="*/ 103 h 141"/>
                <a:gd name="T106" fmla="*/ 70 w 279"/>
                <a:gd name="T107" fmla="*/ 103 h 141"/>
                <a:gd name="T108" fmla="*/ 72 w 279"/>
                <a:gd name="T109" fmla="*/ 10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1">
                  <a:moveTo>
                    <a:pt x="72" y="103"/>
                  </a:moveTo>
                  <a:lnTo>
                    <a:pt x="76" y="101"/>
                  </a:lnTo>
                  <a:lnTo>
                    <a:pt x="80" y="101"/>
                  </a:lnTo>
                  <a:lnTo>
                    <a:pt x="84" y="99"/>
                  </a:lnTo>
                  <a:lnTo>
                    <a:pt x="87" y="99"/>
                  </a:lnTo>
                  <a:lnTo>
                    <a:pt x="91" y="99"/>
                  </a:lnTo>
                  <a:lnTo>
                    <a:pt x="97" y="99"/>
                  </a:lnTo>
                  <a:lnTo>
                    <a:pt x="101" y="99"/>
                  </a:lnTo>
                  <a:lnTo>
                    <a:pt x="106" y="99"/>
                  </a:lnTo>
                  <a:lnTo>
                    <a:pt x="110" y="99"/>
                  </a:lnTo>
                  <a:lnTo>
                    <a:pt x="116" y="99"/>
                  </a:lnTo>
                  <a:lnTo>
                    <a:pt x="122" y="99"/>
                  </a:lnTo>
                  <a:lnTo>
                    <a:pt x="127" y="99"/>
                  </a:lnTo>
                  <a:lnTo>
                    <a:pt x="133" y="99"/>
                  </a:lnTo>
                  <a:lnTo>
                    <a:pt x="141" y="99"/>
                  </a:lnTo>
                  <a:lnTo>
                    <a:pt x="144" y="99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0" y="99"/>
                  </a:lnTo>
                  <a:lnTo>
                    <a:pt x="167" y="99"/>
                  </a:lnTo>
                  <a:lnTo>
                    <a:pt x="171" y="99"/>
                  </a:lnTo>
                  <a:lnTo>
                    <a:pt x="177" y="99"/>
                  </a:lnTo>
                  <a:lnTo>
                    <a:pt x="181" y="99"/>
                  </a:lnTo>
                  <a:lnTo>
                    <a:pt x="186" y="99"/>
                  </a:lnTo>
                  <a:lnTo>
                    <a:pt x="192" y="99"/>
                  </a:lnTo>
                  <a:lnTo>
                    <a:pt x="200" y="99"/>
                  </a:lnTo>
                  <a:lnTo>
                    <a:pt x="205" y="99"/>
                  </a:lnTo>
                  <a:lnTo>
                    <a:pt x="211" y="99"/>
                  </a:lnTo>
                  <a:lnTo>
                    <a:pt x="215" y="101"/>
                  </a:lnTo>
                  <a:lnTo>
                    <a:pt x="219" y="101"/>
                  </a:lnTo>
                  <a:lnTo>
                    <a:pt x="224" y="101"/>
                  </a:lnTo>
                  <a:lnTo>
                    <a:pt x="230" y="103"/>
                  </a:lnTo>
                  <a:lnTo>
                    <a:pt x="236" y="107"/>
                  </a:lnTo>
                  <a:lnTo>
                    <a:pt x="241" y="109"/>
                  </a:lnTo>
                  <a:lnTo>
                    <a:pt x="245" y="111"/>
                  </a:lnTo>
                  <a:lnTo>
                    <a:pt x="249" y="111"/>
                  </a:lnTo>
                  <a:lnTo>
                    <a:pt x="251" y="113"/>
                  </a:lnTo>
                  <a:lnTo>
                    <a:pt x="251" y="0"/>
                  </a:lnTo>
                  <a:lnTo>
                    <a:pt x="279" y="141"/>
                  </a:lnTo>
                  <a:lnTo>
                    <a:pt x="278" y="139"/>
                  </a:lnTo>
                  <a:lnTo>
                    <a:pt x="274" y="139"/>
                  </a:lnTo>
                  <a:lnTo>
                    <a:pt x="270" y="139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1" y="134"/>
                  </a:lnTo>
                  <a:lnTo>
                    <a:pt x="245" y="132"/>
                  </a:lnTo>
                  <a:lnTo>
                    <a:pt x="241" y="130"/>
                  </a:lnTo>
                  <a:lnTo>
                    <a:pt x="238" y="130"/>
                  </a:lnTo>
                  <a:lnTo>
                    <a:pt x="234" y="130"/>
                  </a:lnTo>
                  <a:lnTo>
                    <a:pt x="230" y="128"/>
                  </a:lnTo>
                  <a:lnTo>
                    <a:pt x="224" y="126"/>
                  </a:lnTo>
                  <a:lnTo>
                    <a:pt x="219" y="124"/>
                  </a:lnTo>
                  <a:lnTo>
                    <a:pt x="215" y="124"/>
                  </a:lnTo>
                  <a:lnTo>
                    <a:pt x="211" y="122"/>
                  </a:lnTo>
                  <a:lnTo>
                    <a:pt x="205" y="120"/>
                  </a:lnTo>
                  <a:lnTo>
                    <a:pt x="201" y="120"/>
                  </a:lnTo>
                  <a:lnTo>
                    <a:pt x="198" y="120"/>
                  </a:lnTo>
                  <a:lnTo>
                    <a:pt x="194" y="118"/>
                  </a:lnTo>
                  <a:lnTo>
                    <a:pt x="190" y="116"/>
                  </a:lnTo>
                  <a:lnTo>
                    <a:pt x="184" y="116"/>
                  </a:lnTo>
                  <a:lnTo>
                    <a:pt x="181" y="116"/>
                  </a:lnTo>
                  <a:lnTo>
                    <a:pt x="173" y="115"/>
                  </a:lnTo>
                  <a:lnTo>
                    <a:pt x="169" y="115"/>
                  </a:lnTo>
                  <a:lnTo>
                    <a:pt x="165" y="115"/>
                  </a:lnTo>
                  <a:lnTo>
                    <a:pt x="160" y="115"/>
                  </a:lnTo>
                  <a:lnTo>
                    <a:pt x="158" y="115"/>
                  </a:lnTo>
                  <a:lnTo>
                    <a:pt x="152" y="115"/>
                  </a:lnTo>
                  <a:lnTo>
                    <a:pt x="146" y="115"/>
                  </a:lnTo>
                  <a:lnTo>
                    <a:pt x="141" y="115"/>
                  </a:lnTo>
                  <a:lnTo>
                    <a:pt x="135" y="115"/>
                  </a:lnTo>
                  <a:lnTo>
                    <a:pt x="127" y="115"/>
                  </a:lnTo>
                  <a:lnTo>
                    <a:pt x="120" y="115"/>
                  </a:lnTo>
                  <a:lnTo>
                    <a:pt x="114" y="115"/>
                  </a:lnTo>
                  <a:lnTo>
                    <a:pt x="106" y="115"/>
                  </a:lnTo>
                  <a:lnTo>
                    <a:pt x="99" y="115"/>
                  </a:lnTo>
                  <a:lnTo>
                    <a:pt x="91" y="115"/>
                  </a:lnTo>
                  <a:lnTo>
                    <a:pt x="84" y="115"/>
                  </a:lnTo>
                  <a:lnTo>
                    <a:pt x="78" y="115"/>
                  </a:lnTo>
                  <a:lnTo>
                    <a:pt x="68" y="116"/>
                  </a:lnTo>
                  <a:lnTo>
                    <a:pt x="63" y="116"/>
                  </a:lnTo>
                  <a:lnTo>
                    <a:pt x="55" y="116"/>
                  </a:lnTo>
                  <a:lnTo>
                    <a:pt x="48" y="116"/>
                  </a:lnTo>
                  <a:lnTo>
                    <a:pt x="40" y="116"/>
                  </a:lnTo>
                  <a:lnTo>
                    <a:pt x="34" y="116"/>
                  </a:lnTo>
                  <a:lnTo>
                    <a:pt x="29" y="116"/>
                  </a:lnTo>
                  <a:lnTo>
                    <a:pt x="23" y="116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8" y="116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8" y="109"/>
                  </a:lnTo>
                  <a:lnTo>
                    <a:pt x="53" y="107"/>
                  </a:lnTo>
                  <a:lnTo>
                    <a:pt x="59" y="105"/>
                  </a:lnTo>
                  <a:lnTo>
                    <a:pt x="63" y="105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70" y="103"/>
                  </a:lnTo>
                  <a:lnTo>
                    <a:pt x="72" y="103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0" name="Freeform 170"/>
            <p:cNvSpPr>
              <a:spLocks/>
            </p:cNvSpPr>
            <p:nvPr/>
          </p:nvSpPr>
          <p:spPr bwMode="auto">
            <a:xfrm>
              <a:off x="1158" y="3320"/>
              <a:ext cx="101" cy="95"/>
            </a:xfrm>
            <a:custGeom>
              <a:avLst/>
              <a:gdLst>
                <a:gd name="T0" fmla="*/ 40 w 203"/>
                <a:gd name="T1" fmla="*/ 2 h 190"/>
                <a:gd name="T2" fmla="*/ 55 w 203"/>
                <a:gd name="T3" fmla="*/ 4 h 190"/>
                <a:gd name="T4" fmla="*/ 69 w 203"/>
                <a:gd name="T5" fmla="*/ 8 h 190"/>
                <a:gd name="T6" fmla="*/ 84 w 203"/>
                <a:gd name="T7" fmla="*/ 8 h 190"/>
                <a:gd name="T8" fmla="*/ 101 w 203"/>
                <a:gd name="T9" fmla="*/ 8 h 190"/>
                <a:gd name="T10" fmla="*/ 114 w 203"/>
                <a:gd name="T11" fmla="*/ 8 h 190"/>
                <a:gd name="T12" fmla="*/ 127 w 203"/>
                <a:gd name="T13" fmla="*/ 8 h 190"/>
                <a:gd name="T14" fmla="*/ 143 w 203"/>
                <a:gd name="T15" fmla="*/ 8 h 190"/>
                <a:gd name="T16" fmla="*/ 158 w 203"/>
                <a:gd name="T17" fmla="*/ 6 h 190"/>
                <a:gd name="T18" fmla="*/ 169 w 203"/>
                <a:gd name="T19" fmla="*/ 4 h 190"/>
                <a:gd name="T20" fmla="*/ 181 w 203"/>
                <a:gd name="T21" fmla="*/ 2 h 190"/>
                <a:gd name="T22" fmla="*/ 188 w 203"/>
                <a:gd name="T23" fmla="*/ 2 h 190"/>
                <a:gd name="T24" fmla="*/ 198 w 203"/>
                <a:gd name="T25" fmla="*/ 0 h 190"/>
                <a:gd name="T26" fmla="*/ 203 w 203"/>
                <a:gd name="T27" fmla="*/ 0 h 190"/>
                <a:gd name="T28" fmla="*/ 196 w 203"/>
                <a:gd name="T29" fmla="*/ 8 h 190"/>
                <a:gd name="T30" fmla="*/ 183 w 203"/>
                <a:gd name="T31" fmla="*/ 15 h 190"/>
                <a:gd name="T32" fmla="*/ 175 w 203"/>
                <a:gd name="T33" fmla="*/ 25 h 190"/>
                <a:gd name="T34" fmla="*/ 164 w 203"/>
                <a:gd name="T35" fmla="*/ 34 h 190"/>
                <a:gd name="T36" fmla="*/ 156 w 203"/>
                <a:gd name="T37" fmla="*/ 44 h 190"/>
                <a:gd name="T38" fmla="*/ 148 w 203"/>
                <a:gd name="T39" fmla="*/ 53 h 190"/>
                <a:gd name="T40" fmla="*/ 141 w 203"/>
                <a:gd name="T41" fmla="*/ 63 h 190"/>
                <a:gd name="T42" fmla="*/ 135 w 203"/>
                <a:gd name="T43" fmla="*/ 71 h 190"/>
                <a:gd name="T44" fmla="*/ 129 w 203"/>
                <a:gd name="T45" fmla="*/ 82 h 190"/>
                <a:gd name="T46" fmla="*/ 127 w 203"/>
                <a:gd name="T47" fmla="*/ 90 h 190"/>
                <a:gd name="T48" fmla="*/ 124 w 203"/>
                <a:gd name="T49" fmla="*/ 99 h 190"/>
                <a:gd name="T50" fmla="*/ 120 w 203"/>
                <a:gd name="T51" fmla="*/ 112 h 190"/>
                <a:gd name="T52" fmla="*/ 116 w 203"/>
                <a:gd name="T53" fmla="*/ 124 h 190"/>
                <a:gd name="T54" fmla="*/ 112 w 203"/>
                <a:gd name="T55" fmla="*/ 135 h 190"/>
                <a:gd name="T56" fmla="*/ 108 w 203"/>
                <a:gd name="T57" fmla="*/ 145 h 190"/>
                <a:gd name="T58" fmla="*/ 105 w 203"/>
                <a:gd name="T59" fmla="*/ 158 h 190"/>
                <a:gd name="T60" fmla="*/ 101 w 203"/>
                <a:gd name="T61" fmla="*/ 167 h 190"/>
                <a:gd name="T62" fmla="*/ 99 w 203"/>
                <a:gd name="T63" fmla="*/ 175 h 190"/>
                <a:gd name="T64" fmla="*/ 93 w 203"/>
                <a:gd name="T65" fmla="*/ 185 h 190"/>
                <a:gd name="T66" fmla="*/ 91 w 203"/>
                <a:gd name="T67" fmla="*/ 190 h 190"/>
                <a:gd name="T68" fmla="*/ 91 w 203"/>
                <a:gd name="T69" fmla="*/ 183 h 190"/>
                <a:gd name="T70" fmla="*/ 91 w 203"/>
                <a:gd name="T71" fmla="*/ 169 h 190"/>
                <a:gd name="T72" fmla="*/ 95 w 203"/>
                <a:gd name="T73" fmla="*/ 158 h 190"/>
                <a:gd name="T74" fmla="*/ 101 w 203"/>
                <a:gd name="T75" fmla="*/ 143 h 190"/>
                <a:gd name="T76" fmla="*/ 103 w 203"/>
                <a:gd name="T77" fmla="*/ 128 h 190"/>
                <a:gd name="T78" fmla="*/ 107 w 203"/>
                <a:gd name="T79" fmla="*/ 114 h 190"/>
                <a:gd name="T80" fmla="*/ 108 w 203"/>
                <a:gd name="T81" fmla="*/ 105 h 190"/>
                <a:gd name="T82" fmla="*/ 110 w 203"/>
                <a:gd name="T83" fmla="*/ 99 h 190"/>
                <a:gd name="T84" fmla="*/ 146 w 203"/>
                <a:gd name="T85" fmla="*/ 25 h 190"/>
                <a:gd name="T86" fmla="*/ 139 w 203"/>
                <a:gd name="T87" fmla="*/ 25 h 190"/>
                <a:gd name="T88" fmla="*/ 129 w 203"/>
                <a:gd name="T89" fmla="*/ 25 h 190"/>
                <a:gd name="T90" fmla="*/ 120 w 203"/>
                <a:gd name="T91" fmla="*/ 27 h 190"/>
                <a:gd name="T92" fmla="*/ 108 w 203"/>
                <a:gd name="T93" fmla="*/ 27 h 190"/>
                <a:gd name="T94" fmla="*/ 103 w 203"/>
                <a:gd name="T95" fmla="*/ 27 h 190"/>
                <a:gd name="T96" fmla="*/ 91 w 203"/>
                <a:gd name="T97" fmla="*/ 25 h 190"/>
                <a:gd name="T98" fmla="*/ 88 w 203"/>
                <a:gd name="T99" fmla="*/ 25 h 190"/>
                <a:gd name="T100" fmla="*/ 80 w 203"/>
                <a:gd name="T101" fmla="*/ 23 h 190"/>
                <a:gd name="T102" fmla="*/ 69 w 203"/>
                <a:gd name="T103" fmla="*/ 19 h 190"/>
                <a:gd name="T104" fmla="*/ 53 w 203"/>
                <a:gd name="T105" fmla="*/ 15 h 190"/>
                <a:gd name="T106" fmla="*/ 38 w 203"/>
                <a:gd name="T107" fmla="*/ 12 h 190"/>
                <a:gd name="T108" fmla="*/ 23 w 203"/>
                <a:gd name="T109" fmla="*/ 8 h 190"/>
                <a:gd name="T110" fmla="*/ 12 w 203"/>
                <a:gd name="T111" fmla="*/ 6 h 190"/>
                <a:gd name="T112" fmla="*/ 2 w 203"/>
                <a:gd name="T113" fmla="*/ 2 h 190"/>
                <a:gd name="T114" fmla="*/ 34 w 203"/>
                <a:gd name="T1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3" h="190">
                  <a:moveTo>
                    <a:pt x="34" y="0"/>
                  </a:moveTo>
                  <a:lnTo>
                    <a:pt x="40" y="2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1" y="6"/>
                  </a:lnTo>
                  <a:lnTo>
                    <a:pt x="69" y="8"/>
                  </a:lnTo>
                  <a:lnTo>
                    <a:pt x="76" y="8"/>
                  </a:lnTo>
                  <a:lnTo>
                    <a:pt x="84" y="8"/>
                  </a:lnTo>
                  <a:lnTo>
                    <a:pt x="91" y="8"/>
                  </a:lnTo>
                  <a:lnTo>
                    <a:pt x="101" y="8"/>
                  </a:lnTo>
                  <a:lnTo>
                    <a:pt x="107" y="8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7" y="8"/>
                  </a:lnTo>
                  <a:lnTo>
                    <a:pt x="143" y="8"/>
                  </a:lnTo>
                  <a:lnTo>
                    <a:pt x="150" y="8"/>
                  </a:lnTo>
                  <a:lnTo>
                    <a:pt x="158" y="6"/>
                  </a:lnTo>
                  <a:lnTo>
                    <a:pt x="164" y="6"/>
                  </a:lnTo>
                  <a:lnTo>
                    <a:pt x="169" y="4"/>
                  </a:lnTo>
                  <a:lnTo>
                    <a:pt x="175" y="4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88" y="2"/>
                  </a:lnTo>
                  <a:lnTo>
                    <a:pt x="192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2"/>
                  </a:lnTo>
                  <a:lnTo>
                    <a:pt x="196" y="8"/>
                  </a:lnTo>
                  <a:lnTo>
                    <a:pt x="190" y="12"/>
                  </a:lnTo>
                  <a:lnTo>
                    <a:pt x="183" y="15"/>
                  </a:lnTo>
                  <a:lnTo>
                    <a:pt x="181" y="21"/>
                  </a:lnTo>
                  <a:lnTo>
                    <a:pt x="175" y="25"/>
                  </a:lnTo>
                  <a:lnTo>
                    <a:pt x="171" y="31"/>
                  </a:lnTo>
                  <a:lnTo>
                    <a:pt x="164" y="34"/>
                  </a:lnTo>
                  <a:lnTo>
                    <a:pt x="162" y="40"/>
                  </a:lnTo>
                  <a:lnTo>
                    <a:pt x="156" y="44"/>
                  </a:lnTo>
                  <a:lnTo>
                    <a:pt x="150" y="50"/>
                  </a:lnTo>
                  <a:lnTo>
                    <a:pt x="148" y="53"/>
                  </a:lnTo>
                  <a:lnTo>
                    <a:pt x="145" y="59"/>
                  </a:lnTo>
                  <a:lnTo>
                    <a:pt x="141" y="63"/>
                  </a:lnTo>
                  <a:lnTo>
                    <a:pt x="139" y="67"/>
                  </a:lnTo>
                  <a:lnTo>
                    <a:pt x="135" y="71"/>
                  </a:lnTo>
                  <a:lnTo>
                    <a:pt x="133" y="76"/>
                  </a:lnTo>
                  <a:lnTo>
                    <a:pt x="129" y="82"/>
                  </a:lnTo>
                  <a:lnTo>
                    <a:pt x="127" y="84"/>
                  </a:lnTo>
                  <a:lnTo>
                    <a:pt x="127" y="90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0" y="105"/>
                  </a:lnTo>
                  <a:lnTo>
                    <a:pt x="120" y="112"/>
                  </a:lnTo>
                  <a:lnTo>
                    <a:pt x="118" y="118"/>
                  </a:lnTo>
                  <a:lnTo>
                    <a:pt x="116" y="124"/>
                  </a:lnTo>
                  <a:lnTo>
                    <a:pt x="114" y="128"/>
                  </a:lnTo>
                  <a:lnTo>
                    <a:pt x="112" y="135"/>
                  </a:lnTo>
                  <a:lnTo>
                    <a:pt x="110" y="141"/>
                  </a:lnTo>
                  <a:lnTo>
                    <a:pt x="108" y="145"/>
                  </a:lnTo>
                  <a:lnTo>
                    <a:pt x="107" y="152"/>
                  </a:lnTo>
                  <a:lnTo>
                    <a:pt x="105" y="158"/>
                  </a:lnTo>
                  <a:lnTo>
                    <a:pt x="103" y="162"/>
                  </a:lnTo>
                  <a:lnTo>
                    <a:pt x="101" y="167"/>
                  </a:lnTo>
                  <a:lnTo>
                    <a:pt x="101" y="171"/>
                  </a:lnTo>
                  <a:lnTo>
                    <a:pt x="99" y="175"/>
                  </a:lnTo>
                  <a:lnTo>
                    <a:pt x="97" y="179"/>
                  </a:lnTo>
                  <a:lnTo>
                    <a:pt x="93" y="185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88"/>
                  </a:lnTo>
                  <a:lnTo>
                    <a:pt x="91" y="183"/>
                  </a:lnTo>
                  <a:lnTo>
                    <a:pt x="91" y="177"/>
                  </a:lnTo>
                  <a:lnTo>
                    <a:pt x="91" y="169"/>
                  </a:lnTo>
                  <a:lnTo>
                    <a:pt x="93" y="164"/>
                  </a:lnTo>
                  <a:lnTo>
                    <a:pt x="95" y="158"/>
                  </a:lnTo>
                  <a:lnTo>
                    <a:pt x="97" y="148"/>
                  </a:lnTo>
                  <a:lnTo>
                    <a:pt x="101" y="143"/>
                  </a:lnTo>
                  <a:lnTo>
                    <a:pt x="103" y="135"/>
                  </a:lnTo>
                  <a:lnTo>
                    <a:pt x="103" y="128"/>
                  </a:lnTo>
                  <a:lnTo>
                    <a:pt x="105" y="122"/>
                  </a:lnTo>
                  <a:lnTo>
                    <a:pt x="107" y="114"/>
                  </a:lnTo>
                  <a:lnTo>
                    <a:pt x="108" y="110"/>
                  </a:lnTo>
                  <a:lnTo>
                    <a:pt x="108" y="105"/>
                  </a:lnTo>
                  <a:lnTo>
                    <a:pt x="108" y="103"/>
                  </a:lnTo>
                  <a:lnTo>
                    <a:pt x="110" y="99"/>
                  </a:lnTo>
                  <a:lnTo>
                    <a:pt x="110" y="99"/>
                  </a:lnTo>
                  <a:lnTo>
                    <a:pt x="146" y="25"/>
                  </a:lnTo>
                  <a:lnTo>
                    <a:pt x="145" y="25"/>
                  </a:lnTo>
                  <a:lnTo>
                    <a:pt x="139" y="25"/>
                  </a:lnTo>
                  <a:lnTo>
                    <a:pt x="133" y="25"/>
                  </a:lnTo>
                  <a:lnTo>
                    <a:pt x="129" y="25"/>
                  </a:lnTo>
                  <a:lnTo>
                    <a:pt x="126" y="25"/>
                  </a:lnTo>
                  <a:lnTo>
                    <a:pt x="120" y="27"/>
                  </a:lnTo>
                  <a:lnTo>
                    <a:pt x="116" y="27"/>
                  </a:lnTo>
                  <a:lnTo>
                    <a:pt x="108" y="27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97" y="25"/>
                  </a:lnTo>
                  <a:lnTo>
                    <a:pt x="91" y="25"/>
                  </a:lnTo>
                  <a:lnTo>
                    <a:pt x="89" y="25"/>
                  </a:lnTo>
                  <a:lnTo>
                    <a:pt x="88" y="25"/>
                  </a:lnTo>
                  <a:lnTo>
                    <a:pt x="84" y="25"/>
                  </a:lnTo>
                  <a:lnTo>
                    <a:pt x="80" y="23"/>
                  </a:lnTo>
                  <a:lnTo>
                    <a:pt x="74" y="21"/>
                  </a:lnTo>
                  <a:lnTo>
                    <a:pt x="69" y="19"/>
                  </a:lnTo>
                  <a:lnTo>
                    <a:pt x="59" y="17"/>
                  </a:lnTo>
                  <a:lnTo>
                    <a:pt x="53" y="15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29" y="1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12" y="6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1" name="Freeform 171"/>
            <p:cNvSpPr>
              <a:spLocks/>
            </p:cNvSpPr>
            <p:nvPr/>
          </p:nvSpPr>
          <p:spPr bwMode="auto">
            <a:xfrm>
              <a:off x="1473" y="3080"/>
              <a:ext cx="121" cy="64"/>
            </a:xfrm>
            <a:custGeom>
              <a:avLst/>
              <a:gdLst>
                <a:gd name="T0" fmla="*/ 0 w 241"/>
                <a:gd name="T1" fmla="*/ 48 h 130"/>
                <a:gd name="T2" fmla="*/ 4 w 241"/>
                <a:gd name="T3" fmla="*/ 59 h 130"/>
                <a:gd name="T4" fmla="*/ 4 w 241"/>
                <a:gd name="T5" fmla="*/ 74 h 130"/>
                <a:gd name="T6" fmla="*/ 4 w 241"/>
                <a:gd name="T7" fmla="*/ 88 h 130"/>
                <a:gd name="T8" fmla="*/ 2 w 241"/>
                <a:gd name="T9" fmla="*/ 101 h 130"/>
                <a:gd name="T10" fmla="*/ 2 w 241"/>
                <a:gd name="T11" fmla="*/ 114 h 130"/>
                <a:gd name="T12" fmla="*/ 4 w 241"/>
                <a:gd name="T13" fmla="*/ 124 h 130"/>
                <a:gd name="T14" fmla="*/ 8 w 241"/>
                <a:gd name="T15" fmla="*/ 130 h 130"/>
                <a:gd name="T16" fmla="*/ 11 w 241"/>
                <a:gd name="T17" fmla="*/ 128 h 130"/>
                <a:gd name="T18" fmla="*/ 19 w 241"/>
                <a:gd name="T19" fmla="*/ 124 h 130"/>
                <a:gd name="T20" fmla="*/ 32 w 241"/>
                <a:gd name="T21" fmla="*/ 120 h 130"/>
                <a:gd name="T22" fmla="*/ 48 w 241"/>
                <a:gd name="T23" fmla="*/ 116 h 130"/>
                <a:gd name="T24" fmla="*/ 63 w 241"/>
                <a:gd name="T25" fmla="*/ 110 h 130"/>
                <a:gd name="T26" fmla="*/ 80 w 241"/>
                <a:gd name="T27" fmla="*/ 105 h 130"/>
                <a:gd name="T28" fmla="*/ 93 w 241"/>
                <a:gd name="T29" fmla="*/ 101 h 130"/>
                <a:gd name="T30" fmla="*/ 106 w 241"/>
                <a:gd name="T31" fmla="*/ 97 h 130"/>
                <a:gd name="T32" fmla="*/ 116 w 241"/>
                <a:gd name="T33" fmla="*/ 95 h 130"/>
                <a:gd name="T34" fmla="*/ 127 w 241"/>
                <a:gd name="T35" fmla="*/ 91 h 130"/>
                <a:gd name="T36" fmla="*/ 135 w 241"/>
                <a:gd name="T37" fmla="*/ 88 h 130"/>
                <a:gd name="T38" fmla="*/ 146 w 241"/>
                <a:gd name="T39" fmla="*/ 84 h 130"/>
                <a:gd name="T40" fmla="*/ 158 w 241"/>
                <a:gd name="T41" fmla="*/ 82 h 130"/>
                <a:gd name="T42" fmla="*/ 169 w 241"/>
                <a:gd name="T43" fmla="*/ 80 h 130"/>
                <a:gd name="T44" fmla="*/ 181 w 241"/>
                <a:gd name="T45" fmla="*/ 76 h 130"/>
                <a:gd name="T46" fmla="*/ 192 w 241"/>
                <a:gd name="T47" fmla="*/ 74 h 130"/>
                <a:gd name="T48" fmla="*/ 202 w 241"/>
                <a:gd name="T49" fmla="*/ 72 h 130"/>
                <a:gd name="T50" fmla="*/ 213 w 241"/>
                <a:gd name="T51" fmla="*/ 71 h 130"/>
                <a:gd name="T52" fmla="*/ 215 w 241"/>
                <a:gd name="T53" fmla="*/ 69 h 130"/>
                <a:gd name="T54" fmla="*/ 205 w 241"/>
                <a:gd name="T55" fmla="*/ 69 h 130"/>
                <a:gd name="T56" fmla="*/ 196 w 241"/>
                <a:gd name="T57" fmla="*/ 69 h 130"/>
                <a:gd name="T58" fmla="*/ 188 w 241"/>
                <a:gd name="T59" fmla="*/ 69 h 130"/>
                <a:gd name="T60" fmla="*/ 179 w 241"/>
                <a:gd name="T61" fmla="*/ 71 h 130"/>
                <a:gd name="T62" fmla="*/ 167 w 241"/>
                <a:gd name="T63" fmla="*/ 71 h 130"/>
                <a:gd name="T64" fmla="*/ 158 w 241"/>
                <a:gd name="T65" fmla="*/ 71 h 130"/>
                <a:gd name="T66" fmla="*/ 150 w 241"/>
                <a:gd name="T67" fmla="*/ 71 h 130"/>
                <a:gd name="T68" fmla="*/ 139 w 241"/>
                <a:gd name="T69" fmla="*/ 71 h 130"/>
                <a:gd name="T70" fmla="*/ 127 w 241"/>
                <a:gd name="T71" fmla="*/ 72 h 130"/>
                <a:gd name="T72" fmla="*/ 122 w 241"/>
                <a:gd name="T73" fmla="*/ 72 h 130"/>
                <a:gd name="T74" fmla="*/ 110 w 241"/>
                <a:gd name="T75" fmla="*/ 74 h 130"/>
                <a:gd name="T76" fmla="*/ 97 w 241"/>
                <a:gd name="T77" fmla="*/ 80 h 130"/>
                <a:gd name="T78" fmla="*/ 86 w 241"/>
                <a:gd name="T79" fmla="*/ 82 h 130"/>
                <a:gd name="T80" fmla="*/ 76 w 241"/>
                <a:gd name="T81" fmla="*/ 84 h 130"/>
                <a:gd name="T82" fmla="*/ 67 w 241"/>
                <a:gd name="T83" fmla="*/ 88 h 130"/>
                <a:gd name="T84" fmla="*/ 61 w 241"/>
                <a:gd name="T85" fmla="*/ 90 h 130"/>
                <a:gd name="T86" fmla="*/ 48 w 241"/>
                <a:gd name="T87" fmla="*/ 95 h 130"/>
                <a:gd name="T88" fmla="*/ 34 w 241"/>
                <a:gd name="T89" fmla="*/ 97 h 130"/>
                <a:gd name="T90" fmla="*/ 27 w 241"/>
                <a:gd name="T91" fmla="*/ 101 h 130"/>
                <a:gd name="T92" fmla="*/ 27 w 241"/>
                <a:gd name="T93" fmla="*/ 97 h 130"/>
                <a:gd name="T94" fmla="*/ 23 w 241"/>
                <a:gd name="T95" fmla="*/ 88 h 130"/>
                <a:gd name="T96" fmla="*/ 21 w 241"/>
                <a:gd name="T97" fmla="*/ 76 h 130"/>
                <a:gd name="T98" fmla="*/ 19 w 241"/>
                <a:gd name="T99" fmla="*/ 65 h 130"/>
                <a:gd name="T100" fmla="*/ 15 w 241"/>
                <a:gd name="T101" fmla="*/ 55 h 130"/>
                <a:gd name="T102" fmla="*/ 13 w 241"/>
                <a:gd name="T103" fmla="*/ 44 h 130"/>
                <a:gd name="T104" fmla="*/ 10 w 241"/>
                <a:gd name="T105" fmla="*/ 36 h 130"/>
                <a:gd name="T106" fmla="*/ 8 w 241"/>
                <a:gd name="T107" fmla="*/ 29 h 130"/>
                <a:gd name="T108" fmla="*/ 4 w 241"/>
                <a:gd name="T109" fmla="*/ 17 h 130"/>
                <a:gd name="T110" fmla="*/ 2 w 241"/>
                <a:gd name="T111" fmla="*/ 8 h 130"/>
                <a:gd name="T112" fmla="*/ 2 w 241"/>
                <a:gd name="T113" fmla="*/ 0 h 130"/>
                <a:gd name="T114" fmla="*/ 0 w 241"/>
                <a:gd name="T115" fmla="*/ 4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1" h="130">
                  <a:moveTo>
                    <a:pt x="0" y="44"/>
                  </a:moveTo>
                  <a:lnTo>
                    <a:pt x="0" y="48"/>
                  </a:lnTo>
                  <a:lnTo>
                    <a:pt x="2" y="55"/>
                  </a:lnTo>
                  <a:lnTo>
                    <a:pt x="4" y="59"/>
                  </a:lnTo>
                  <a:lnTo>
                    <a:pt x="4" y="67"/>
                  </a:lnTo>
                  <a:lnTo>
                    <a:pt x="4" y="74"/>
                  </a:lnTo>
                  <a:lnTo>
                    <a:pt x="4" y="82"/>
                  </a:lnTo>
                  <a:lnTo>
                    <a:pt x="4" y="88"/>
                  </a:lnTo>
                  <a:lnTo>
                    <a:pt x="4" y="95"/>
                  </a:lnTo>
                  <a:lnTo>
                    <a:pt x="2" y="101"/>
                  </a:lnTo>
                  <a:lnTo>
                    <a:pt x="2" y="109"/>
                  </a:lnTo>
                  <a:lnTo>
                    <a:pt x="2" y="114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6" y="128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1" y="128"/>
                  </a:lnTo>
                  <a:lnTo>
                    <a:pt x="15" y="126"/>
                  </a:lnTo>
                  <a:lnTo>
                    <a:pt x="19" y="124"/>
                  </a:lnTo>
                  <a:lnTo>
                    <a:pt x="27" y="124"/>
                  </a:lnTo>
                  <a:lnTo>
                    <a:pt x="32" y="120"/>
                  </a:lnTo>
                  <a:lnTo>
                    <a:pt x="42" y="118"/>
                  </a:lnTo>
                  <a:lnTo>
                    <a:pt x="48" y="116"/>
                  </a:lnTo>
                  <a:lnTo>
                    <a:pt x="57" y="114"/>
                  </a:lnTo>
                  <a:lnTo>
                    <a:pt x="63" y="110"/>
                  </a:lnTo>
                  <a:lnTo>
                    <a:pt x="72" y="109"/>
                  </a:lnTo>
                  <a:lnTo>
                    <a:pt x="80" y="105"/>
                  </a:lnTo>
                  <a:lnTo>
                    <a:pt x="89" y="103"/>
                  </a:lnTo>
                  <a:lnTo>
                    <a:pt x="93" y="101"/>
                  </a:lnTo>
                  <a:lnTo>
                    <a:pt x="103" y="99"/>
                  </a:lnTo>
                  <a:lnTo>
                    <a:pt x="106" y="97"/>
                  </a:lnTo>
                  <a:lnTo>
                    <a:pt x="112" y="97"/>
                  </a:lnTo>
                  <a:lnTo>
                    <a:pt x="116" y="95"/>
                  </a:lnTo>
                  <a:lnTo>
                    <a:pt x="122" y="93"/>
                  </a:lnTo>
                  <a:lnTo>
                    <a:pt x="127" y="91"/>
                  </a:lnTo>
                  <a:lnTo>
                    <a:pt x="133" y="90"/>
                  </a:lnTo>
                  <a:lnTo>
                    <a:pt x="135" y="88"/>
                  </a:lnTo>
                  <a:lnTo>
                    <a:pt x="141" y="88"/>
                  </a:lnTo>
                  <a:lnTo>
                    <a:pt x="146" y="84"/>
                  </a:lnTo>
                  <a:lnTo>
                    <a:pt x="152" y="84"/>
                  </a:lnTo>
                  <a:lnTo>
                    <a:pt x="158" y="82"/>
                  </a:lnTo>
                  <a:lnTo>
                    <a:pt x="164" y="82"/>
                  </a:lnTo>
                  <a:lnTo>
                    <a:pt x="169" y="80"/>
                  </a:lnTo>
                  <a:lnTo>
                    <a:pt x="175" y="78"/>
                  </a:lnTo>
                  <a:lnTo>
                    <a:pt x="181" y="76"/>
                  </a:lnTo>
                  <a:lnTo>
                    <a:pt x="186" y="76"/>
                  </a:lnTo>
                  <a:lnTo>
                    <a:pt x="192" y="74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9" y="72"/>
                  </a:lnTo>
                  <a:lnTo>
                    <a:pt x="213" y="71"/>
                  </a:lnTo>
                  <a:lnTo>
                    <a:pt x="241" y="65"/>
                  </a:lnTo>
                  <a:lnTo>
                    <a:pt x="215" y="69"/>
                  </a:lnTo>
                  <a:lnTo>
                    <a:pt x="211" y="69"/>
                  </a:lnTo>
                  <a:lnTo>
                    <a:pt x="205" y="69"/>
                  </a:lnTo>
                  <a:lnTo>
                    <a:pt x="202" y="69"/>
                  </a:lnTo>
                  <a:lnTo>
                    <a:pt x="196" y="69"/>
                  </a:lnTo>
                  <a:lnTo>
                    <a:pt x="192" y="69"/>
                  </a:lnTo>
                  <a:lnTo>
                    <a:pt x="188" y="69"/>
                  </a:lnTo>
                  <a:lnTo>
                    <a:pt x="183" y="71"/>
                  </a:lnTo>
                  <a:lnTo>
                    <a:pt x="179" y="71"/>
                  </a:lnTo>
                  <a:lnTo>
                    <a:pt x="173" y="71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39" y="71"/>
                  </a:lnTo>
                  <a:lnTo>
                    <a:pt x="133" y="72"/>
                  </a:lnTo>
                  <a:lnTo>
                    <a:pt x="127" y="72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4"/>
                  </a:lnTo>
                  <a:lnTo>
                    <a:pt x="110" y="74"/>
                  </a:lnTo>
                  <a:lnTo>
                    <a:pt x="105" y="76"/>
                  </a:lnTo>
                  <a:lnTo>
                    <a:pt x="97" y="80"/>
                  </a:lnTo>
                  <a:lnTo>
                    <a:pt x="89" y="82"/>
                  </a:lnTo>
                  <a:lnTo>
                    <a:pt x="86" y="82"/>
                  </a:lnTo>
                  <a:lnTo>
                    <a:pt x="80" y="84"/>
                  </a:lnTo>
                  <a:lnTo>
                    <a:pt x="76" y="84"/>
                  </a:lnTo>
                  <a:lnTo>
                    <a:pt x="72" y="88"/>
                  </a:lnTo>
                  <a:lnTo>
                    <a:pt x="67" y="88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55" y="91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4" y="97"/>
                  </a:lnTo>
                  <a:lnTo>
                    <a:pt x="30" y="99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5" y="91"/>
                  </a:lnTo>
                  <a:lnTo>
                    <a:pt x="23" y="88"/>
                  </a:lnTo>
                  <a:lnTo>
                    <a:pt x="23" y="82"/>
                  </a:lnTo>
                  <a:lnTo>
                    <a:pt x="21" y="76"/>
                  </a:lnTo>
                  <a:lnTo>
                    <a:pt x="19" y="72"/>
                  </a:lnTo>
                  <a:lnTo>
                    <a:pt x="19" y="65"/>
                  </a:lnTo>
                  <a:lnTo>
                    <a:pt x="17" y="59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13" y="44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29"/>
                  </a:lnTo>
                  <a:lnTo>
                    <a:pt x="6" y="23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2" name="Freeform 172"/>
            <p:cNvSpPr>
              <a:spLocks/>
            </p:cNvSpPr>
            <p:nvPr/>
          </p:nvSpPr>
          <p:spPr bwMode="auto">
            <a:xfrm>
              <a:off x="1355" y="3360"/>
              <a:ext cx="99" cy="110"/>
            </a:xfrm>
            <a:custGeom>
              <a:avLst/>
              <a:gdLst>
                <a:gd name="T0" fmla="*/ 52 w 198"/>
                <a:gd name="T1" fmla="*/ 143 h 221"/>
                <a:gd name="T2" fmla="*/ 57 w 198"/>
                <a:gd name="T3" fmla="*/ 131 h 221"/>
                <a:gd name="T4" fmla="*/ 65 w 198"/>
                <a:gd name="T5" fmla="*/ 120 h 221"/>
                <a:gd name="T6" fmla="*/ 73 w 198"/>
                <a:gd name="T7" fmla="*/ 110 h 221"/>
                <a:gd name="T8" fmla="*/ 78 w 198"/>
                <a:gd name="T9" fmla="*/ 97 h 221"/>
                <a:gd name="T10" fmla="*/ 84 w 198"/>
                <a:gd name="T11" fmla="*/ 86 h 221"/>
                <a:gd name="T12" fmla="*/ 92 w 198"/>
                <a:gd name="T13" fmla="*/ 72 h 221"/>
                <a:gd name="T14" fmla="*/ 97 w 198"/>
                <a:gd name="T15" fmla="*/ 61 h 221"/>
                <a:gd name="T16" fmla="*/ 101 w 198"/>
                <a:gd name="T17" fmla="*/ 49 h 221"/>
                <a:gd name="T18" fmla="*/ 107 w 198"/>
                <a:gd name="T19" fmla="*/ 40 h 221"/>
                <a:gd name="T20" fmla="*/ 111 w 198"/>
                <a:gd name="T21" fmla="*/ 29 h 221"/>
                <a:gd name="T22" fmla="*/ 114 w 198"/>
                <a:gd name="T23" fmla="*/ 19 h 221"/>
                <a:gd name="T24" fmla="*/ 118 w 198"/>
                <a:gd name="T25" fmla="*/ 8 h 221"/>
                <a:gd name="T26" fmla="*/ 122 w 198"/>
                <a:gd name="T27" fmla="*/ 2 h 221"/>
                <a:gd name="T28" fmla="*/ 124 w 198"/>
                <a:gd name="T29" fmla="*/ 2 h 221"/>
                <a:gd name="T30" fmla="*/ 130 w 198"/>
                <a:gd name="T31" fmla="*/ 10 h 221"/>
                <a:gd name="T32" fmla="*/ 133 w 198"/>
                <a:gd name="T33" fmla="*/ 17 h 221"/>
                <a:gd name="T34" fmla="*/ 141 w 198"/>
                <a:gd name="T35" fmla="*/ 27 h 221"/>
                <a:gd name="T36" fmla="*/ 145 w 198"/>
                <a:gd name="T37" fmla="*/ 38 h 221"/>
                <a:gd name="T38" fmla="*/ 151 w 198"/>
                <a:gd name="T39" fmla="*/ 46 h 221"/>
                <a:gd name="T40" fmla="*/ 154 w 198"/>
                <a:gd name="T41" fmla="*/ 51 h 221"/>
                <a:gd name="T42" fmla="*/ 158 w 198"/>
                <a:gd name="T43" fmla="*/ 61 h 221"/>
                <a:gd name="T44" fmla="*/ 168 w 198"/>
                <a:gd name="T45" fmla="*/ 72 h 221"/>
                <a:gd name="T46" fmla="*/ 175 w 198"/>
                <a:gd name="T47" fmla="*/ 82 h 221"/>
                <a:gd name="T48" fmla="*/ 189 w 198"/>
                <a:gd name="T49" fmla="*/ 93 h 221"/>
                <a:gd name="T50" fmla="*/ 198 w 198"/>
                <a:gd name="T51" fmla="*/ 103 h 221"/>
                <a:gd name="T52" fmla="*/ 192 w 198"/>
                <a:gd name="T53" fmla="*/ 101 h 221"/>
                <a:gd name="T54" fmla="*/ 187 w 198"/>
                <a:gd name="T55" fmla="*/ 97 h 221"/>
                <a:gd name="T56" fmla="*/ 175 w 198"/>
                <a:gd name="T57" fmla="*/ 87 h 221"/>
                <a:gd name="T58" fmla="*/ 164 w 198"/>
                <a:gd name="T59" fmla="*/ 78 h 221"/>
                <a:gd name="T60" fmla="*/ 151 w 198"/>
                <a:gd name="T61" fmla="*/ 70 h 221"/>
                <a:gd name="T62" fmla="*/ 141 w 198"/>
                <a:gd name="T63" fmla="*/ 63 h 221"/>
                <a:gd name="T64" fmla="*/ 133 w 198"/>
                <a:gd name="T65" fmla="*/ 57 h 221"/>
                <a:gd name="T66" fmla="*/ 128 w 198"/>
                <a:gd name="T67" fmla="*/ 53 h 221"/>
                <a:gd name="T68" fmla="*/ 124 w 198"/>
                <a:gd name="T69" fmla="*/ 55 h 221"/>
                <a:gd name="T70" fmla="*/ 120 w 198"/>
                <a:gd name="T71" fmla="*/ 65 h 221"/>
                <a:gd name="T72" fmla="*/ 113 w 198"/>
                <a:gd name="T73" fmla="*/ 76 h 221"/>
                <a:gd name="T74" fmla="*/ 101 w 198"/>
                <a:gd name="T75" fmla="*/ 89 h 221"/>
                <a:gd name="T76" fmla="*/ 92 w 198"/>
                <a:gd name="T77" fmla="*/ 105 h 221"/>
                <a:gd name="T78" fmla="*/ 84 w 198"/>
                <a:gd name="T79" fmla="*/ 118 h 221"/>
                <a:gd name="T80" fmla="*/ 76 w 198"/>
                <a:gd name="T81" fmla="*/ 131 h 221"/>
                <a:gd name="T82" fmla="*/ 73 w 198"/>
                <a:gd name="T83" fmla="*/ 143 h 221"/>
                <a:gd name="T84" fmla="*/ 65 w 198"/>
                <a:gd name="T85" fmla="*/ 154 h 221"/>
                <a:gd name="T86" fmla="*/ 56 w 198"/>
                <a:gd name="T87" fmla="*/ 165 h 221"/>
                <a:gd name="T88" fmla="*/ 42 w 198"/>
                <a:gd name="T89" fmla="*/ 179 h 221"/>
                <a:gd name="T90" fmla="*/ 27 w 198"/>
                <a:gd name="T91" fmla="*/ 192 h 221"/>
                <a:gd name="T92" fmla="*/ 23 w 198"/>
                <a:gd name="T93" fmla="*/ 188 h 221"/>
                <a:gd name="T94" fmla="*/ 31 w 198"/>
                <a:gd name="T95" fmla="*/ 175 h 221"/>
                <a:gd name="T96" fmla="*/ 38 w 198"/>
                <a:gd name="T97" fmla="*/ 162 h 221"/>
                <a:gd name="T98" fmla="*/ 44 w 198"/>
                <a:gd name="T99" fmla="*/ 154 h 221"/>
                <a:gd name="T100" fmla="*/ 48 w 198"/>
                <a:gd name="T101" fmla="*/ 148 h 221"/>
                <a:gd name="T102" fmla="*/ 50 w 198"/>
                <a:gd name="T103" fmla="*/ 1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221">
                  <a:moveTo>
                    <a:pt x="50" y="148"/>
                  </a:moveTo>
                  <a:lnTo>
                    <a:pt x="52" y="143"/>
                  </a:lnTo>
                  <a:lnTo>
                    <a:pt x="56" y="137"/>
                  </a:lnTo>
                  <a:lnTo>
                    <a:pt x="57" y="131"/>
                  </a:lnTo>
                  <a:lnTo>
                    <a:pt x="61" y="127"/>
                  </a:lnTo>
                  <a:lnTo>
                    <a:pt x="65" y="120"/>
                  </a:lnTo>
                  <a:lnTo>
                    <a:pt x="69" y="116"/>
                  </a:lnTo>
                  <a:lnTo>
                    <a:pt x="73" y="110"/>
                  </a:lnTo>
                  <a:lnTo>
                    <a:pt x="75" y="105"/>
                  </a:lnTo>
                  <a:lnTo>
                    <a:pt x="78" y="97"/>
                  </a:lnTo>
                  <a:lnTo>
                    <a:pt x="80" y="91"/>
                  </a:lnTo>
                  <a:lnTo>
                    <a:pt x="84" y="86"/>
                  </a:lnTo>
                  <a:lnTo>
                    <a:pt x="88" y="78"/>
                  </a:lnTo>
                  <a:lnTo>
                    <a:pt x="92" y="72"/>
                  </a:lnTo>
                  <a:lnTo>
                    <a:pt x="95" y="67"/>
                  </a:lnTo>
                  <a:lnTo>
                    <a:pt x="97" y="61"/>
                  </a:lnTo>
                  <a:lnTo>
                    <a:pt x="99" y="57"/>
                  </a:lnTo>
                  <a:lnTo>
                    <a:pt x="101" y="49"/>
                  </a:lnTo>
                  <a:lnTo>
                    <a:pt x="103" y="46"/>
                  </a:lnTo>
                  <a:lnTo>
                    <a:pt x="107" y="40"/>
                  </a:lnTo>
                  <a:lnTo>
                    <a:pt x="109" y="34"/>
                  </a:lnTo>
                  <a:lnTo>
                    <a:pt x="111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8" y="8"/>
                  </a:lnTo>
                  <a:lnTo>
                    <a:pt x="120" y="4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8" y="6"/>
                  </a:lnTo>
                  <a:lnTo>
                    <a:pt x="130" y="10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7" y="23"/>
                  </a:lnTo>
                  <a:lnTo>
                    <a:pt x="141" y="27"/>
                  </a:lnTo>
                  <a:lnTo>
                    <a:pt x="143" y="32"/>
                  </a:lnTo>
                  <a:lnTo>
                    <a:pt x="145" y="38"/>
                  </a:lnTo>
                  <a:lnTo>
                    <a:pt x="149" y="42"/>
                  </a:lnTo>
                  <a:lnTo>
                    <a:pt x="151" y="46"/>
                  </a:lnTo>
                  <a:lnTo>
                    <a:pt x="154" y="48"/>
                  </a:lnTo>
                  <a:lnTo>
                    <a:pt x="154" y="51"/>
                  </a:lnTo>
                  <a:lnTo>
                    <a:pt x="156" y="55"/>
                  </a:lnTo>
                  <a:lnTo>
                    <a:pt x="158" y="61"/>
                  </a:lnTo>
                  <a:lnTo>
                    <a:pt x="164" y="67"/>
                  </a:lnTo>
                  <a:lnTo>
                    <a:pt x="168" y="72"/>
                  </a:lnTo>
                  <a:lnTo>
                    <a:pt x="173" y="78"/>
                  </a:lnTo>
                  <a:lnTo>
                    <a:pt x="175" y="82"/>
                  </a:lnTo>
                  <a:lnTo>
                    <a:pt x="181" y="86"/>
                  </a:lnTo>
                  <a:lnTo>
                    <a:pt x="189" y="93"/>
                  </a:lnTo>
                  <a:lnTo>
                    <a:pt x="194" y="99"/>
                  </a:lnTo>
                  <a:lnTo>
                    <a:pt x="198" y="103"/>
                  </a:lnTo>
                  <a:lnTo>
                    <a:pt x="196" y="103"/>
                  </a:lnTo>
                  <a:lnTo>
                    <a:pt x="192" y="101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1" y="93"/>
                  </a:lnTo>
                  <a:lnTo>
                    <a:pt x="175" y="87"/>
                  </a:lnTo>
                  <a:lnTo>
                    <a:pt x="170" y="84"/>
                  </a:lnTo>
                  <a:lnTo>
                    <a:pt x="164" y="78"/>
                  </a:lnTo>
                  <a:lnTo>
                    <a:pt x="158" y="76"/>
                  </a:lnTo>
                  <a:lnTo>
                    <a:pt x="151" y="70"/>
                  </a:lnTo>
                  <a:lnTo>
                    <a:pt x="145" y="65"/>
                  </a:lnTo>
                  <a:lnTo>
                    <a:pt x="141" y="63"/>
                  </a:lnTo>
                  <a:lnTo>
                    <a:pt x="135" y="59"/>
                  </a:lnTo>
                  <a:lnTo>
                    <a:pt x="133" y="57"/>
                  </a:lnTo>
                  <a:lnTo>
                    <a:pt x="130" y="55"/>
                  </a:lnTo>
                  <a:lnTo>
                    <a:pt x="128" y="53"/>
                  </a:lnTo>
                  <a:lnTo>
                    <a:pt x="126" y="53"/>
                  </a:lnTo>
                  <a:lnTo>
                    <a:pt x="124" y="55"/>
                  </a:lnTo>
                  <a:lnTo>
                    <a:pt x="120" y="59"/>
                  </a:lnTo>
                  <a:lnTo>
                    <a:pt x="120" y="65"/>
                  </a:lnTo>
                  <a:lnTo>
                    <a:pt x="114" y="67"/>
                  </a:lnTo>
                  <a:lnTo>
                    <a:pt x="113" y="76"/>
                  </a:lnTo>
                  <a:lnTo>
                    <a:pt x="107" y="82"/>
                  </a:lnTo>
                  <a:lnTo>
                    <a:pt x="101" y="89"/>
                  </a:lnTo>
                  <a:lnTo>
                    <a:pt x="97" y="97"/>
                  </a:lnTo>
                  <a:lnTo>
                    <a:pt x="92" y="105"/>
                  </a:lnTo>
                  <a:lnTo>
                    <a:pt x="88" y="112"/>
                  </a:lnTo>
                  <a:lnTo>
                    <a:pt x="84" y="118"/>
                  </a:lnTo>
                  <a:lnTo>
                    <a:pt x="80" y="125"/>
                  </a:lnTo>
                  <a:lnTo>
                    <a:pt x="76" y="131"/>
                  </a:lnTo>
                  <a:lnTo>
                    <a:pt x="73" y="137"/>
                  </a:lnTo>
                  <a:lnTo>
                    <a:pt x="73" y="143"/>
                  </a:lnTo>
                  <a:lnTo>
                    <a:pt x="69" y="146"/>
                  </a:lnTo>
                  <a:lnTo>
                    <a:pt x="65" y="154"/>
                  </a:lnTo>
                  <a:lnTo>
                    <a:pt x="59" y="158"/>
                  </a:lnTo>
                  <a:lnTo>
                    <a:pt x="56" y="165"/>
                  </a:lnTo>
                  <a:lnTo>
                    <a:pt x="48" y="171"/>
                  </a:lnTo>
                  <a:lnTo>
                    <a:pt x="42" y="179"/>
                  </a:lnTo>
                  <a:lnTo>
                    <a:pt x="35" y="184"/>
                  </a:lnTo>
                  <a:lnTo>
                    <a:pt x="27" y="192"/>
                  </a:lnTo>
                  <a:lnTo>
                    <a:pt x="0" y="221"/>
                  </a:lnTo>
                  <a:lnTo>
                    <a:pt x="23" y="188"/>
                  </a:lnTo>
                  <a:lnTo>
                    <a:pt x="27" y="181"/>
                  </a:lnTo>
                  <a:lnTo>
                    <a:pt x="31" y="175"/>
                  </a:lnTo>
                  <a:lnTo>
                    <a:pt x="35" y="169"/>
                  </a:lnTo>
                  <a:lnTo>
                    <a:pt x="38" y="162"/>
                  </a:lnTo>
                  <a:lnTo>
                    <a:pt x="42" y="158"/>
                  </a:lnTo>
                  <a:lnTo>
                    <a:pt x="44" y="154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5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3" name="Freeform 173"/>
            <p:cNvSpPr>
              <a:spLocks/>
            </p:cNvSpPr>
            <p:nvPr/>
          </p:nvSpPr>
          <p:spPr bwMode="auto">
            <a:xfrm>
              <a:off x="1554" y="3255"/>
              <a:ext cx="137" cy="62"/>
            </a:xfrm>
            <a:custGeom>
              <a:avLst/>
              <a:gdLst>
                <a:gd name="T0" fmla="*/ 218 w 273"/>
                <a:gd name="T1" fmla="*/ 17 h 123"/>
                <a:gd name="T2" fmla="*/ 205 w 273"/>
                <a:gd name="T3" fmla="*/ 23 h 123"/>
                <a:gd name="T4" fmla="*/ 192 w 273"/>
                <a:gd name="T5" fmla="*/ 27 h 123"/>
                <a:gd name="T6" fmla="*/ 176 w 273"/>
                <a:gd name="T7" fmla="*/ 32 h 123"/>
                <a:gd name="T8" fmla="*/ 163 w 273"/>
                <a:gd name="T9" fmla="*/ 36 h 123"/>
                <a:gd name="T10" fmla="*/ 154 w 273"/>
                <a:gd name="T11" fmla="*/ 38 h 123"/>
                <a:gd name="T12" fmla="*/ 144 w 273"/>
                <a:gd name="T13" fmla="*/ 42 h 123"/>
                <a:gd name="T14" fmla="*/ 135 w 273"/>
                <a:gd name="T15" fmla="*/ 42 h 123"/>
                <a:gd name="T16" fmla="*/ 125 w 273"/>
                <a:gd name="T17" fmla="*/ 44 h 123"/>
                <a:gd name="T18" fmla="*/ 116 w 273"/>
                <a:gd name="T19" fmla="*/ 46 h 123"/>
                <a:gd name="T20" fmla="*/ 108 w 273"/>
                <a:gd name="T21" fmla="*/ 47 h 123"/>
                <a:gd name="T22" fmla="*/ 98 w 273"/>
                <a:gd name="T23" fmla="*/ 49 h 123"/>
                <a:gd name="T24" fmla="*/ 89 w 273"/>
                <a:gd name="T25" fmla="*/ 51 h 123"/>
                <a:gd name="T26" fmla="*/ 79 w 273"/>
                <a:gd name="T27" fmla="*/ 53 h 123"/>
                <a:gd name="T28" fmla="*/ 70 w 273"/>
                <a:gd name="T29" fmla="*/ 55 h 123"/>
                <a:gd name="T30" fmla="*/ 62 w 273"/>
                <a:gd name="T31" fmla="*/ 57 h 123"/>
                <a:gd name="T32" fmla="*/ 53 w 273"/>
                <a:gd name="T33" fmla="*/ 57 h 123"/>
                <a:gd name="T34" fmla="*/ 45 w 273"/>
                <a:gd name="T35" fmla="*/ 59 h 123"/>
                <a:gd name="T36" fmla="*/ 34 w 273"/>
                <a:gd name="T37" fmla="*/ 61 h 123"/>
                <a:gd name="T38" fmla="*/ 21 w 273"/>
                <a:gd name="T39" fmla="*/ 63 h 123"/>
                <a:gd name="T40" fmla="*/ 11 w 273"/>
                <a:gd name="T41" fmla="*/ 65 h 123"/>
                <a:gd name="T42" fmla="*/ 2 w 273"/>
                <a:gd name="T43" fmla="*/ 66 h 123"/>
                <a:gd name="T44" fmla="*/ 81 w 273"/>
                <a:gd name="T45" fmla="*/ 123 h 123"/>
                <a:gd name="T46" fmla="*/ 64 w 273"/>
                <a:gd name="T47" fmla="*/ 84 h 123"/>
                <a:gd name="T48" fmla="*/ 70 w 273"/>
                <a:gd name="T49" fmla="*/ 82 h 123"/>
                <a:gd name="T50" fmla="*/ 81 w 273"/>
                <a:gd name="T51" fmla="*/ 78 h 123"/>
                <a:gd name="T52" fmla="*/ 89 w 273"/>
                <a:gd name="T53" fmla="*/ 74 h 123"/>
                <a:gd name="T54" fmla="*/ 98 w 273"/>
                <a:gd name="T55" fmla="*/ 72 h 123"/>
                <a:gd name="T56" fmla="*/ 108 w 273"/>
                <a:gd name="T57" fmla="*/ 70 h 123"/>
                <a:gd name="T58" fmla="*/ 117 w 273"/>
                <a:gd name="T59" fmla="*/ 68 h 123"/>
                <a:gd name="T60" fmla="*/ 127 w 273"/>
                <a:gd name="T61" fmla="*/ 65 h 123"/>
                <a:gd name="T62" fmla="*/ 136 w 273"/>
                <a:gd name="T63" fmla="*/ 63 h 123"/>
                <a:gd name="T64" fmla="*/ 146 w 273"/>
                <a:gd name="T65" fmla="*/ 61 h 123"/>
                <a:gd name="T66" fmla="*/ 159 w 273"/>
                <a:gd name="T67" fmla="*/ 57 h 123"/>
                <a:gd name="T68" fmla="*/ 173 w 273"/>
                <a:gd name="T69" fmla="*/ 57 h 123"/>
                <a:gd name="T70" fmla="*/ 182 w 273"/>
                <a:gd name="T71" fmla="*/ 55 h 123"/>
                <a:gd name="T72" fmla="*/ 193 w 273"/>
                <a:gd name="T73" fmla="*/ 49 h 123"/>
                <a:gd name="T74" fmla="*/ 207 w 273"/>
                <a:gd name="T75" fmla="*/ 42 h 123"/>
                <a:gd name="T76" fmla="*/ 220 w 273"/>
                <a:gd name="T77" fmla="*/ 36 h 123"/>
                <a:gd name="T78" fmla="*/ 228 w 273"/>
                <a:gd name="T79" fmla="*/ 30 h 123"/>
                <a:gd name="T80" fmla="*/ 241 w 273"/>
                <a:gd name="T81" fmla="*/ 23 h 123"/>
                <a:gd name="T82" fmla="*/ 252 w 273"/>
                <a:gd name="T83" fmla="*/ 13 h 123"/>
                <a:gd name="T84" fmla="*/ 222 w 273"/>
                <a:gd name="T85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123">
                  <a:moveTo>
                    <a:pt x="222" y="13"/>
                  </a:moveTo>
                  <a:lnTo>
                    <a:pt x="218" y="17"/>
                  </a:lnTo>
                  <a:lnTo>
                    <a:pt x="212" y="21"/>
                  </a:lnTo>
                  <a:lnTo>
                    <a:pt x="205" y="23"/>
                  </a:lnTo>
                  <a:lnTo>
                    <a:pt x="199" y="25"/>
                  </a:lnTo>
                  <a:lnTo>
                    <a:pt x="192" y="27"/>
                  </a:lnTo>
                  <a:lnTo>
                    <a:pt x="184" y="28"/>
                  </a:lnTo>
                  <a:lnTo>
                    <a:pt x="176" y="32"/>
                  </a:lnTo>
                  <a:lnTo>
                    <a:pt x="169" y="36"/>
                  </a:lnTo>
                  <a:lnTo>
                    <a:pt x="163" y="36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0" y="40"/>
                  </a:lnTo>
                  <a:lnTo>
                    <a:pt x="144" y="42"/>
                  </a:lnTo>
                  <a:lnTo>
                    <a:pt x="140" y="42"/>
                  </a:lnTo>
                  <a:lnTo>
                    <a:pt x="135" y="42"/>
                  </a:lnTo>
                  <a:lnTo>
                    <a:pt x="131" y="44"/>
                  </a:lnTo>
                  <a:lnTo>
                    <a:pt x="125" y="44"/>
                  </a:lnTo>
                  <a:lnTo>
                    <a:pt x="121" y="46"/>
                  </a:lnTo>
                  <a:lnTo>
                    <a:pt x="116" y="46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4" y="49"/>
                  </a:lnTo>
                  <a:lnTo>
                    <a:pt x="98" y="49"/>
                  </a:lnTo>
                  <a:lnTo>
                    <a:pt x="93" y="51"/>
                  </a:lnTo>
                  <a:lnTo>
                    <a:pt x="89" y="51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4" y="55"/>
                  </a:lnTo>
                  <a:lnTo>
                    <a:pt x="70" y="55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1" y="61"/>
                  </a:lnTo>
                  <a:lnTo>
                    <a:pt x="34" y="61"/>
                  </a:lnTo>
                  <a:lnTo>
                    <a:pt x="28" y="63"/>
                  </a:lnTo>
                  <a:lnTo>
                    <a:pt x="21" y="63"/>
                  </a:lnTo>
                  <a:lnTo>
                    <a:pt x="17" y="63"/>
                  </a:lnTo>
                  <a:lnTo>
                    <a:pt x="11" y="65"/>
                  </a:lnTo>
                  <a:lnTo>
                    <a:pt x="7" y="65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81" y="123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8" y="80"/>
                  </a:lnTo>
                  <a:lnTo>
                    <a:pt x="81" y="78"/>
                  </a:lnTo>
                  <a:lnTo>
                    <a:pt x="85" y="76"/>
                  </a:lnTo>
                  <a:lnTo>
                    <a:pt x="89" y="74"/>
                  </a:lnTo>
                  <a:lnTo>
                    <a:pt x="93" y="74"/>
                  </a:lnTo>
                  <a:lnTo>
                    <a:pt x="98" y="72"/>
                  </a:lnTo>
                  <a:lnTo>
                    <a:pt x="104" y="72"/>
                  </a:lnTo>
                  <a:lnTo>
                    <a:pt x="108" y="70"/>
                  </a:lnTo>
                  <a:lnTo>
                    <a:pt x="112" y="68"/>
                  </a:lnTo>
                  <a:lnTo>
                    <a:pt x="117" y="68"/>
                  </a:lnTo>
                  <a:lnTo>
                    <a:pt x="123" y="66"/>
                  </a:lnTo>
                  <a:lnTo>
                    <a:pt x="127" y="65"/>
                  </a:lnTo>
                  <a:lnTo>
                    <a:pt x="131" y="65"/>
                  </a:lnTo>
                  <a:lnTo>
                    <a:pt x="136" y="63"/>
                  </a:lnTo>
                  <a:lnTo>
                    <a:pt x="142" y="61"/>
                  </a:lnTo>
                  <a:lnTo>
                    <a:pt x="146" y="61"/>
                  </a:lnTo>
                  <a:lnTo>
                    <a:pt x="152" y="61"/>
                  </a:lnTo>
                  <a:lnTo>
                    <a:pt x="159" y="57"/>
                  </a:lnTo>
                  <a:lnTo>
                    <a:pt x="167" y="57"/>
                  </a:lnTo>
                  <a:lnTo>
                    <a:pt x="173" y="57"/>
                  </a:lnTo>
                  <a:lnTo>
                    <a:pt x="178" y="57"/>
                  </a:lnTo>
                  <a:lnTo>
                    <a:pt x="182" y="55"/>
                  </a:lnTo>
                  <a:lnTo>
                    <a:pt x="186" y="53"/>
                  </a:lnTo>
                  <a:lnTo>
                    <a:pt x="193" y="49"/>
                  </a:lnTo>
                  <a:lnTo>
                    <a:pt x="199" y="47"/>
                  </a:lnTo>
                  <a:lnTo>
                    <a:pt x="207" y="42"/>
                  </a:lnTo>
                  <a:lnTo>
                    <a:pt x="216" y="40"/>
                  </a:lnTo>
                  <a:lnTo>
                    <a:pt x="220" y="36"/>
                  </a:lnTo>
                  <a:lnTo>
                    <a:pt x="224" y="32"/>
                  </a:lnTo>
                  <a:lnTo>
                    <a:pt x="228" y="30"/>
                  </a:lnTo>
                  <a:lnTo>
                    <a:pt x="233" y="28"/>
                  </a:lnTo>
                  <a:lnTo>
                    <a:pt x="241" y="23"/>
                  </a:lnTo>
                  <a:lnTo>
                    <a:pt x="247" y="19"/>
                  </a:lnTo>
                  <a:lnTo>
                    <a:pt x="252" y="13"/>
                  </a:lnTo>
                  <a:lnTo>
                    <a:pt x="273" y="0"/>
                  </a:lnTo>
                  <a:lnTo>
                    <a:pt x="222" y="13"/>
                  </a:lnTo>
                  <a:lnTo>
                    <a:pt x="22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4" name="Freeform 174"/>
            <p:cNvSpPr>
              <a:spLocks/>
            </p:cNvSpPr>
            <p:nvPr/>
          </p:nvSpPr>
          <p:spPr bwMode="auto">
            <a:xfrm>
              <a:off x="949" y="3178"/>
              <a:ext cx="87" cy="66"/>
            </a:xfrm>
            <a:custGeom>
              <a:avLst/>
              <a:gdLst>
                <a:gd name="T0" fmla="*/ 85 w 173"/>
                <a:gd name="T1" fmla="*/ 34 h 131"/>
                <a:gd name="T2" fmla="*/ 78 w 173"/>
                <a:gd name="T3" fmla="*/ 40 h 131"/>
                <a:gd name="T4" fmla="*/ 66 w 173"/>
                <a:gd name="T5" fmla="*/ 46 h 131"/>
                <a:gd name="T6" fmla="*/ 59 w 173"/>
                <a:gd name="T7" fmla="*/ 51 h 131"/>
                <a:gd name="T8" fmla="*/ 49 w 173"/>
                <a:gd name="T9" fmla="*/ 57 h 131"/>
                <a:gd name="T10" fmla="*/ 40 w 173"/>
                <a:gd name="T11" fmla="*/ 61 h 131"/>
                <a:gd name="T12" fmla="*/ 30 w 173"/>
                <a:gd name="T13" fmla="*/ 68 h 131"/>
                <a:gd name="T14" fmla="*/ 17 w 173"/>
                <a:gd name="T15" fmla="*/ 74 h 131"/>
                <a:gd name="T16" fmla="*/ 9 w 173"/>
                <a:gd name="T17" fmla="*/ 82 h 131"/>
                <a:gd name="T18" fmla="*/ 2 w 173"/>
                <a:gd name="T19" fmla="*/ 85 h 131"/>
                <a:gd name="T20" fmla="*/ 4 w 173"/>
                <a:gd name="T21" fmla="*/ 89 h 131"/>
                <a:gd name="T22" fmla="*/ 11 w 173"/>
                <a:gd name="T23" fmla="*/ 93 h 131"/>
                <a:gd name="T24" fmla="*/ 23 w 173"/>
                <a:gd name="T25" fmla="*/ 101 h 131"/>
                <a:gd name="T26" fmla="*/ 36 w 173"/>
                <a:gd name="T27" fmla="*/ 110 h 131"/>
                <a:gd name="T28" fmla="*/ 47 w 173"/>
                <a:gd name="T29" fmla="*/ 118 h 131"/>
                <a:gd name="T30" fmla="*/ 61 w 173"/>
                <a:gd name="T31" fmla="*/ 124 h 131"/>
                <a:gd name="T32" fmla="*/ 72 w 173"/>
                <a:gd name="T33" fmla="*/ 129 h 131"/>
                <a:gd name="T34" fmla="*/ 78 w 173"/>
                <a:gd name="T35" fmla="*/ 131 h 131"/>
                <a:gd name="T36" fmla="*/ 78 w 173"/>
                <a:gd name="T37" fmla="*/ 124 h 131"/>
                <a:gd name="T38" fmla="*/ 65 w 173"/>
                <a:gd name="T39" fmla="*/ 110 h 131"/>
                <a:gd name="T40" fmla="*/ 59 w 173"/>
                <a:gd name="T41" fmla="*/ 101 h 131"/>
                <a:gd name="T42" fmla="*/ 55 w 173"/>
                <a:gd name="T43" fmla="*/ 93 h 131"/>
                <a:gd name="T44" fmla="*/ 51 w 173"/>
                <a:gd name="T45" fmla="*/ 84 h 131"/>
                <a:gd name="T46" fmla="*/ 57 w 173"/>
                <a:gd name="T47" fmla="*/ 76 h 131"/>
                <a:gd name="T48" fmla="*/ 70 w 173"/>
                <a:gd name="T49" fmla="*/ 68 h 131"/>
                <a:gd name="T50" fmla="*/ 78 w 173"/>
                <a:gd name="T51" fmla="*/ 63 h 131"/>
                <a:gd name="T52" fmla="*/ 87 w 173"/>
                <a:gd name="T53" fmla="*/ 57 h 131"/>
                <a:gd name="T54" fmla="*/ 99 w 173"/>
                <a:gd name="T55" fmla="*/ 49 h 131"/>
                <a:gd name="T56" fmla="*/ 110 w 173"/>
                <a:gd name="T57" fmla="*/ 44 h 131"/>
                <a:gd name="T58" fmla="*/ 120 w 173"/>
                <a:gd name="T59" fmla="*/ 38 h 131"/>
                <a:gd name="T60" fmla="*/ 131 w 173"/>
                <a:gd name="T61" fmla="*/ 30 h 131"/>
                <a:gd name="T62" fmla="*/ 141 w 173"/>
                <a:gd name="T63" fmla="*/ 27 h 131"/>
                <a:gd name="T64" fmla="*/ 150 w 173"/>
                <a:gd name="T65" fmla="*/ 21 h 131"/>
                <a:gd name="T66" fmla="*/ 165 w 173"/>
                <a:gd name="T67" fmla="*/ 11 h 131"/>
                <a:gd name="T68" fmla="*/ 173 w 173"/>
                <a:gd name="T69" fmla="*/ 4 h 131"/>
                <a:gd name="T70" fmla="*/ 173 w 173"/>
                <a:gd name="T71" fmla="*/ 0 h 131"/>
                <a:gd name="T72" fmla="*/ 165 w 173"/>
                <a:gd name="T73" fmla="*/ 2 h 131"/>
                <a:gd name="T74" fmla="*/ 152 w 173"/>
                <a:gd name="T75" fmla="*/ 8 h 131"/>
                <a:gd name="T76" fmla="*/ 135 w 173"/>
                <a:gd name="T77" fmla="*/ 11 h 131"/>
                <a:gd name="T78" fmla="*/ 129 w 173"/>
                <a:gd name="T79" fmla="*/ 15 h 131"/>
                <a:gd name="T80" fmla="*/ 120 w 173"/>
                <a:gd name="T81" fmla="*/ 17 h 131"/>
                <a:gd name="T82" fmla="*/ 106 w 173"/>
                <a:gd name="T83" fmla="*/ 27 h 131"/>
                <a:gd name="T84" fmla="*/ 95 w 173"/>
                <a:gd name="T85" fmla="*/ 28 h 131"/>
                <a:gd name="T86" fmla="*/ 93 w 173"/>
                <a:gd name="T87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31">
                  <a:moveTo>
                    <a:pt x="93" y="32"/>
                  </a:moveTo>
                  <a:lnTo>
                    <a:pt x="85" y="34"/>
                  </a:lnTo>
                  <a:lnTo>
                    <a:pt x="82" y="38"/>
                  </a:lnTo>
                  <a:lnTo>
                    <a:pt x="78" y="40"/>
                  </a:lnTo>
                  <a:lnTo>
                    <a:pt x="72" y="44"/>
                  </a:lnTo>
                  <a:lnTo>
                    <a:pt x="66" y="46"/>
                  </a:lnTo>
                  <a:lnTo>
                    <a:pt x="63" y="47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0" y="61"/>
                  </a:lnTo>
                  <a:lnTo>
                    <a:pt x="38" y="63"/>
                  </a:lnTo>
                  <a:lnTo>
                    <a:pt x="30" y="68"/>
                  </a:lnTo>
                  <a:lnTo>
                    <a:pt x="25" y="72"/>
                  </a:lnTo>
                  <a:lnTo>
                    <a:pt x="17" y="74"/>
                  </a:lnTo>
                  <a:lnTo>
                    <a:pt x="13" y="78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4" y="89"/>
                  </a:lnTo>
                  <a:lnTo>
                    <a:pt x="6" y="89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23" y="101"/>
                  </a:lnTo>
                  <a:lnTo>
                    <a:pt x="28" y="104"/>
                  </a:lnTo>
                  <a:lnTo>
                    <a:pt x="36" y="110"/>
                  </a:lnTo>
                  <a:lnTo>
                    <a:pt x="42" y="112"/>
                  </a:lnTo>
                  <a:lnTo>
                    <a:pt x="47" y="118"/>
                  </a:lnTo>
                  <a:lnTo>
                    <a:pt x="55" y="122"/>
                  </a:lnTo>
                  <a:lnTo>
                    <a:pt x="61" y="124"/>
                  </a:lnTo>
                  <a:lnTo>
                    <a:pt x="66" y="125"/>
                  </a:lnTo>
                  <a:lnTo>
                    <a:pt x="72" y="129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80" y="129"/>
                  </a:lnTo>
                  <a:lnTo>
                    <a:pt x="78" y="124"/>
                  </a:lnTo>
                  <a:lnTo>
                    <a:pt x="72" y="118"/>
                  </a:lnTo>
                  <a:lnTo>
                    <a:pt x="65" y="110"/>
                  </a:lnTo>
                  <a:lnTo>
                    <a:pt x="63" y="104"/>
                  </a:lnTo>
                  <a:lnTo>
                    <a:pt x="59" y="101"/>
                  </a:lnTo>
                  <a:lnTo>
                    <a:pt x="57" y="97"/>
                  </a:lnTo>
                  <a:lnTo>
                    <a:pt x="55" y="93"/>
                  </a:lnTo>
                  <a:lnTo>
                    <a:pt x="49" y="87"/>
                  </a:lnTo>
                  <a:lnTo>
                    <a:pt x="51" y="84"/>
                  </a:lnTo>
                  <a:lnTo>
                    <a:pt x="53" y="80"/>
                  </a:lnTo>
                  <a:lnTo>
                    <a:pt x="57" y="76"/>
                  </a:lnTo>
                  <a:lnTo>
                    <a:pt x="63" y="70"/>
                  </a:lnTo>
                  <a:lnTo>
                    <a:pt x="70" y="68"/>
                  </a:lnTo>
                  <a:lnTo>
                    <a:pt x="74" y="65"/>
                  </a:lnTo>
                  <a:lnTo>
                    <a:pt x="78" y="63"/>
                  </a:lnTo>
                  <a:lnTo>
                    <a:pt x="84" y="59"/>
                  </a:lnTo>
                  <a:lnTo>
                    <a:pt x="87" y="57"/>
                  </a:lnTo>
                  <a:lnTo>
                    <a:pt x="93" y="53"/>
                  </a:lnTo>
                  <a:lnTo>
                    <a:pt x="99" y="49"/>
                  </a:lnTo>
                  <a:lnTo>
                    <a:pt x="104" y="47"/>
                  </a:lnTo>
                  <a:lnTo>
                    <a:pt x="110" y="44"/>
                  </a:lnTo>
                  <a:lnTo>
                    <a:pt x="116" y="40"/>
                  </a:lnTo>
                  <a:lnTo>
                    <a:pt x="120" y="38"/>
                  </a:lnTo>
                  <a:lnTo>
                    <a:pt x="125" y="34"/>
                  </a:lnTo>
                  <a:lnTo>
                    <a:pt x="131" y="30"/>
                  </a:lnTo>
                  <a:lnTo>
                    <a:pt x="135" y="28"/>
                  </a:lnTo>
                  <a:lnTo>
                    <a:pt x="141" y="27"/>
                  </a:lnTo>
                  <a:lnTo>
                    <a:pt x="146" y="23"/>
                  </a:lnTo>
                  <a:lnTo>
                    <a:pt x="150" y="21"/>
                  </a:lnTo>
                  <a:lnTo>
                    <a:pt x="158" y="15"/>
                  </a:lnTo>
                  <a:lnTo>
                    <a:pt x="165" y="11"/>
                  </a:lnTo>
                  <a:lnTo>
                    <a:pt x="171" y="8"/>
                  </a:lnTo>
                  <a:lnTo>
                    <a:pt x="173" y="4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4" y="9"/>
                  </a:lnTo>
                  <a:lnTo>
                    <a:pt x="135" y="11"/>
                  </a:lnTo>
                  <a:lnTo>
                    <a:pt x="131" y="13"/>
                  </a:lnTo>
                  <a:lnTo>
                    <a:pt x="129" y="15"/>
                  </a:lnTo>
                  <a:lnTo>
                    <a:pt x="123" y="17"/>
                  </a:lnTo>
                  <a:lnTo>
                    <a:pt x="120" y="17"/>
                  </a:lnTo>
                  <a:lnTo>
                    <a:pt x="112" y="21"/>
                  </a:lnTo>
                  <a:lnTo>
                    <a:pt x="106" y="27"/>
                  </a:lnTo>
                  <a:lnTo>
                    <a:pt x="99" y="28"/>
                  </a:lnTo>
                  <a:lnTo>
                    <a:pt x="95" y="28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5" name="Freeform 175"/>
            <p:cNvSpPr>
              <a:spLocks/>
            </p:cNvSpPr>
            <p:nvPr/>
          </p:nvSpPr>
          <p:spPr bwMode="auto">
            <a:xfrm>
              <a:off x="1331" y="2859"/>
              <a:ext cx="86" cy="88"/>
            </a:xfrm>
            <a:custGeom>
              <a:avLst/>
              <a:gdLst>
                <a:gd name="T0" fmla="*/ 0 w 173"/>
                <a:gd name="T1" fmla="*/ 145 h 177"/>
                <a:gd name="T2" fmla="*/ 2 w 173"/>
                <a:gd name="T3" fmla="*/ 133 h 177"/>
                <a:gd name="T4" fmla="*/ 4 w 173"/>
                <a:gd name="T5" fmla="*/ 124 h 177"/>
                <a:gd name="T6" fmla="*/ 8 w 173"/>
                <a:gd name="T7" fmla="*/ 110 h 177"/>
                <a:gd name="T8" fmla="*/ 10 w 173"/>
                <a:gd name="T9" fmla="*/ 99 h 177"/>
                <a:gd name="T10" fmla="*/ 13 w 173"/>
                <a:gd name="T11" fmla="*/ 88 h 177"/>
                <a:gd name="T12" fmla="*/ 17 w 173"/>
                <a:gd name="T13" fmla="*/ 74 h 177"/>
                <a:gd name="T14" fmla="*/ 21 w 173"/>
                <a:gd name="T15" fmla="*/ 63 h 177"/>
                <a:gd name="T16" fmla="*/ 27 w 173"/>
                <a:gd name="T17" fmla="*/ 50 h 177"/>
                <a:gd name="T18" fmla="*/ 30 w 173"/>
                <a:gd name="T19" fmla="*/ 40 h 177"/>
                <a:gd name="T20" fmla="*/ 32 w 173"/>
                <a:gd name="T21" fmla="*/ 31 h 177"/>
                <a:gd name="T22" fmla="*/ 36 w 173"/>
                <a:gd name="T23" fmla="*/ 19 h 177"/>
                <a:gd name="T24" fmla="*/ 40 w 173"/>
                <a:gd name="T25" fmla="*/ 10 h 177"/>
                <a:gd name="T26" fmla="*/ 44 w 173"/>
                <a:gd name="T27" fmla="*/ 0 h 177"/>
                <a:gd name="T28" fmla="*/ 48 w 173"/>
                <a:gd name="T29" fmla="*/ 2 h 177"/>
                <a:gd name="T30" fmla="*/ 53 w 173"/>
                <a:gd name="T31" fmla="*/ 12 h 177"/>
                <a:gd name="T32" fmla="*/ 63 w 173"/>
                <a:gd name="T33" fmla="*/ 21 h 177"/>
                <a:gd name="T34" fmla="*/ 74 w 173"/>
                <a:gd name="T35" fmla="*/ 34 h 177"/>
                <a:gd name="T36" fmla="*/ 87 w 173"/>
                <a:gd name="T37" fmla="*/ 48 h 177"/>
                <a:gd name="T38" fmla="*/ 99 w 173"/>
                <a:gd name="T39" fmla="*/ 61 h 177"/>
                <a:gd name="T40" fmla="*/ 108 w 173"/>
                <a:gd name="T41" fmla="*/ 72 h 177"/>
                <a:gd name="T42" fmla="*/ 116 w 173"/>
                <a:gd name="T43" fmla="*/ 78 h 177"/>
                <a:gd name="T44" fmla="*/ 122 w 173"/>
                <a:gd name="T45" fmla="*/ 86 h 177"/>
                <a:gd name="T46" fmla="*/ 129 w 173"/>
                <a:gd name="T47" fmla="*/ 97 h 177"/>
                <a:gd name="T48" fmla="*/ 135 w 173"/>
                <a:gd name="T49" fmla="*/ 105 h 177"/>
                <a:gd name="T50" fmla="*/ 141 w 173"/>
                <a:gd name="T51" fmla="*/ 112 h 177"/>
                <a:gd name="T52" fmla="*/ 144 w 173"/>
                <a:gd name="T53" fmla="*/ 124 h 177"/>
                <a:gd name="T54" fmla="*/ 150 w 173"/>
                <a:gd name="T55" fmla="*/ 131 h 177"/>
                <a:gd name="T56" fmla="*/ 154 w 173"/>
                <a:gd name="T57" fmla="*/ 141 h 177"/>
                <a:gd name="T58" fmla="*/ 160 w 173"/>
                <a:gd name="T59" fmla="*/ 148 h 177"/>
                <a:gd name="T60" fmla="*/ 165 w 173"/>
                <a:gd name="T61" fmla="*/ 164 h 177"/>
                <a:gd name="T62" fmla="*/ 171 w 173"/>
                <a:gd name="T63" fmla="*/ 173 h 177"/>
                <a:gd name="T64" fmla="*/ 173 w 173"/>
                <a:gd name="T65" fmla="*/ 177 h 177"/>
                <a:gd name="T66" fmla="*/ 0 w 173"/>
                <a:gd name="T67" fmla="*/ 177 h 177"/>
                <a:gd name="T68" fmla="*/ 0 w 173"/>
                <a:gd name="T69" fmla="*/ 1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7">
                  <a:moveTo>
                    <a:pt x="0" y="150"/>
                  </a:moveTo>
                  <a:lnTo>
                    <a:pt x="0" y="145"/>
                  </a:lnTo>
                  <a:lnTo>
                    <a:pt x="0" y="141"/>
                  </a:lnTo>
                  <a:lnTo>
                    <a:pt x="2" y="133"/>
                  </a:lnTo>
                  <a:lnTo>
                    <a:pt x="2" y="129"/>
                  </a:lnTo>
                  <a:lnTo>
                    <a:pt x="4" y="124"/>
                  </a:lnTo>
                  <a:lnTo>
                    <a:pt x="6" y="118"/>
                  </a:lnTo>
                  <a:lnTo>
                    <a:pt x="8" y="110"/>
                  </a:lnTo>
                  <a:lnTo>
                    <a:pt x="8" y="107"/>
                  </a:lnTo>
                  <a:lnTo>
                    <a:pt x="10" y="99"/>
                  </a:lnTo>
                  <a:lnTo>
                    <a:pt x="11" y="93"/>
                  </a:lnTo>
                  <a:lnTo>
                    <a:pt x="13" y="88"/>
                  </a:lnTo>
                  <a:lnTo>
                    <a:pt x="17" y="82"/>
                  </a:lnTo>
                  <a:lnTo>
                    <a:pt x="17" y="74"/>
                  </a:lnTo>
                  <a:lnTo>
                    <a:pt x="19" y="69"/>
                  </a:lnTo>
                  <a:lnTo>
                    <a:pt x="21" y="63"/>
                  </a:lnTo>
                  <a:lnTo>
                    <a:pt x="25" y="57"/>
                  </a:lnTo>
                  <a:lnTo>
                    <a:pt x="27" y="50"/>
                  </a:lnTo>
                  <a:lnTo>
                    <a:pt x="29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2" y="31"/>
                  </a:lnTo>
                  <a:lnTo>
                    <a:pt x="34" y="25"/>
                  </a:lnTo>
                  <a:lnTo>
                    <a:pt x="36" y="19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7" y="15"/>
                  </a:lnTo>
                  <a:lnTo>
                    <a:pt x="63" y="21"/>
                  </a:lnTo>
                  <a:lnTo>
                    <a:pt x="68" y="29"/>
                  </a:lnTo>
                  <a:lnTo>
                    <a:pt x="74" y="34"/>
                  </a:lnTo>
                  <a:lnTo>
                    <a:pt x="80" y="40"/>
                  </a:lnTo>
                  <a:lnTo>
                    <a:pt x="87" y="48"/>
                  </a:lnTo>
                  <a:lnTo>
                    <a:pt x="91" y="53"/>
                  </a:lnTo>
                  <a:lnTo>
                    <a:pt x="99" y="61"/>
                  </a:lnTo>
                  <a:lnTo>
                    <a:pt x="103" y="65"/>
                  </a:lnTo>
                  <a:lnTo>
                    <a:pt x="108" y="72"/>
                  </a:lnTo>
                  <a:lnTo>
                    <a:pt x="110" y="74"/>
                  </a:lnTo>
                  <a:lnTo>
                    <a:pt x="116" y="78"/>
                  </a:lnTo>
                  <a:lnTo>
                    <a:pt x="118" y="80"/>
                  </a:lnTo>
                  <a:lnTo>
                    <a:pt x="122" y="86"/>
                  </a:lnTo>
                  <a:lnTo>
                    <a:pt x="125" y="90"/>
                  </a:lnTo>
                  <a:lnTo>
                    <a:pt x="129" y="97"/>
                  </a:lnTo>
                  <a:lnTo>
                    <a:pt x="133" y="101"/>
                  </a:lnTo>
                  <a:lnTo>
                    <a:pt x="135" y="105"/>
                  </a:lnTo>
                  <a:lnTo>
                    <a:pt x="137" y="109"/>
                  </a:lnTo>
                  <a:lnTo>
                    <a:pt x="141" y="112"/>
                  </a:lnTo>
                  <a:lnTo>
                    <a:pt x="141" y="118"/>
                  </a:lnTo>
                  <a:lnTo>
                    <a:pt x="144" y="124"/>
                  </a:lnTo>
                  <a:lnTo>
                    <a:pt x="148" y="128"/>
                  </a:lnTo>
                  <a:lnTo>
                    <a:pt x="150" y="131"/>
                  </a:lnTo>
                  <a:lnTo>
                    <a:pt x="150" y="135"/>
                  </a:lnTo>
                  <a:lnTo>
                    <a:pt x="154" y="141"/>
                  </a:lnTo>
                  <a:lnTo>
                    <a:pt x="156" y="145"/>
                  </a:lnTo>
                  <a:lnTo>
                    <a:pt x="160" y="148"/>
                  </a:lnTo>
                  <a:lnTo>
                    <a:pt x="163" y="156"/>
                  </a:lnTo>
                  <a:lnTo>
                    <a:pt x="165" y="164"/>
                  </a:lnTo>
                  <a:lnTo>
                    <a:pt x="169" y="169"/>
                  </a:lnTo>
                  <a:lnTo>
                    <a:pt x="171" y="173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40" y="61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6" name="Freeform 176"/>
            <p:cNvSpPr>
              <a:spLocks/>
            </p:cNvSpPr>
            <p:nvPr/>
          </p:nvSpPr>
          <p:spPr bwMode="auto">
            <a:xfrm>
              <a:off x="1770" y="3096"/>
              <a:ext cx="83" cy="70"/>
            </a:xfrm>
            <a:custGeom>
              <a:avLst/>
              <a:gdLst>
                <a:gd name="T0" fmla="*/ 44 w 165"/>
                <a:gd name="T1" fmla="*/ 1 h 140"/>
                <a:gd name="T2" fmla="*/ 53 w 165"/>
                <a:gd name="T3" fmla="*/ 3 h 140"/>
                <a:gd name="T4" fmla="*/ 66 w 165"/>
                <a:gd name="T5" fmla="*/ 7 h 140"/>
                <a:gd name="T6" fmla="*/ 78 w 165"/>
                <a:gd name="T7" fmla="*/ 9 h 140"/>
                <a:gd name="T8" fmla="*/ 85 w 165"/>
                <a:gd name="T9" fmla="*/ 11 h 140"/>
                <a:gd name="T10" fmla="*/ 97 w 165"/>
                <a:gd name="T11" fmla="*/ 15 h 140"/>
                <a:gd name="T12" fmla="*/ 108 w 165"/>
                <a:gd name="T13" fmla="*/ 20 h 140"/>
                <a:gd name="T14" fmla="*/ 118 w 165"/>
                <a:gd name="T15" fmla="*/ 22 h 140"/>
                <a:gd name="T16" fmla="*/ 129 w 165"/>
                <a:gd name="T17" fmla="*/ 26 h 140"/>
                <a:gd name="T18" fmla="*/ 137 w 165"/>
                <a:gd name="T19" fmla="*/ 28 h 140"/>
                <a:gd name="T20" fmla="*/ 146 w 165"/>
                <a:gd name="T21" fmla="*/ 34 h 140"/>
                <a:gd name="T22" fmla="*/ 156 w 165"/>
                <a:gd name="T23" fmla="*/ 39 h 140"/>
                <a:gd name="T24" fmla="*/ 163 w 165"/>
                <a:gd name="T25" fmla="*/ 43 h 140"/>
                <a:gd name="T26" fmla="*/ 163 w 165"/>
                <a:gd name="T27" fmla="*/ 45 h 140"/>
                <a:gd name="T28" fmla="*/ 152 w 165"/>
                <a:gd name="T29" fmla="*/ 51 h 140"/>
                <a:gd name="T30" fmla="*/ 141 w 165"/>
                <a:gd name="T31" fmla="*/ 62 h 140"/>
                <a:gd name="T32" fmla="*/ 131 w 165"/>
                <a:gd name="T33" fmla="*/ 70 h 140"/>
                <a:gd name="T34" fmla="*/ 122 w 165"/>
                <a:gd name="T35" fmla="*/ 81 h 140"/>
                <a:gd name="T36" fmla="*/ 112 w 165"/>
                <a:gd name="T37" fmla="*/ 91 h 140"/>
                <a:gd name="T38" fmla="*/ 101 w 165"/>
                <a:gd name="T39" fmla="*/ 100 h 140"/>
                <a:gd name="T40" fmla="*/ 89 w 165"/>
                <a:gd name="T41" fmla="*/ 108 h 140"/>
                <a:gd name="T42" fmla="*/ 82 w 165"/>
                <a:gd name="T43" fmla="*/ 116 h 140"/>
                <a:gd name="T44" fmla="*/ 72 w 165"/>
                <a:gd name="T45" fmla="*/ 125 h 140"/>
                <a:gd name="T46" fmla="*/ 55 w 165"/>
                <a:gd name="T47" fmla="*/ 140 h 140"/>
                <a:gd name="T48" fmla="*/ 66 w 165"/>
                <a:gd name="T49" fmla="*/ 121 h 140"/>
                <a:gd name="T50" fmla="*/ 74 w 165"/>
                <a:gd name="T51" fmla="*/ 106 h 140"/>
                <a:gd name="T52" fmla="*/ 85 w 165"/>
                <a:gd name="T53" fmla="*/ 91 h 140"/>
                <a:gd name="T54" fmla="*/ 87 w 165"/>
                <a:gd name="T55" fmla="*/ 81 h 140"/>
                <a:gd name="T56" fmla="*/ 93 w 165"/>
                <a:gd name="T57" fmla="*/ 72 h 140"/>
                <a:gd name="T58" fmla="*/ 101 w 165"/>
                <a:gd name="T59" fmla="*/ 60 h 140"/>
                <a:gd name="T60" fmla="*/ 108 w 165"/>
                <a:gd name="T61" fmla="*/ 49 h 140"/>
                <a:gd name="T62" fmla="*/ 110 w 165"/>
                <a:gd name="T63" fmla="*/ 47 h 140"/>
                <a:gd name="T64" fmla="*/ 38 w 165"/>
                <a:gd name="T65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140">
                  <a:moveTo>
                    <a:pt x="38" y="1"/>
                  </a:moveTo>
                  <a:lnTo>
                    <a:pt x="44" y="1"/>
                  </a:lnTo>
                  <a:lnTo>
                    <a:pt x="47" y="3"/>
                  </a:lnTo>
                  <a:lnTo>
                    <a:pt x="53" y="3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93" y="13"/>
                  </a:lnTo>
                  <a:lnTo>
                    <a:pt x="97" y="15"/>
                  </a:lnTo>
                  <a:lnTo>
                    <a:pt x="104" y="19"/>
                  </a:lnTo>
                  <a:lnTo>
                    <a:pt x="108" y="20"/>
                  </a:lnTo>
                  <a:lnTo>
                    <a:pt x="114" y="22"/>
                  </a:lnTo>
                  <a:lnTo>
                    <a:pt x="118" y="22"/>
                  </a:lnTo>
                  <a:lnTo>
                    <a:pt x="123" y="24"/>
                  </a:lnTo>
                  <a:lnTo>
                    <a:pt x="129" y="26"/>
                  </a:lnTo>
                  <a:lnTo>
                    <a:pt x="131" y="28"/>
                  </a:lnTo>
                  <a:lnTo>
                    <a:pt x="137" y="28"/>
                  </a:lnTo>
                  <a:lnTo>
                    <a:pt x="139" y="30"/>
                  </a:lnTo>
                  <a:lnTo>
                    <a:pt x="146" y="34"/>
                  </a:lnTo>
                  <a:lnTo>
                    <a:pt x="154" y="39"/>
                  </a:lnTo>
                  <a:lnTo>
                    <a:pt x="156" y="39"/>
                  </a:lnTo>
                  <a:lnTo>
                    <a:pt x="160" y="41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3" y="45"/>
                  </a:lnTo>
                  <a:lnTo>
                    <a:pt x="158" y="49"/>
                  </a:lnTo>
                  <a:lnTo>
                    <a:pt x="152" y="51"/>
                  </a:lnTo>
                  <a:lnTo>
                    <a:pt x="146" y="60"/>
                  </a:lnTo>
                  <a:lnTo>
                    <a:pt x="141" y="62"/>
                  </a:lnTo>
                  <a:lnTo>
                    <a:pt x="137" y="68"/>
                  </a:lnTo>
                  <a:lnTo>
                    <a:pt x="131" y="70"/>
                  </a:lnTo>
                  <a:lnTo>
                    <a:pt x="129" y="76"/>
                  </a:lnTo>
                  <a:lnTo>
                    <a:pt x="122" y="81"/>
                  </a:lnTo>
                  <a:lnTo>
                    <a:pt x="116" y="85"/>
                  </a:lnTo>
                  <a:lnTo>
                    <a:pt x="112" y="91"/>
                  </a:lnTo>
                  <a:lnTo>
                    <a:pt x="108" y="95"/>
                  </a:lnTo>
                  <a:lnTo>
                    <a:pt x="101" y="100"/>
                  </a:lnTo>
                  <a:lnTo>
                    <a:pt x="97" y="102"/>
                  </a:lnTo>
                  <a:lnTo>
                    <a:pt x="89" y="108"/>
                  </a:lnTo>
                  <a:lnTo>
                    <a:pt x="85" y="114"/>
                  </a:lnTo>
                  <a:lnTo>
                    <a:pt x="82" y="116"/>
                  </a:lnTo>
                  <a:lnTo>
                    <a:pt x="78" y="121"/>
                  </a:lnTo>
                  <a:lnTo>
                    <a:pt x="72" y="125"/>
                  </a:lnTo>
                  <a:lnTo>
                    <a:pt x="68" y="129"/>
                  </a:lnTo>
                  <a:lnTo>
                    <a:pt x="55" y="140"/>
                  </a:lnTo>
                  <a:lnTo>
                    <a:pt x="61" y="127"/>
                  </a:lnTo>
                  <a:lnTo>
                    <a:pt x="66" y="121"/>
                  </a:lnTo>
                  <a:lnTo>
                    <a:pt x="68" y="114"/>
                  </a:lnTo>
                  <a:lnTo>
                    <a:pt x="74" y="106"/>
                  </a:lnTo>
                  <a:lnTo>
                    <a:pt x="80" y="98"/>
                  </a:lnTo>
                  <a:lnTo>
                    <a:pt x="85" y="91"/>
                  </a:lnTo>
                  <a:lnTo>
                    <a:pt x="85" y="85"/>
                  </a:lnTo>
                  <a:lnTo>
                    <a:pt x="87" y="81"/>
                  </a:lnTo>
                  <a:lnTo>
                    <a:pt x="91" y="77"/>
                  </a:lnTo>
                  <a:lnTo>
                    <a:pt x="93" y="72"/>
                  </a:lnTo>
                  <a:lnTo>
                    <a:pt x="97" y="66"/>
                  </a:lnTo>
                  <a:lnTo>
                    <a:pt x="101" y="60"/>
                  </a:lnTo>
                  <a:lnTo>
                    <a:pt x="104" y="53"/>
                  </a:lnTo>
                  <a:lnTo>
                    <a:pt x="108" y="49"/>
                  </a:lnTo>
                  <a:lnTo>
                    <a:pt x="108" y="47"/>
                  </a:lnTo>
                  <a:lnTo>
                    <a:pt x="110" y="47"/>
                  </a:lnTo>
                  <a:lnTo>
                    <a:pt x="0" y="0"/>
                  </a:lnTo>
                  <a:lnTo>
                    <a:pt x="38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7" name="Freeform 177"/>
            <p:cNvSpPr>
              <a:spLocks/>
            </p:cNvSpPr>
            <p:nvPr/>
          </p:nvSpPr>
          <p:spPr bwMode="auto">
            <a:xfrm>
              <a:off x="1610" y="3492"/>
              <a:ext cx="75" cy="70"/>
            </a:xfrm>
            <a:custGeom>
              <a:avLst/>
              <a:gdLst>
                <a:gd name="T0" fmla="*/ 135 w 150"/>
                <a:gd name="T1" fmla="*/ 2 h 139"/>
                <a:gd name="T2" fmla="*/ 138 w 150"/>
                <a:gd name="T3" fmla="*/ 14 h 139"/>
                <a:gd name="T4" fmla="*/ 140 w 150"/>
                <a:gd name="T5" fmla="*/ 23 h 139"/>
                <a:gd name="T6" fmla="*/ 142 w 150"/>
                <a:gd name="T7" fmla="*/ 34 h 139"/>
                <a:gd name="T8" fmla="*/ 146 w 150"/>
                <a:gd name="T9" fmla="*/ 46 h 139"/>
                <a:gd name="T10" fmla="*/ 146 w 150"/>
                <a:gd name="T11" fmla="*/ 59 h 139"/>
                <a:gd name="T12" fmla="*/ 148 w 150"/>
                <a:gd name="T13" fmla="*/ 71 h 139"/>
                <a:gd name="T14" fmla="*/ 148 w 150"/>
                <a:gd name="T15" fmla="*/ 80 h 139"/>
                <a:gd name="T16" fmla="*/ 148 w 150"/>
                <a:gd name="T17" fmla="*/ 93 h 139"/>
                <a:gd name="T18" fmla="*/ 148 w 150"/>
                <a:gd name="T19" fmla="*/ 101 h 139"/>
                <a:gd name="T20" fmla="*/ 148 w 150"/>
                <a:gd name="T21" fmla="*/ 111 h 139"/>
                <a:gd name="T22" fmla="*/ 148 w 150"/>
                <a:gd name="T23" fmla="*/ 120 h 139"/>
                <a:gd name="T24" fmla="*/ 148 w 150"/>
                <a:gd name="T25" fmla="*/ 130 h 139"/>
                <a:gd name="T26" fmla="*/ 148 w 150"/>
                <a:gd name="T27" fmla="*/ 139 h 139"/>
                <a:gd name="T28" fmla="*/ 146 w 150"/>
                <a:gd name="T29" fmla="*/ 139 h 139"/>
                <a:gd name="T30" fmla="*/ 137 w 150"/>
                <a:gd name="T31" fmla="*/ 137 h 139"/>
                <a:gd name="T32" fmla="*/ 127 w 150"/>
                <a:gd name="T33" fmla="*/ 135 h 139"/>
                <a:gd name="T34" fmla="*/ 116 w 150"/>
                <a:gd name="T35" fmla="*/ 133 h 139"/>
                <a:gd name="T36" fmla="*/ 104 w 150"/>
                <a:gd name="T37" fmla="*/ 133 h 139"/>
                <a:gd name="T38" fmla="*/ 87 w 150"/>
                <a:gd name="T39" fmla="*/ 130 h 139"/>
                <a:gd name="T40" fmla="*/ 74 w 150"/>
                <a:gd name="T41" fmla="*/ 128 h 139"/>
                <a:gd name="T42" fmla="*/ 61 w 150"/>
                <a:gd name="T43" fmla="*/ 126 h 139"/>
                <a:gd name="T44" fmla="*/ 45 w 150"/>
                <a:gd name="T45" fmla="*/ 124 h 139"/>
                <a:gd name="T46" fmla="*/ 30 w 150"/>
                <a:gd name="T47" fmla="*/ 120 h 139"/>
                <a:gd name="T48" fmla="*/ 21 w 150"/>
                <a:gd name="T49" fmla="*/ 120 h 139"/>
                <a:gd name="T50" fmla="*/ 11 w 150"/>
                <a:gd name="T51" fmla="*/ 118 h 139"/>
                <a:gd name="T52" fmla="*/ 5 w 150"/>
                <a:gd name="T53" fmla="*/ 116 h 139"/>
                <a:gd name="T54" fmla="*/ 0 w 150"/>
                <a:gd name="T55" fmla="*/ 114 h 139"/>
                <a:gd name="T56" fmla="*/ 9 w 150"/>
                <a:gd name="T57" fmla="*/ 114 h 139"/>
                <a:gd name="T58" fmla="*/ 19 w 150"/>
                <a:gd name="T59" fmla="*/ 112 h 139"/>
                <a:gd name="T60" fmla="*/ 28 w 150"/>
                <a:gd name="T61" fmla="*/ 111 h 139"/>
                <a:gd name="T62" fmla="*/ 38 w 150"/>
                <a:gd name="T63" fmla="*/ 111 h 139"/>
                <a:gd name="T64" fmla="*/ 47 w 150"/>
                <a:gd name="T65" fmla="*/ 111 h 139"/>
                <a:gd name="T66" fmla="*/ 57 w 150"/>
                <a:gd name="T67" fmla="*/ 109 h 139"/>
                <a:gd name="T68" fmla="*/ 68 w 150"/>
                <a:gd name="T69" fmla="*/ 109 h 139"/>
                <a:gd name="T70" fmla="*/ 78 w 150"/>
                <a:gd name="T71" fmla="*/ 107 h 139"/>
                <a:gd name="T72" fmla="*/ 87 w 150"/>
                <a:gd name="T73" fmla="*/ 105 h 139"/>
                <a:gd name="T74" fmla="*/ 95 w 150"/>
                <a:gd name="T75" fmla="*/ 103 h 139"/>
                <a:gd name="T76" fmla="*/ 104 w 150"/>
                <a:gd name="T77" fmla="*/ 101 h 139"/>
                <a:gd name="T78" fmla="*/ 114 w 150"/>
                <a:gd name="T79" fmla="*/ 99 h 139"/>
                <a:gd name="T80" fmla="*/ 123 w 150"/>
                <a:gd name="T81" fmla="*/ 99 h 139"/>
                <a:gd name="T82" fmla="*/ 133 w 150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39">
                  <a:moveTo>
                    <a:pt x="133" y="0"/>
                  </a:moveTo>
                  <a:lnTo>
                    <a:pt x="135" y="2"/>
                  </a:lnTo>
                  <a:lnTo>
                    <a:pt x="137" y="8"/>
                  </a:lnTo>
                  <a:lnTo>
                    <a:pt x="138" y="14"/>
                  </a:lnTo>
                  <a:lnTo>
                    <a:pt x="140" y="19"/>
                  </a:lnTo>
                  <a:lnTo>
                    <a:pt x="140" y="23"/>
                  </a:lnTo>
                  <a:lnTo>
                    <a:pt x="142" y="29"/>
                  </a:lnTo>
                  <a:lnTo>
                    <a:pt x="142" y="34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46" y="52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8" y="71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50" y="88"/>
                  </a:lnTo>
                  <a:lnTo>
                    <a:pt x="148" y="93"/>
                  </a:lnTo>
                  <a:lnTo>
                    <a:pt x="148" y="97"/>
                  </a:lnTo>
                  <a:lnTo>
                    <a:pt x="148" y="101"/>
                  </a:lnTo>
                  <a:lnTo>
                    <a:pt x="148" y="107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30"/>
                  </a:lnTo>
                  <a:lnTo>
                    <a:pt x="148" y="135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6" y="139"/>
                  </a:lnTo>
                  <a:lnTo>
                    <a:pt x="140" y="139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27" y="135"/>
                  </a:lnTo>
                  <a:lnTo>
                    <a:pt x="123" y="135"/>
                  </a:lnTo>
                  <a:lnTo>
                    <a:pt x="116" y="133"/>
                  </a:lnTo>
                  <a:lnTo>
                    <a:pt x="110" y="133"/>
                  </a:lnTo>
                  <a:lnTo>
                    <a:pt x="104" y="133"/>
                  </a:lnTo>
                  <a:lnTo>
                    <a:pt x="95" y="131"/>
                  </a:lnTo>
                  <a:lnTo>
                    <a:pt x="87" y="130"/>
                  </a:lnTo>
                  <a:lnTo>
                    <a:pt x="81" y="130"/>
                  </a:lnTo>
                  <a:lnTo>
                    <a:pt x="74" y="128"/>
                  </a:lnTo>
                  <a:lnTo>
                    <a:pt x="68" y="128"/>
                  </a:lnTo>
                  <a:lnTo>
                    <a:pt x="61" y="126"/>
                  </a:lnTo>
                  <a:lnTo>
                    <a:pt x="51" y="124"/>
                  </a:lnTo>
                  <a:lnTo>
                    <a:pt x="45" y="124"/>
                  </a:lnTo>
                  <a:lnTo>
                    <a:pt x="4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20"/>
                  </a:lnTo>
                  <a:lnTo>
                    <a:pt x="17" y="120"/>
                  </a:lnTo>
                  <a:lnTo>
                    <a:pt x="11" y="118"/>
                  </a:lnTo>
                  <a:lnTo>
                    <a:pt x="9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9" y="114"/>
                  </a:lnTo>
                  <a:lnTo>
                    <a:pt x="15" y="112"/>
                  </a:lnTo>
                  <a:lnTo>
                    <a:pt x="19" y="112"/>
                  </a:lnTo>
                  <a:lnTo>
                    <a:pt x="23" y="112"/>
                  </a:lnTo>
                  <a:lnTo>
                    <a:pt x="28" y="111"/>
                  </a:lnTo>
                  <a:lnTo>
                    <a:pt x="32" y="111"/>
                  </a:lnTo>
                  <a:lnTo>
                    <a:pt x="38" y="111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1" y="111"/>
                  </a:lnTo>
                  <a:lnTo>
                    <a:pt x="57" y="109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2" y="109"/>
                  </a:lnTo>
                  <a:lnTo>
                    <a:pt x="78" y="107"/>
                  </a:lnTo>
                  <a:lnTo>
                    <a:pt x="83" y="105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5" y="103"/>
                  </a:lnTo>
                  <a:lnTo>
                    <a:pt x="100" y="103"/>
                  </a:lnTo>
                  <a:lnTo>
                    <a:pt x="104" y="101"/>
                  </a:lnTo>
                  <a:lnTo>
                    <a:pt x="108" y="101"/>
                  </a:lnTo>
                  <a:lnTo>
                    <a:pt x="114" y="99"/>
                  </a:lnTo>
                  <a:lnTo>
                    <a:pt x="119" y="99"/>
                  </a:lnTo>
                  <a:lnTo>
                    <a:pt x="123" y="99"/>
                  </a:lnTo>
                  <a:lnTo>
                    <a:pt x="123" y="9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8" name="Freeform 178"/>
            <p:cNvSpPr>
              <a:spLocks/>
            </p:cNvSpPr>
            <p:nvPr/>
          </p:nvSpPr>
          <p:spPr bwMode="auto">
            <a:xfrm>
              <a:off x="1178" y="3536"/>
              <a:ext cx="48" cy="80"/>
            </a:xfrm>
            <a:custGeom>
              <a:avLst/>
              <a:gdLst>
                <a:gd name="T0" fmla="*/ 0 w 95"/>
                <a:gd name="T1" fmla="*/ 64 h 159"/>
                <a:gd name="T2" fmla="*/ 0 w 95"/>
                <a:gd name="T3" fmla="*/ 72 h 159"/>
                <a:gd name="T4" fmla="*/ 0 w 95"/>
                <a:gd name="T5" fmla="*/ 81 h 159"/>
                <a:gd name="T6" fmla="*/ 0 w 95"/>
                <a:gd name="T7" fmla="*/ 91 h 159"/>
                <a:gd name="T8" fmla="*/ 2 w 95"/>
                <a:gd name="T9" fmla="*/ 99 h 159"/>
                <a:gd name="T10" fmla="*/ 2 w 95"/>
                <a:gd name="T11" fmla="*/ 108 h 159"/>
                <a:gd name="T12" fmla="*/ 2 w 95"/>
                <a:gd name="T13" fmla="*/ 118 h 159"/>
                <a:gd name="T14" fmla="*/ 4 w 95"/>
                <a:gd name="T15" fmla="*/ 125 h 159"/>
                <a:gd name="T16" fmla="*/ 6 w 95"/>
                <a:gd name="T17" fmla="*/ 137 h 159"/>
                <a:gd name="T18" fmla="*/ 8 w 95"/>
                <a:gd name="T19" fmla="*/ 148 h 159"/>
                <a:gd name="T20" fmla="*/ 8 w 95"/>
                <a:gd name="T21" fmla="*/ 159 h 159"/>
                <a:gd name="T22" fmla="*/ 11 w 95"/>
                <a:gd name="T23" fmla="*/ 158 h 159"/>
                <a:gd name="T24" fmla="*/ 17 w 95"/>
                <a:gd name="T25" fmla="*/ 148 h 159"/>
                <a:gd name="T26" fmla="*/ 32 w 95"/>
                <a:gd name="T27" fmla="*/ 140 h 159"/>
                <a:gd name="T28" fmla="*/ 47 w 95"/>
                <a:gd name="T29" fmla="*/ 129 h 159"/>
                <a:gd name="T30" fmla="*/ 61 w 95"/>
                <a:gd name="T31" fmla="*/ 119 h 159"/>
                <a:gd name="T32" fmla="*/ 76 w 95"/>
                <a:gd name="T33" fmla="*/ 110 h 159"/>
                <a:gd name="T34" fmla="*/ 85 w 95"/>
                <a:gd name="T35" fmla="*/ 104 h 159"/>
                <a:gd name="T36" fmla="*/ 93 w 95"/>
                <a:gd name="T37" fmla="*/ 99 h 159"/>
                <a:gd name="T38" fmla="*/ 93 w 95"/>
                <a:gd name="T39" fmla="*/ 99 h 159"/>
                <a:gd name="T40" fmla="*/ 87 w 95"/>
                <a:gd name="T41" fmla="*/ 100 h 159"/>
                <a:gd name="T42" fmla="*/ 78 w 95"/>
                <a:gd name="T43" fmla="*/ 104 h 159"/>
                <a:gd name="T44" fmla="*/ 66 w 95"/>
                <a:gd name="T45" fmla="*/ 108 h 159"/>
                <a:gd name="T46" fmla="*/ 55 w 95"/>
                <a:gd name="T47" fmla="*/ 112 h 159"/>
                <a:gd name="T48" fmla="*/ 42 w 95"/>
                <a:gd name="T49" fmla="*/ 116 h 159"/>
                <a:gd name="T50" fmla="*/ 32 w 95"/>
                <a:gd name="T51" fmla="*/ 118 h 159"/>
                <a:gd name="T52" fmla="*/ 27 w 95"/>
                <a:gd name="T53" fmla="*/ 116 h 159"/>
                <a:gd name="T54" fmla="*/ 25 w 95"/>
                <a:gd name="T55" fmla="*/ 112 h 159"/>
                <a:gd name="T56" fmla="*/ 23 w 95"/>
                <a:gd name="T57" fmla="*/ 102 h 159"/>
                <a:gd name="T58" fmla="*/ 21 w 95"/>
                <a:gd name="T59" fmla="*/ 97 h 159"/>
                <a:gd name="T60" fmla="*/ 19 w 95"/>
                <a:gd name="T61" fmla="*/ 85 h 159"/>
                <a:gd name="T62" fmla="*/ 17 w 95"/>
                <a:gd name="T63" fmla="*/ 78 h 159"/>
                <a:gd name="T64" fmla="*/ 15 w 95"/>
                <a:gd name="T65" fmla="*/ 64 h 159"/>
                <a:gd name="T66" fmla="*/ 15 w 95"/>
                <a:gd name="T67" fmla="*/ 55 h 159"/>
                <a:gd name="T68" fmla="*/ 13 w 95"/>
                <a:gd name="T69" fmla="*/ 45 h 159"/>
                <a:gd name="T70" fmla="*/ 11 w 95"/>
                <a:gd name="T71" fmla="*/ 32 h 159"/>
                <a:gd name="T72" fmla="*/ 9 w 95"/>
                <a:gd name="T73" fmla="*/ 23 h 159"/>
                <a:gd name="T74" fmla="*/ 8 w 95"/>
                <a:gd name="T75" fmla="*/ 15 h 159"/>
                <a:gd name="T76" fmla="*/ 8 w 95"/>
                <a:gd name="T77" fmla="*/ 5 h 159"/>
                <a:gd name="T78" fmla="*/ 6 w 95"/>
                <a:gd name="T79" fmla="*/ 0 h 159"/>
                <a:gd name="T80" fmla="*/ 6 w 95"/>
                <a:gd name="T81" fmla="*/ 4 h 159"/>
                <a:gd name="T82" fmla="*/ 4 w 95"/>
                <a:gd name="T83" fmla="*/ 9 h 159"/>
                <a:gd name="T84" fmla="*/ 4 w 95"/>
                <a:gd name="T85" fmla="*/ 19 h 159"/>
                <a:gd name="T86" fmla="*/ 2 w 95"/>
                <a:gd name="T87" fmla="*/ 28 h 159"/>
                <a:gd name="T88" fmla="*/ 2 w 95"/>
                <a:gd name="T89" fmla="*/ 36 h 159"/>
                <a:gd name="T90" fmla="*/ 0 w 95"/>
                <a:gd name="T91" fmla="*/ 45 h 159"/>
                <a:gd name="T92" fmla="*/ 0 w 95"/>
                <a:gd name="T93" fmla="*/ 55 h 159"/>
                <a:gd name="T94" fmla="*/ 0 w 95"/>
                <a:gd name="T9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59">
                  <a:moveTo>
                    <a:pt x="0" y="59"/>
                  </a:moveTo>
                  <a:lnTo>
                    <a:pt x="0" y="64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2" y="118"/>
                  </a:lnTo>
                  <a:lnTo>
                    <a:pt x="4" y="121"/>
                  </a:lnTo>
                  <a:lnTo>
                    <a:pt x="4" y="125"/>
                  </a:lnTo>
                  <a:lnTo>
                    <a:pt x="6" y="129"/>
                  </a:lnTo>
                  <a:lnTo>
                    <a:pt x="6" y="137"/>
                  </a:lnTo>
                  <a:lnTo>
                    <a:pt x="6" y="144"/>
                  </a:lnTo>
                  <a:lnTo>
                    <a:pt x="8" y="148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1" y="158"/>
                  </a:lnTo>
                  <a:lnTo>
                    <a:pt x="15" y="154"/>
                  </a:lnTo>
                  <a:lnTo>
                    <a:pt x="17" y="148"/>
                  </a:lnTo>
                  <a:lnTo>
                    <a:pt x="27" y="146"/>
                  </a:lnTo>
                  <a:lnTo>
                    <a:pt x="32" y="140"/>
                  </a:lnTo>
                  <a:lnTo>
                    <a:pt x="38" y="137"/>
                  </a:lnTo>
                  <a:lnTo>
                    <a:pt x="47" y="129"/>
                  </a:lnTo>
                  <a:lnTo>
                    <a:pt x="55" y="125"/>
                  </a:lnTo>
                  <a:lnTo>
                    <a:pt x="61" y="119"/>
                  </a:lnTo>
                  <a:lnTo>
                    <a:pt x="68" y="116"/>
                  </a:lnTo>
                  <a:lnTo>
                    <a:pt x="76" y="110"/>
                  </a:lnTo>
                  <a:lnTo>
                    <a:pt x="82" y="106"/>
                  </a:lnTo>
                  <a:lnTo>
                    <a:pt x="85" y="104"/>
                  </a:lnTo>
                  <a:lnTo>
                    <a:pt x="91" y="100"/>
                  </a:lnTo>
                  <a:lnTo>
                    <a:pt x="93" y="99"/>
                  </a:lnTo>
                  <a:lnTo>
                    <a:pt x="95" y="99"/>
                  </a:lnTo>
                  <a:lnTo>
                    <a:pt x="93" y="99"/>
                  </a:lnTo>
                  <a:lnTo>
                    <a:pt x="91" y="100"/>
                  </a:lnTo>
                  <a:lnTo>
                    <a:pt x="87" y="100"/>
                  </a:lnTo>
                  <a:lnTo>
                    <a:pt x="84" y="102"/>
                  </a:lnTo>
                  <a:lnTo>
                    <a:pt x="78" y="104"/>
                  </a:lnTo>
                  <a:lnTo>
                    <a:pt x="74" y="106"/>
                  </a:lnTo>
                  <a:lnTo>
                    <a:pt x="66" y="108"/>
                  </a:lnTo>
                  <a:lnTo>
                    <a:pt x="61" y="112"/>
                  </a:lnTo>
                  <a:lnTo>
                    <a:pt x="55" y="112"/>
                  </a:lnTo>
                  <a:lnTo>
                    <a:pt x="47" y="116"/>
                  </a:lnTo>
                  <a:lnTo>
                    <a:pt x="42" y="116"/>
                  </a:lnTo>
                  <a:lnTo>
                    <a:pt x="38" y="118"/>
                  </a:lnTo>
                  <a:lnTo>
                    <a:pt x="32" y="118"/>
                  </a:lnTo>
                  <a:lnTo>
                    <a:pt x="28" y="118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5" y="112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21" y="97"/>
                  </a:lnTo>
                  <a:lnTo>
                    <a:pt x="21" y="91"/>
                  </a:lnTo>
                  <a:lnTo>
                    <a:pt x="19" y="85"/>
                  </a:lnTo>
                  <a:lnTo>
                    <a:pt x="17" y="81"/>
                  </a:lnTo>
                  <a:lnTo>
                    <a:pt x="17" y="78"/>
                  </a:lnTo>
                  <a:lnTo>
                    <a:pt x="17" y="72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5" y="55"/>
                  </a:lnTo>
                  <a:lnTo>
                    <a:pt x="15" y="51"/>
                  </a:lnTo>
                  <a:lnTo>
                    <a:pt x="13" y="45"/>
                  </a:lnTo>
                  <a:lnTo>
                    <a:pt x="11" y="38"/>
                  </a:lnTo>
                  <a:lnTo>
                    <a:pt x="11" y="32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39" name="Freeform 179"/>
            <p:cNvSpPr>
              <a:spLocks/>
            </p:cNvSpPr>
            <p:nvPr/>
          </p:nvSpPr>
          <p:spPr bwMode="auto">
            <a:xfrm>
              <a:off x="1287" y="3193"/>
              <a:ext cx="78" cy="76"/>
            </a:xfrm>
            <a:custGeom>
              <a:avLst/>
              <a:gdLst>
                <a:gd name="T0" fmla="*/ 28 w 155"/>
                <a:gd name="T1" fmla="*/ 23 h 153"/>
                <a:gd name="T2" fmla="*/ 15 w 155"/>
                <a:gd name="T3" fmla="*/ 35 h 153"/>
                <a:gd name="T4" fmla="*/ 7 w 155"/>
                <a:gd name="T5" fmla="*/ 46 h 153"/>
                <a:gd name="T6" fmla="*/ 3 w 155"/>
                <a:gd name="T7" fmla="*/ 57 h 153"/>
                <a:gd name="T8" fmla="*/ 0 w 155"/>
                <a:gd name="T9" fmla="*/ 69 h 153"/>
                <a:gd name="T10" fmla="*/ 0 w 155"/>
                <a:gd name="T11" fmla="*/ 80 h 153"/>
                <a:gd name="T12" fmla="*/ 1 w 155"/>
                <a:gd name="T13" fmla="*/ 92 h 153"/>
                <a:gd name="T14" fmla="*/ 5 w 155"/>
                <a:gd name="T15" fmla="*/ 103 h 153"/>
                <a:gd name="T16" fmla="*/ 13 w 155"/>
                <a:gd name="T17" fmla="*/ 115 h 153"/>
                <a:gd name="T18" fmla="*/ 19 w 155"/>
                <a:gd name="T19" fmla="*/ 122 h 153"/>
                <a:gd name="T20" fmla="*/ 26 w 155"/>
                <a:gd name="T21" fmla="*/ 132 h 153"/>
                <a:gd name="T22" fmla="*/ 36 w 155"/>
                <a:gd name="T23" fmla="*/ 139 h 153"/>
                <a:gd name="T24" fmla="*/ 45 w 155"/>
                <a:gd name="T25" fmla="*/ 147 h 153"/>
                <a:gd name="T26" fmla="*/ 57 w 155"/>
                <a:gd name="T27" fmla="*/ 149 h 153"/>
                <a:gd name="T28" fmla="*/ 68 w 155"/>
                <a:gd name="T29" fmla="*/ 153 h 153"/>
                <a:gd name="T30" fmla="*/ 78 w 155"/>
                <a:gd name="T31" fmla="*/ 153 h 153"/>
                <a:gd name="T32" fmla="*/ 89 w 155"/>
                <a:gd name="T33" fmla="*/ 153 h 153"/>
                <a:gd name="T34" fmla="*/ 98 w 155"/>
                <a:gd name="T35" fmla="*/ 149 h 153"/>
                <a:gd name="T36" fmla="*/ 108 w 155"/>
                <a:gd name="T37" fmla="*/ 145 h 153"/>
                <a:gd name="T38" fmla="*/ 117 w 155"/>
                <a:gd name="T39" fmla="*/ 139 h 153"/>
                <a:gd name="T40" fmla="*/ 127 w 155"/>
                <a:gd name="T41" fmla="*/ 134 h 153"/>
                <a:gd name="T42" fmla="*/ 133 w 155"/>
                <a:gd name="T43" fmla="*/ 124 h 153"/>
                <a:gd name="T44" fmla="*/ 140 w 155"/>
                <a:gd name="T45" fmla="*/ 115 h 153"/>
                <a:gd name="T46" fmla="*/ 144 w 155"/>
                <a:gd name="T47" fmla="*/ 107 h 153"/>
                <a:gd name="T48" fmla="*/ 150 w 155"/>
                <a:gd name="T49" fmla="*/ 96 h 153"/>
                <a:gd name="T50" fmla="*/ 154 w 155"/>
                <a:gd name="T51" fmla="*/ 86 h 153"/>
                <a:gd name="T52" fmla="*/ 155 w 155"/>
                <a:gd name="T53" fmla="*/ 76 h 153"/>
                <a:gd name="T54" fmla="*/ 154 w 155"/>
                <a:gd name="T55" fmla="*/ 65 h 153"/>
                <a:gd name="T56" fmla="*/ 152 w 155"/>
                <a:gd name="T57" fmla="*/ 56 h 153"/>
                <a:gd name="T58" fmla="*/ 148 w 155"/>
                <a:gd name="T59" fmla="*/ 44 h 153"/>
                <a:gd name="T60" fmla="*/ 142 w 155"/>
                <a:gd name="T61" fmla="*/ 35 h 153"/>
                <a:gd name="T62" fmla="*/ 135 w 155"/>
                <a:gd name="T63" fmla="*/ 25 h 153"/>
                <a:gd name="T64" fmla="*/ 125 w 155"/>
                <a:gd name="T65" fmla="*/ 18 h 153"/>
                <a:gd name="T66" fmla="*/ 116 w 155"/>
                <a:gd name="T67" fmla="*/ 12 h 153"/>
                <a:gd name="T68" fmla="*/ 104 w 155"/>
                <a:gd name="T69" fmla="*/ 6 h 153"/>
                <a:gd name="T70" fmla="*/ 95 w 155"/>
                <a:gd name="T71" fmla="*/ 0 h 153"/>
                <a:gd name="T72" fmla="*/ 87 w 155"/>
                <a:gd name="T73" fmla="*/ 0 h 153"/>
                <a:gd name="T74" fmla="*/ 79 w 155"/>
                <a:gd name="T75" fmla="*/ 0 h 153"/>
                <a:gd name="T76" fmla="*/ 68 w 155"/>
                <a:gd name="T77" fmla="*/ 0 h 153"/>
                <a:gd name="T78" fmla="*/ 55 w 155"/>
                <a:gd name="T79" fmla="*/ 4 h 153"/>
                <a:gd name="T80" fmla="*/ 45 w 155"/>
                <a:gd name="T81" fmla="*/ 10 h 153"/>
                <a:gd name="T82" fmla="*/ 38 w 155"/>
                <a:gd name="T83" fmla="*/ 18 h 153"/>
                <a:gd name="T84" fmla="*/ 36 w 155"/>
                <a:gd name="T85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53">
                  <a:moveTo>
                    <a:pt x="36" y="19"/>
                  </a:moveTo>
                  <a:lnTo>
                    <a:pt x="28" y="23"/>
                  </a:lnTo>
                  <a:lnTo>
                    <a:pt x="22" y="29"/>
                  </a:lnTo>
                  <a:lnTo>
                    <a:pt x="15" y="35"/>
                  </a:lnTo>
                  <a:lnTo>
                    <a:pt x="13" y="40"/>
                  </a:lnTo>
                  <a:lnTo>
                    <a:pt x="7" y="46"/>
                  </a:lnTo>
                  <a:lnTo>
                    <a:pt x="3" y="52"/>
                  </a:lnTo>
                  <a:lnTo>
                    <a:pt x="3" y="57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1" y="86"/>
                  </a:lnTo>
                  <a:lnTo>
                    <a:pt x="1" y="92"/>
                  </a:lnTo>
                  <a:lnTo>
                    <a:pt x="3" y="97"/>
                  </a:lnTo>
                  <a:lnTo>
                    <a:pt x="5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5" y="118"/>
                  </a:lnTo>
                  <a:lnTo>
                    <a:pt x="19" y="122"/>
                  </a:lnTo>
                  <a:lnTo>
                    <a:pt x="24" y="128"/>
                  </a:lnTo>
                  <a:lnTo>
                    <a:pt x="26" y="132"/>
                  </a:lnTo>
                  <a:lnTo>
                    <a:pt x="32" y="135"/>
                  </a:lnTo>
                  <a:lnTo>
                    <a:pt x="36" y="139"/>
                  </a:lnTo>
                  <a:lnTo>
                    <a:pt x="43" y="143"/>
                  </a:lnTo>
                  <a:lnTo>
                    <a:pt x="45" y="147"/>
                  </a:lnTo>
                  <a:lnTo>
                    <a:pt x="51" y="149"/>
                  </a:lnTo>
                  <a:lnTo>
                    <a:pt x="57" y="149"/>
                  </a:lnTo>
                  <a:lnTo>
                    <a:pt x="64" y="153"/>
                  </a:lnTo>
                  <a:lnTo>
                    <a:pt x="68" y="153"/>
                  </a:lnTo>
                  <a:lnTo>
                    <a:pt x="74" y="153"/>
                  </a:lnTo>
                  <a:lnTo>
                    <a:pt x="78" y="153"/>
                  </a:lnTo>
                  <a:lnTo>
                    <a:pt x="85" y="153"/>
                  </a:lnTo>
                  <a:lnTo>
                    <a:pt x="89" y="153"/>
                  </a:lnTo>
                  <a:lnTo>
                    <a:pt x="95" y="151"/>
                  </a:lnTo>
                  <a:lnTo>
                    <a:pt x="98" y="149"/>
                  </a:lnTo>
                  <a:lnTo>
                    <a:pt x="104" y="149"/>
                  </a:lnTo>
                  <a:lnTo>
                    <a:pt x="108" y="145"/>
                  </a:lnTo>
                  <a:lnTo>
                    <a:pt x="114" y="143"/>
                  </a:lnTo>
                  <a:lnTo>
                    <a:pt x="117" y="139"/>
                  </a:lnTo>
                  <a:lnTo>
                    <a:pt x="121" y="135"/>
                  </a:lnTo>
                  <a:lnTo>
                    <a:pt x="127" y="134"/>
                  </a:lnTo>
                  <a:lnTo>
                    <a:pt x="129" y="128"/>
                  </a:lnTo>
                  <a:lnTo>
                    <a:pt x="133" y="124"/>
                  </a:lnTo>
                  <a:lnTo>
                    <a:pt x="138" y="120"/>
                  </a:lnTo>
                  <a:lnTo>
                    <a:pt x="140" y="115"/>
                  </a:lnTo>
                  <a:lnTo>
                    <a:pt x="144" y="111"/>
                  </a:lnTo>
                  <a:lnTo>
                    <a:pt x="144" y="107"/>
                  </a:lnTo>
                  <a:lnTo>
                    <a:pt x="148" y="103"/>
                  </a:lnTo>
                  <a:lnTo>
                    <a:pt x="150" y="96"/>
                  </a:lnTo>
                  <a:lnTo>
                    <a:pt x="152" y="92"/>
                  </a:lnTo>
                  <a:lnTo>
                    <a:pt x="154" y="86"/>
                  </a:lnTo>
                  <a:lnTo>
                    <a:pt x="155" y="82"/>
                  </a:lnTo>
                  <a:lnTo>
                    <a:pt x="155" y="76"/>
                  </a:lnTo>
                  <a:lnTo>
                    <a:pt x="155" y="71"/>
                  </a:lnTo>
                  <a:lnTo>
                    <a:pt x="154" y="65"/>
                  </a:lnTo>
                  <a:lnTo>
                    <a:pt x="154" y="61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6" y="40"/>
                  </a:lnTo>
                  <a:lnTo>
                    <a:pt x="142" y="35"/>
                  </a:lnTo>
                  <a:lnTo>
                    <a:pt x="138" y="31"/>
                  </a:lnTo>
                  <a:lnTo>
                    <a:pt x="135" y="25"/>
                  </a:lnTo>
                  <a:lnTo>
                    <a:pt x="131" y="21"/>
                  </a:lnTo>
                  <a:lnTo>
                    <a:pt x="125" y="18"/>
                  </a:lnTo>
                  <a:lnTo>
                    <a:pt x="119" y="14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0" name="Freeform 180"/>
            <p:cNvSpPr>
              <a:spLocks/>
            </p:cNvSpPr>
            <p:nvPr/>
          </p:nvSpPr>
          <p:spPr bwMode="auto">
            <a:xfrm>
              <a:off x="1374" y="3138"/>
              <a:ext cx="71" cy="75"/>
            </a:xfrm>
            <a:custGeom>
              <a:avLst/>
              <a:gdLst>
                <a:gd name="T0" fmla="*/ 37 w 143"/>
                <a:gd name="T1" fmla="*/ 8 h 150"/>
                <a:gd name="T2" fmla="*/ 25 w 143"/>
                <a:gd name="T3" fmla="*/ 15 h 150"/>
                <a:gd name="T4" fmla="*/ 18 w 143"/>
                <a:gd name="T5" fmla="*/ 23 h 150"/>
                <a:gd name="T6" fmla="*/ 10 w 143"/>
                <a:gd name="T7" fmla="*/ 33 h 150"/>
                <a:gd name="T8" fmla="*/ 4 w 143"/>
                <a:gd name="T9" fmla="*/ 46 h 150"/>
                <a:gd name="T10" fmla="*/ 2 w 143"/>
                <a:gd name="T11" fmla="*/ 57 h 150"/>
                <a:gd name="T12" fmla="*/ 0 w 143"/>
                <a:gd name="T13" fmla="*/ 71 h 150"/>
                <a:gd name="T14" fmla="*/ 0 w 143"/>
                <a:gd name="T15" fmla="*/ 82 h 150"/>
                <a:gd name="T16" fmla="*/ 2 w 143"/>
                <a:gd name="T17" fmla="*/ 93 h 150"/>
                <a:gd name="T18" fmla="*/ 4 w 143"/>
                <a:gd name="T19" fmla="*/ 107 h 150"/>
                <a:gd name="T20" fmla="*/ 12 w 143"/>
                <a:gd name="T21" fmla="*/ 116 h 150"/>
                <a:gd name="T22" fmla="*/ 18 w 143"/>
                <a:gd name="T23" fmla="*/ 126 h 150"/>
                <a:gd name="T24" fmla="*/ 25 w 143"/>
                <a:gd name="T25" fmla="*/ 135 h 150"/>
                <a:gd name="T26" fmla="*/ 35 w 143"/>
                <a:gd name="T27" fmla="*/ 141 h 150"/>
                <a:gd name="T28" fmla="*/ 48 w 143"/>
                <a:gd name="T29" fmla="*/ 145 h 150"/>
                <a:gd name="T30" fmla="*/ 61 w 143"/>
                <a:gd name="T31" fmla="*/ 148 h 150"/>
                <a:gd name="T32" fmla="*/ 76 w 143"/>
                <a:gd name="T33" fmla="*/ 148 h 150"/>
                <a:gd name="T34" fmla="*/ 90 w 143"/>
                <a:gd name="T35" fmla="*/ 145 h 150"/>
                <a:gd name="T36" fmla="*/ 101 w 143"/>
                <a:gd name="T37" fmla="*/ 143 h 150"/>
                <a:gd name="T38" fmla="*/ 111 w 143"/>
                <a:gd name="T39" fmla="*/ 137 h 150"/>
                <a:gd name="T40" fmla="*/ 120 w 143"/>
                <a:gd name="T41" fmla="*/ 129 h 150"/>
                <a:gd name="T42" fmla="*/ 126 w 143"/>
                <a:gd name="T43" fmla="*/ 124 h 150"/>
                <a:gd name="T44" fmla="*/ 133 w 143"/>
                <a:gd name="T45" fmla="*/ 116 h 150"/>
                <a:gd name="T46" fmla="*/ 137 w 143"/>
                <a:gd name="T47" fmla="*/ 109 h 150"/>
                <a:gd name="T48" fmla="*/ 141 w 143"/>
                <a:gd name="T49" fmla="*/ 99 h 150"/>
                <a:gd name="T50" fmla="*/ 143 w 143"/>
                <a:gd name="T51" fmla="*/ 90 h 150"/>
                <a:gd name="T52" fmla="*/ 143 w 143"/>
                <a:gd name="T53" fmla="*/ 78 h 150"/>
                <a:gd name="T54" fmla="*/ 141 w 143"/>
                <a:gd name="T55" fmla="*/ 69 h 150"/>
                <a:gd name="T56" fmla="*/ 139 w 143"/>
                <a:gd name="T57" fmla="*/ 57 h 150"/>
                <a:gd name="T58" fmla="*/ 135 w 143"/>
                <a:gd name="T59" fmla="*/ 50 h 150"/>
                <a:gd name="T60" fmla="*/ 133 w 143"/>
                <a:gd name="T61" fmla="*/ 40 h 150"/>
                <a:gd name="T62" fmla="*/ 126 w 143"/>
                <a:gd name="T63" fmla="*/ 33 h 150"/>
                <a:gd name="T64" fmla="*/ 116 w 143"/>
                <a:gd name="T65" fmla="*/ 21 h 150"/>
                <a:gd name="T66" fmla="*/ 103 w 143"/>
                <a:gd name="T67" fmla="*/ 10 h 150"/>
                <a:gd name="T68" fmla="*/ 88 w 143"/>
                <a:gd name="T69" fmla="*/ 4 h 150"/>
                <a:gd name="T70" fmla="*/ 76 w 143"/>
                <a:gd name="T71" fmla="*/ 0 h 150"/>
                <a:gd name="T72" fmla="*/ 63 w 143"/>
                <a:gd name="T73" fmla="*/ 0 h 150"/>
                <a:gd name="T74" fmla="*/ 54 w 143"/>
                <a:gd name="T75" fmla="*/ 0 h 150"/>
                <a:gd name="T76" fmla="*/ 44 w 143"/>
                <a:gd name="T77" fmla="*/ 2 h 150"/>
                <a:gd name="T78" fmla="*/ 42 w 143"/>
                <a:gd name="T7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" h="150">
                  <a:moveTo>
                    <a:pt x="42" y="4"/>
                  </a:moveTo>
                  <a:lnTo>
                    <a:pt x="37" y="8"/>
                  </a:lnTo>
                  <a:lnTo>
                    <a:pt x="33" y="10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18" y="23"/>
                  </a:lnTo>
                  <a:lnTo>
                    <a:pt x="12" y="29"/>
                  </a:lnTo>
                  <a:lnTo>
                    <a:pt x="10" y="33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93"/>
                  </a:lnTo>
                  <a:lnTo>
                    <a:pt x="4" y="99"/>
                  </a:lnTo>
                  <a:lnTo>
                    <a:pt x="4" y="107"/>
                  </a:lnTo>
                  <a:lnTo>
                    <a:pt x="8" y="110"/>
                  </a:lnTo>
                  <a:lnTo>
                    <a:pt x="12" y="116"/>
                  </a:lnTo>
                  <a:lnTo>
                    <a:pt x="14" y="122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5" y="135"/>
                  </a:lnTo>
                  <a:lnTo>
                    <a:pt x="31" y="139"/>
                  </a:lnTo>
                  <a:lnTo>
                    <a:pt x="35" y="141"/>
                  </a:lnTo>
                  <a:lnTo>
                    <a:pt x="42" y="145"/>
                  </a:lnTo>
                  <a:lnTo>
                    <a:pt x="48" y="145"/>
                  </a:lnTo>
                  <a:lnTo>
                    <a:pt x="54" y="148"/>
                  </a:lnTo>
                  <a:lnTo>
                    <a:pt x="61" y="148"/>
                  </a:lnTo>
                  <a:lnTo>
                    <a:pt x="69" y="150"/>
                  </a:lnTo>
                  <a:lnTo>
                    <a:pt x="76" y="148"/>
                  </a:lnTo>
                  <a:lnTo>
                    <a:pt x="82" y="147"/>
                  </a:lnTo>
                  <a:lnTo>
                    <a:pt x="90" y="145"/>
                  </a:lnTo>
                  <a:lnTo>
                    <a:pt x="95" y="145"/>
                  </a:lnTo>
                  <a:lnTo>
                    <a:pt x="101" y="143"/>
                  </a:lnTo>
                  <a:lnTo>
                    <a:pt x="105" y="141"/>
                  </a:lnTo>
                  <a:lnTo>
                    <a:pt x="111" y="137"/>
                  </a:lnTo>
                  <a:lnTo>
                    <a:pt x="116" y="135"/>
                  </a:lnTo>
                  <a:lnTo>
                    <a:pt x="120" y="129"/>
                  </a:lnTo>
                  <a:lnTo>
                    <a:pt x="124" y="128"/>
                  </a:lnTo>
                  <a:lnTo>
                    <a:pt x="126" y="124"/>
                  </a:lnTo>
                  <a:lnTo>
                    <a:pt x="130" y="122"/>
                  </a:lnTo>
                  <a:lnTo>
                    <a:pt x="133" y="116"/>
                  </a:lnTo>
                  <a:lnTo>
                    <a:pt x="135" y="110"/>
                  </a:lnTo>
                  <a:lnTo>
                    <a:pt x="137" y="109"/>
                  </a:lnTo>
                  <a:lnTo>
                    <a:pt x="139" y="103"/>
                  </a:lnTo>
                  <a:lnTo>
                    <a:pt x="141" y="99"/>
                  </a:lnTo>
                  <a:lnTo>
                    <a:pt x="141" y="93"/>
                  </a:lnTo>
                  <a:lnTo>
                    <a:pt x="143" y="90"/>
                  </a:lnTo>
                  <a:lnTo>
                    <a:pt x="143" y="84"/>
                  </a:lnTo>
                  <a:lnTo>
                    <a:pt x="143" y="78"/>
                  </a:lnTo>
                  <a:lnTo>
                    <a:pt x="143" y="72"/>
                  </a:lnTo>
                  <a:lnTo>
                    <a:pt x="141" y="69"/>
                  </a:lnTo>
                  <a:lnTo>
                    <a:pt x="141" y="63"/>
                  </a:lnTo>
                  <a:lnTo>
                    <a:pt x="139" y="57"/>
                  </a:lnTo>
                  <a:lnTo>
                    <a:pt x="137" y="53"/>
                  </a:lnTo>
                  <a:lnTo>
                    <a:pt x="135" y="50"/>
                  </a:lnTo>
                  <a:lnTo>
                    <a:pt x="135" y="46"/>
                  </a:lnTo>
                  <a:lnTo>
                    <a:pt x="133" y="40"/>
                  </a:lnTo>
                  <a:lnTo>
                    <a:pt x="130" y="36"/>
                  </a:lnTo>
                  <a:lnTo>
                    <a:pt x="126" y="33"/>
                  </a:lnTo>
                  <a:lnTo>
                    <a:pt x="124" y="31"/>
                  </a:lnTo>
                  <a:lnTo>
                    <a:pt x="116" y="21"/>
                  </a:lnTo>
                  <a:lnTo>
                    <a:pt x="109" y="15"/>
                  </a:lnTo>
                  <a:lnTo>
                    <a:pt x="103" y="10"/>
                  </a:lnTo>
                  <a:lnTo>
                    <a:pt x="95" y="8"/>
                  </a:lnTo>
                  <a:lnTo>
                    <a:pt x="88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1" name="Freeform 181"/>
            <p:cNvSpPr>
              <a:spLocks/>
            </p:cNvSpPr>
            <p:nvPr/>
          </p:nvSpPr>
          <p:spPr bwMode="auto">
            <a:xfrm>
              <a:off x="1327" y="3267"/>
              <a:ext cx="78" cy="78"/>
            </a:xfrm>
            <a:custGeom>
              <a:avLst/>
              <a:gdLst>
                <a:gd name="T0" fmla="*/ 25 w 156"/>
                <a:gd name="T1" fmla="*/ 15 h 156"/>
                <a:gd name="T2" fmla="*/ 16 w 156"/>
                <a:gd name="T3" fmla="*/ 23 h 156"/>
                <a:gd name="T4" fmla="*/ 10 w 156"/>
                <a:gd name="T5" fmla="*/ 34 h 156"/>
                <a:gd name="T6" fmla="*/ 6 w 156"/>
                <a:gd name="T7" fmla="*/ 43 h 156"/>
                <a:gd name="T8" fmla="*/ 2 w 156"/>
                <a:gd name="T9" fmla="*/ 53 h 156"/>
                <a:gd name="T10" fmla="*/ 0 w 156"/>
                <a:gd name="T11" fmla="*/ 64 h 156"/>
                <a:gd name="T12" fmla="*/ 0 w 156"/>
                <a:gd name="T13" fmla="*/ 74 h 156"/>
                <a:gd name="T14" fmla="*/ 0 w 156"/>
                <a:gd name="T15" fmla="*/ 85 h 156"/>
                <a:gd name="T16" fmla="*/ 2 w 156"/>
                <a:gd name="T17" fmla="*/ 95 h 156"/>
                <a:gd name="T18" fmla="*/ 6 w 156"/>
                <a:gd name="T19" fmla="*/ 106 h 156"/>
                <a:gd name="T20" fmla="*/ 8 w 156"/>
                <a:gd name="T21" fmla="*/ 114 h 156"/>
                <a:gd name="T22" fmla="*/ 14 w 156"/>
                <a:gd name="T23" fmla="*/ 123 h 156"/>
                <a:gd name="T24" fmla="*/ 23 w 156"/>
                <a:gd name="T25" fmla="*/ 137 h 156"/>
                <a:gd name="T26" fmla="*/ 35 w 156"/>
                <a:gd name="T27" fmla="*/ 144 h 156"/>
                <a:gd name="T28" fmla="*/ 44 w 156"/>
                <a:gd name="T29" fmla="*/ 150 h 156"/>
                <a:gd name="T30" fmla="*/ 54 w 156"/>
                <a:gd name="T31" fmla="*/ 154 h 156"/>
                <a:gd name="T32" fmla="*/ 63 w 156"/>
                <a:gd name="T33" fmla="*/ 156 h 156"/>
                <a:gd name="T34" fmla="*/ 73 w 156"/>
                <a:gd name="T35" fmla="*/ 156 h 156"/>
                <a:gd name="T36" fmla="*/ 84 w 156"/>
                <a:gd name="T37" fmla="*/ 152 h 156"/>
                <a:gd name="T38" fmla="*/ 95 w 156"/>
                <a:gd name="T39" fmla="*/ 150 h 156"/>
                <a:gd name="T40" fmla="*/ 105 w 156"/>
                <a:gd name="T41" fmla="*/ 142 h 156"/>
                <a:gd name="T42" fmla="*/ 114 w 156"/>
                <a:gd name="T43" fmla="*/ 137 h 156"/>
                <a:gd name="T44" fmla="*/ 124 w 156"/>
                <a:gd name="T45" fmla="*/ 131 h 156"/>
                <a:gd name="T46" fmla="*/ 133 w 156"/>
                <a:gd name="T47" fmla="*/ 121 h 156"/>
                <a:gd name="T48" fmla="*/ 139 w 156"/>
                <a:gd name="T49" fmla="*/ 114 h 156"/>
                <a:gd name="T50" fmla="*/ 147 w 156"/>
                <a:gd name="T51" fmla="*/ 102 h 156"/>
                <a:gd name="T52" fmla="*/ 152 w 156"/>
                <a:gd name="T53" fmla="*/ 91 h 156"/>
                <a:gd name="T54" fmla="*/ 154 w 156"/>
                <a:gd name="T55" fmla="*/ 80 h 156"/>
                <a:gd name="T56" fmla="*/ 156 w 156"/>
                <a:gd name="T57" fmla="*/ 68 h 156"/>
                <a:gd name="T58" fmla="*/ 156 w 156"/>
                <a:gd name="T59" fmla="*/ 57 h 156"/>
                <a:gd name="T60" fmla="*/ 152 w 156"/>
                <a:gd name="T61" fmla="*/ 45 h 156"/>
                <a:gd name="T62" fmla="*/ 149 w 156"/>
                <a:gd name="T63" fmla="*/ 32 h 156"/>
                <a:gd name="T64" fmla="*/ 141 w 156"/>
                <a:gd name="T65" fmla="*/ 23 h 156"/>
                <a:gd name="T66" fmla="*/ 132 w 156"/>
                <a:gd name="T67" fmla="*/ 15 h 156"/>
                <a:gd name="T68" fmla="*/ 124 w 156"/>
                <a:gd name="T69" fmla="*/ 9 h 156"/>
                <a:gd name="T70" fmla="*/ 113 w 156"/>
                <a:gd name="T71" fmla="*/ 5 h 156"/>
                <a:gd name="T72" fmla="*/ 103 w 156"/>
                <a:gd name="T73" fmla="*/ 2 h 156"/>
                <a:gd name="T74" fmla="*/ 94 w 156"/>
                <a:gd name="T75" fmla="*/ 0 h 156"/>
                <a:gd name="T76" fmla="*/ 82 w 156"/>
                <a:gd name="T77" fmla="*/ 0 h 156"/>
                <a:gd name="T78" fmla="*/ 73 w 156"/>
                <a:gd name="T79" fmla="*/ 2 h 156"/>
                <a:gd name="T80" fmla="*/ 63 w 156"/>
                <a:gd name="T81" fmla="*/ 2 h 156"/>
                <a:gd name="T82" fmla="*/ 50 w 156"/>
                <a:gd name="T83" fmla="*/ 4 h 156"/>
                <a:gd name="T84" fmla="*/ 38 w 156"/>
                <a:gd name="T85" fmla="*/ 5 h 156"/>
                <a:gd name="T86" fmla="*/ 29 w 156"/>
                <a:gd name="T87" fmla="*/ 9 h 156"/>
                <a:gd name="T88" fmla="*/ 29 w 156"/>
                <a:gd name="T89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6" h="156">
                  <a:moveTo>
                    <a:pt x="29" y="11"/>
                  </a:moveTo>
                  <a:lnTo>
                    <a:pt x="25" y="15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6" y="47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2" y="91"/>
                  </a:lnTo>
                  <a:lnTo>
                    <a:pt x="2" y="95"/>
                  </a:lnTo>
                  <a:lnTo>
                    <a:pt x="4" y="100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8" y="114"/>
                  </a:lnTo>
                  <a:lnTo>
                    <a:pt x="10" y="118"/>
                  </a:lnTo>
                  <a:lnTo>
                    <a:pt x="14" y="123"/>
                  </a:lnTo>
                  <a:lnTo>
                    <a:pt x="16" y="129"/>
                  </a:lnTo>
                  <a:lnTo>
                    <a:pt x="23" y="137"/>
                  </a:lnTo>
                  <a:lnTo>
                    <a:pt x="31" y="142"/>
                  </a:lnTo>
                  <a:lnTo>
                    <a:pt x="35" y="144"/>
                  </a:lnTo>
                  <a:lnTo>
                    <a:pt x="38" y="148"/>
                  </a:lnTo>
                  <a:lnTo>
                    <a:pt x="44" y="150"/>
                  </a:lnTo>
                  <a:lnTo>
                    <a:pt x="48" y="154"/>
                  </a:lnTo>
                  <a:lnTo>
                    <a:pt x="54" y="154"/>
                  </a:lnTo>
                  <a:lnTo>
                    <a:pt x="59" y="156"/>
                  </a:lnTo>
                  <a:lnTo>
                    <a:pt x="63" y="156"/>
                  </a:lnTo>
                  <a:lnTo>
                    <a:pt x="67" y="156"/>
                  </a:lnTo>
                  <a:lnTo>
                    <a:pt x="73" y="156"/>
                  </a:lnTo>
                  <a:lnTo>
                    <a:pt x="78" y="154"/>
                  </a:lnTo>
                  <a:lnTo>
                    <a:pt x="84" y="152"/>
                  </a:lnTo>
                  <a:lnTo>
                    <a:pt x="90" y="152"/>
                  </a:lnTo>
                  <a:lnTo>
                    <a:pt x="95" y="150"/>
                  </a:lnTo>
                  <a:lnTo>
                    <a:pt x="99" y="146"/>
                  </a:lnTo>
                  <a:lnTo>
                    <a:pt x="105" y="142"/>
                  </a:lnTo>
                  <a:lnTo>
                    <a:pt x="111" y="140"/>
                  </a:lnTo>
                  <a:lnTo>
                    <a:pt x="114" y="137"/>
                  </a:lnTo>
                  <a:lnTo>
                    <a:pt x="118" y="135"/>
                  </a:lnTo>
                  <a:lnTo>
                    <a:pt x="124" y="131"/>
                  </a:lnTo>
                  <a:lnTo>
                    <a:pt x="130" y="129"/>
                  </a:lnTo>
                  <a:lnTo>
                    <a:pt x="133" y="121"/>
                  </a:lnTo>
                  <a:lnTo>
                    <a:pt x="137" y="118"/>
                  </a:lnTo>
                  <a:lnTo>
                    <a:pt x="139" y="114"/>
                  </a:lnTo>
                  <a:lnTo>
                    <a:pt x="143" y="108"/>
                  </a:lnTo>
                  <a:lnTo>
                    <a:pt x="147" y="102"/>
                  </a:lnTo>
                  <a:lnTo>
                    <a:pt x="149" y="97"/>
                  </a:lnTo>
                  <a:lnTo>
                    <a:pt x="152" y="91"/>
                  </a:lnTo>
                  <a:lnTo>
                    <a:pt x="154" y="87"/>
                  </a:lnTo>
                  <a:lnTo>
                    <a:pt x="154" y="80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6" y="62"/>
                  </a:lnTo>
                  <a:lnTo>
                    <a:pt x="156" y="57"/>
                  </a:lnTo>
                  <a:lnTo>
                    <a:pt x="154" y="49"/>
                  </a:lnTo>
                  <a:lnTo>
                    <a:pt x="152" y="45"/>
                  </a:lnTo>
                  <a:lnTo>
                    <a:pt x="152" y="38"/>
                  </a:lnTo>
                  <a:lnTo>
                    <a:pt x="149" y="32"/>
                  </a:lnTo>
                  <a:lnTo>
                    <a:pt x="145" y="26"/>
                  </a:lnTo>
                  <a:lnTo>
                    <a:pt x="141" y="23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30" y="11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13" y="5"/>
                  </a:lnTo>
                  <a:lnTo>
                    <a:pt x="107" y="4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0" y="4"/>
                  </a:lnTo>
                  <a:lnTo>
                    <a:pt x="44" y="5"/>
                  </a:lnTo>
                  <a:lnTo>
                    <a:pt x="38" y="5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2" name="Freeform 182"/>
            <p:cNvSpPr>
              <a:spLocks/>
            </p:cNvSpPr>
            <p:nvPr/>
          </p:nvSpPr>
          <p:spPr bwMode="auto">
            <a:xfrm>
              <a:off x="1451" y="3178"/>
              <a:ext cx="75" cy="77"/>
            </a:xfrm>
            <a:custGeom>
              <a:avLst/>
              <a:gdLst>
                <a:gd name="T0" fmla="*/ 54 w 150"/>
                <a:gd name="T1" fmla="*/ 4 h 156"/>
                <a:gd name="T2" fmla="*/ 40 w 150"/>
                <a:gd name="T3" fmla="*/ 11 h 156"/>
                <a:gd name="T4" fmla="*/ 27 w 150"/>
                <a:gd name="T5" fmla="*/ 19 h 156"/>
                <a:gd name="T6" fmla="*/ 17 w 150"/>
                <a:gd name="T7" fmla="*/ 30 h 156"/>
                <a:gd name="T8" fmla="*/ 10 w 150"/>
                <a:gd name="T9" fmla="*/ 42 h 156"/>
                <a:gd name="T10" fmla="*/ 4 w 150"/>
                <a:gd name="T11" fmla="*/ 57 h 156"/>
                <a:gd name="T12" fmla="*/ 0 w 150"/>
                <a:gd name="T13" fmla="*/ 70 h 156"/>
                <a:gd name="T14" fmla="*/ 0 w 150"/>
                <a:gd name="T15" fmla="*/ 86 h 156"/>
                <a:gd name="T16" fmla="*/ 0 w 150"/>
                <a:gd name="T17" fmla="*/ 97 h 156"/>
                <a:gd name="T18" fmla="*/ 0 w 150"/>
                <a:gd name="T19" fmla="*/ 110 h 156"/>
                <a:gd name="T20" fmla="*/ 6 w 150"/>
                <a:gd name="T21" fmla="*/ 124 h 156"/>
                <a:gd name="T22" fmla="*/ 12 w 150"/>
                <a:gd name="T23" fmla="*/ 133 h 156"/>
                <a:gd name="T24" fmla="*/ 21 w 150"/>
                <a:gd name="T25" fmla="*/ 143 h 156"/>
                <a:gd name="T26" fmla="*/ 31 w 150"/>
                <a:gd name="T27" fmla="*/ 150 h 156"/>
                <a:gd name="T28" fmla="*/ 44 w 150"/>
                <a:gd name="T29" fmla="*/ 154 h 156"/>
                <a:gd name="T30" fmla="*/ 59 w 150"/>
                <a:gd name="T31" fmla="*/ 156 h 156"/>
                <a:gd name="T32" fmla="*/ 74 w 150"/>
                <a:gd name="T33" fmla="*/ 156 h 156"/>
                <a:gd name="T34" fmla="*/ 88 w 150"/>
                <a:gd name="T35" fmla="*/ 154 h 156"/>
                <a:gd name="T36" fmla="*/ 101 w 150"/>
                <a:gd name="T37" fmla="*/ 150 h 156"/>
                <a:gd name="T38" fmla="*/ 111 w 150"/>
                <a:gd name="T39" fmla="*/ 145 h 156"/>
                <a:gd name="T40" fmla="*/ 120 w 150"/>
                <a:gd name="T41" fmla="*/ 137 h 156"/>
                <a:gd name="T42" fmla="*/ 130 w 150"/>
                <a:gd name="T43" fmla="*/ 131 h 156"/>
                <a:gd name="T44" fmla="*/ 139 w 150"/>
                <a:gd name="T45" fmla="*/ 120 h 156"/>
                <a:gd name="T46" fmla="*/ 147 w 150"/>
                <a:gd name="T47" fmla="*/ 106 h 156"/>
                <a:gd name="T48" fmla="*/ 149 w 150"/>
                <a:gd name="T49" fmla="*/ 95 h 156"/>
                <a:gd name="T50" fmla="*/ 149 w 150"/>
                <a:gd name="T51" fmla="*/ 86 h 156"/>
                <a:gd name="T52" fmla="*/ 150 w 150"/>
                <a:gd name="T53" fmla="*/ 76 h 156"/>
                <a:gd name="T54" fmla="*/ 150 w 150"/>
                <a:gd name="T55" fmla="*/ 67 h 156"/>
                <a:gd name="T56" fmla="*/ 149 w 150"/>
                <a:gd name="T57" fmla="*/ 59 h 156"/>
                <a:gd name="T58" fmla="*/ 147 w 150"/>
                <a:gd name="T59" fmla="*/ 49 h 156"/>
                <a:gd name="T60" fmla="*/ 143 w 150"/>
                <a:gd name="T61" fmla="*/ 42 h 156"/>
                <a:gd name="T62" fmla="*/ 137 w 150"/>
                <a:gd name="T63" fmla="*/ 30 h 156"/>
                <a:gd name="T64" fmla="*/ 133 w 150"/>
                <a:gd name="T65" fmla="*/ 25 h 156"/>
                <a:gd name="T66" fmla="*/ 124 w 150"/>
                <a:gd name="T67" fmla="*/ 15 h 156"/>
                <a:gd name="T68" fmla="*/ 111 w 150"/>
                <a:gd name="T69" fmla="*/ 8 h 156"/>
                <a:gd name="T70" fmla="*/ 99 w 150"/>
                <a:gd name="T71" fmla="*/ 2 h 156"/>
                <a:gd name="T72" fmla="*/ 86 w 150"/>
                <a:gd name="T73" fmla="*/ 0 h 156"/>
                <a:gd name="T74" fmla="*/ 74 w 150"/>
                <a:gd name="T75" fmla="*/ 0 h 156"/>
                <a:gd name="T76" fmla="*/ 63 w 150"/>
                <a:gd name="T77" fmla="*/ 0 h 156"/>
                <a:gd name="T78" fmla="*/ 63 w 150"/>
                <a:gd name="T7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0" h="156">
                  <a:moveTo>
                    <a:pt x="63" y="0"/>
                  </a:moveTo>
                  <a:lnTo>
                    <a:pt x="54" y="4"/>
                  </a:lnTo>
                  <a:lnTo>
                    <a:pt x="46" y="8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27" y="19"/>
                  </a:lnTo>
                  <a:lnTo>
                    <a:pt x="21" y="25"/>
                  </a:lnTo>
                  <a:lnTo>
                    <a:pt x="17" y="30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8" y="49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10" y="127"/>
                  </a:lnTo>
                  <a:lnTo>
                    <a:pt x="12" y="133"/>
                  </a:lnTo>
                  <a:lnTo>
                    <a:pt x="17" y="139"/>
                  </a:lnTo>
                  <a:lnTo>
                    <a:pt x="21" y="143"/>
                  </a:lnTo>
                  <a:lnTo>
                    <a:pt x="27" y="146"/>
                  </a:lnTo>
                  <a:lnTo>
                    <a:pt x="31" y="150"/>
                  </a:lnTo>
                  <a:lnTo>
                    <a:pt x="38" y="152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9" y="156"/>
                  </a:lnTo>
                  <a:lnTo>
                    <a:pt x="67" y="156"/>
                  </a:lnTo>
                  <a:lnTo>
                    <a:pt x="74" y="156"/>
                  </a:lnTo>
                  <a:lnTo>
                    <a:pt x="82" y="156"/>
                  </a:lnTo>
                  <a:lnTo>
                    <a:pt x="88" y="154"/>
                  </a:lnTo>
                  <a:lnTo>
                    <a:pt x="93" y="152"/>
                  </a:lnTo>
                  <a:lnTo>
                    <a:pt x="101" y="150"/>
                  </a:lnTo>
                  <a:lnTo>
                    <a:pt x="105" y="146"/>
                  </a:lnTo>
                  <a:lnTo>
                    <a:pt x="111" y="145"/>
                  </a:lnTo>
                  <a:lnTo>
                    <a:pt x="116" y="143"/>
                  </a:lnTo>
                  <a:lnTo>
                    <a:pt x="120" y="137"/>
                  </a:lnTo>
                  <a:lnTo>
                    <a:pt x="124" y="133"/>
                  </a:lnTo>
                  <a:lnTo>
                    <a:pt x="130" y="131"/>
                  </a:lnTo>
                  <a:lnTo>
                    <a:pt x="133" y="127"/>
                  </a:lnTo>
                  <a:lnTo>
                    <a:pt x="139" y="120"/>
                  </a:lnTo>
                  <a:lnTo>
                    <a:pt x="145" y="112"/>
                  </a:lnTo>
                  <a:lnTo>
                    <a:pt x="147" y="106"/>
                  </a:lnTo>
                  <a:lnTo>
                    <a:pt x="147" y="103"/>
                  </a:lnTo>
                  <a:lnTo>
                    <a:pt x="149" y="95"/>
                  </a:lnTo>
                  <a:lnTo>
                    <a:pt x="149" y="91"/>
                  </a:lnTo>
                  <a:lnTo>
                    <a:pt x="149" y="86"/>
                  </a:lnTo>
                  <a:lnTo>
                    <a:pt x="150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49" y="63"/>
                  </a:lnTo>
                  <a:lnTo>
                    <a:pt x="149" y="59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5" y="44"/>
                  </a:lnTo>
                  <a:lnTo>
                    <a:pt x="143" y="42"/>
                  </a:lnTo>
                  <a:lnTo>
                    <a:pt x="141" y="36"/>
                  </a:lnTo>
                  <a:lnTo>
                    <a:pt x="137" y="30"/>
                  </a:lnTo>
                  <a:lnTo>
                    <a:pt x="135" y="29"/>
                  </a:lnTo>
                  <a:lnTo>
                    <a:pt x="133" y="25"/>
                  </a:lnTo>
                  <a:lnTo>
                    <a:pt x="131" y="21"/>
                  </a:lnTo>
                  <a:lnTo>
                    <a:pt x="124" y="15"/>
                  </a:lnTo>
                  <a:lnTo>
                    <a:pt x="118" y="11"/>
                  </a:lnTo>
                  <a:lnTo>
                    <a:pt x="111" y="8"/>
                  </a:lnTo>
                  <a:lnTo>
                    <a:pt x="105" y="6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3" name="Freeform 183"/>
            <p:cNvSpPr>
              <a:spLocks/>
            </p:cNvSpPr>
            <p:nvPr/>
          </p:nvSpPr>
          <p:spPr bwMode="auto">
            <a:xfrm>
              <a:off x="1426" y="3260"/>
              <a:ext cx="75" cy="75"/>
            </a:xfrm>
            <a:custGeom>
              <a:avLst/>
              <a:gdLst>
                <a:gd name="T0" fmla="*/ 32 w 150"/>
                <a:gd name="T1" fmla="*/ 14 h 151"/>
                <a:gd name="T2" fmla="*/ 19 w 150"/>
                <a:gd name="T3" fmla="*/ 21 h 151"/>
                <a:gd name="T4" fmla="*/ 11 w 150"/>
                <a:gd name="T5" fmla="*/ 33 h 151"/>
                <a:gd name="T6" fmla="*/ 4 w 150"/>
                <a:gd name="T7" fmla="*/ 42 h 151"/>
                <a:gd name="T8" fmla="*/ 0 w 150"/>
                <a:gd name="T9" fmla="*/ 54 h 151"/>
                <a:gd name="T10" fmla="*/ 0 w 150"/>
                <a:gd name="T11" fmla="*/ 65 h 151"/>
                <a:gd name="T12" fmla="*/ 0 w 150"/>
                <a:gd name="T13" fmla="*/ 76 h 151"/>
                <a:gd name="T14" fmla="*/ 0 w 150"/>
                <a:gd name="T15" fmla="*/ 88 h 151"/>
                <a:gd name="T16" fmla="*/ 4 w 150"/>
                <a:gd name="T17" fmla="*/ 97 h 151"/>
                <a:gd name="T18" fmla="*/ 8 w 150"/>
                <a:gd name="T19" fmla="*/ 107 h 151"/>
                <a:gd name="T20" fmla="*/ 13 w 150"/>
                <a:gd name="T21" fmla="*/ 116 h 151"/>
                <a:gd name="T22" fmla="*/ 21 w 150"/>
                <a:gd name="T23" fmla="*/ 126 h 151"/>
                <a:gd name="T24" fmla="*/ 30 w 150"/>
                <a:gd name="T25" fmla="*/ 132 h 151"/>
                <a:gd name="T26" fmla="*/ 38 w 150"/>
                <a:gd name="T27" fmla="*/ 139 h 151"/>
                <a:gd name="T28" fmla="*/ 49 w 150"/>
                <a:gd name="T29" fmla="*/ 145 h 151"/>
                <a:gd name="T30" fmla="*/ 59 w 150"/>
                <a:gd name="T31" fmla="*/ 147 h 151"/>
                <a:gd name="T32" fmla="*/ 70 w 150"/>
                <a:gd name="T33" fmla="*/ 151 h 151"/>
                <a:gd name="T34" fmla="*/ 80 w 150"/>
                <a:gd name="T35" fmla="*/ 151 h 151"/>
                <a:gd name="T36" fmla="*/ 91 w 150"/>
                <a:gd name="T37" fmla="*/ 149 h 151"/>
                <a:gd name="T38" fmla="*/ 101 w 150"/>
                <a:gd name="T39" fmla="*/ 145 h 151"/>
                <a:gd name="T40" fmla="*/ 110 w 150"/>
                <a:gd name="T41" fmla="*/ 139 h 151"/>
                <a:gd name="T42" fmla="*/ 118 w 150"/>
                <a:gd name="T43" fmla="*/ 132 h 151"/>
                <a:gd name="T44" fmla="*/ 125 w 150"/>
                <a:gd name="T45" fmla="*/ 126 h 151"/>
                <a:gd name="T46" fmla="*/ 133 w 150"/>
                <a:gd name="T47" fmla="*/ 116 h 151"/>
                <a:gd name="T48" fmla="*/ 139 w 150"/>
                <a:gd name="T49" fmla="*/ 107 h 151"/>
                <a:gd name="T50" fmla="*/ 143 w 150"/>
                <a:gd name="T51" fmla="*/ 95 h 151"/>
                <a:gd name="T52" fmla="*/ 144 w 150"/>
                <a:gd name="T53" fmla="*/ 86 h 151"/>
                <a:gd name="T54" fmla="*/ 148 w 150"/>
                <a:gd name="T55" fmla="*/ 75 h 151"/>
                <a:gd name="T56" fmla="*/ 148 w 150"/>
                <a:gd name="T57" fmla="*/ 65 h 151"/>
                <a:gd name="T58" fmla="*/ 148 w 150"/>
                <a:gd name="T59" fmla="*/ 54 h 151"/>
                <a:gd name="T60" fmla="*/ 144 w 150"/>
                <a:gd name="T61" fmla="*/ 44 h 151"/>
                <a:gd name="T62" fmla="*/ 143 w 150"/>
                <a:gd name="T63" fmla="*/ 35 h 151"/>
                <a:gd name="T64" fmla="*/ 137 w 150"/>
                <a:gd name="T65" fmla="*/ 27 h 151"/>
                <a:gd name="T66" fmla="*/ 127 w 150"/>
                <a:gd name="T67" fmla="*/ 19 h 151"/>
                <a:gd name="T68" fmla="*/ 116 w 150"/>
                <a:gd name="T69" fmla="*/ 12 h 151"/>
                <a:gd name="T70" fmla="*/ 105 w 150"/>
                <a:gd name="T71" fmla="*/ 4 h 151"/>
                <a:gd name="T72" fmla="*/ 95 w 150"/>
                <a:gd name="T73" fmla="*/ 2 h 151"/>
                <a:gd name="T74" fmla="*/ 84 w 150"/>
                <a:gd name="T75" fmla="*/ 2 h 151"/>
                <a:gd name="T76" fmla="*/ 68 w 150"/>
                <a:gd name="T77" fmla="*/ 0 h 151"/>
                <a:gd name="T78" fmla="*/ 53 w 150"/>
                <a:gd name="T79" fmla="*/ 2 h 151"/>
                <a:gd name="T80" fmla="*/ 46 w 150"/>
                <a:gd name="T81" fmla="*/ 4 h 151"/>
                <a:gd name="T82" fmla="*/ 38 w 150"/>
                <a:gd name="T83" fmla="*/ 6 h 151"/>
                <a:gd name="T84" fmla="*/ 38 w 150"/>
                <a:gd name="T85" fmla="*/ 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51">
                  <a:moveTo>
                    <a:pt x="38" y="8"/>
                  </a:moveTo>
                  <a:lnTo>
                    <a:pt x="32" y="14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5" y="27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4" y="42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103"/>
                  </a:lnTo>
                  <a:lnTo>
                    <a:pt x="8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2"/>
                  </a:lnTo>
                  <a:lnTo>
                    <a:pt x="21" y="126"/>
                  </a:lnTo>
                  <a:lnTo>
                    <a:pt x="25" y="130"/>
                  </a:lnTo>
                  <a:lnTo>
                    <a:pt x="30" y="132"/>
                  </a:lnTo>
                  <a:lnTo>
                    <a:pt x="34" y="135"/>
                  </a:lnTo>
                  <a:lnTo>
                    <a:pt x="38" y="139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5"/>
                  </a:lnTo>
                  <a:lnTo>
                    <a:pt x="59" y="147"/>
                  </a:lnTo>
                  <a:lnTo>
                    <a:pt x="65" y="151"/>
                  </a:lnTo>
                  <a:lnTo>
                    <a:pt x="70" y="151"/>
                  </a:lnTo>
                  <a:lnTo>
                    <a:pt x="74" y="151"/>
                  </a:lnTo>
                  <a:lnTo>
                    <a:pt x="80" y="151"/>
                  </a:lnTo>
                  <a:lnTo>
                    <a:pt x="86" y="151"/>
                  </a:lnTo>
                  <a:lnTo>
                    <a:pt x="91" y="149"/>
                  </a:lnTo>
                  <a:lnTo>
                    <a:pt x="95" y="147"/>
                  </a:lnTo>
                  <a:lnTo>
                    <a:pt x="101" y="145"/>
                  </a:lnTo>
                  <a:lnTo>
                    <a:pt x="105" y="143"/>
                  </a:lnTo>
                  <a:lnTo>
                    <a:pt x="110" y="139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2" y="130"/>
                  </a:lnTo>
                  <a:lnTo>
                    <a:pt x="125" y="126"/>
                  </a:lnTo>
                  <a:lnTo>
                    <a:pt x="129" y="122"/>
                  </a:lnTo>
                  <a:lnTo>
                    <a:pt x="133" y="116"/>
                  </a:lnTo>
                  <a:lnTo>
                    <a:pt x="137" y="111"/>
                  </a:lnTo>
                  <a:lnTo>
                    <a:pt x="139" y="107"/>
                  </a:lnTo>
                  <a:lnTo>
                    <a:pt x="141" y="103"/>
                  </a:lnTo>
                  <a:lnTo>
                    <a:pt x="143" y="95"/>
                  </a:lnTo>
                  <a:lnTo>
                    <a:pt x="144" y="92"/>
                  </a:lnTo>
                  <a:lnTo>
                    <a:pt x="144" y="86"/>
                  </a:lnTo>
                  <a:lnTo>
                    <a:pt x="146" y="82"/>
                  </a:lnTo>
                  <a:lnTo>
                    <a:pt x="148" y="75"/>
                  </a:lnTo>
                  <a:lnTo>
                    <a:pt x="150" y="71"/>
                  </a:lnTo>
                  <a:lnTo>
                    <a:pt x="148" y="65"/>
                  </a:lnTo>
                  <a:lnTo>
                    <a:pt x="148" y="59"/>
                  </a:lnTo>
                  <a:lnTo>
                    <a:pt x="148" y="54"/>
                  </a:lnTo>
                  <a:lnTo>
                    <a:pt x="146" y="50"/>
                  </a:lnTo>
                  <a:lnTo>
                    <a:pt x="144" y="44"/>
                  </a:lnTo>
                  <a:lnTo>
                    <a:pt x="144" y="38"/>
                  </a:lnTo>
                  <a:lnTo>
                    <a:pt x="143" y="35"/>
                  </a:lnTo>
                  <a:lnTo>
                    <a:pt x="139" y="33"/>
                  </a:lnTo>
                  <a:lnTo>
                    <a:pt x="137" y="27"/>
                  </a:lnTo>
                  <a:lnTo>
                    <a:pt x="133" y="21"/>
                  </a:lnTo>
                  <a:lnTo>
                    <a:pt x="127" y="19"/>
                  </a:lnTo>
                  <a:lnTo>
                    <a:pt x="125" y="18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53" y="2"/>
                  </a:lnTo>
                  <a:lnTo>
                    <a:pt x="49" y="4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4" name="Freeform 184"/>
            <p:cNvSpPr>
              <a:spLocks/>
            </p:cNvSpPr>
            <p:nvPr/>
          </p:nvSpPr>
          <p:spPr bwMode="auto">
            <a:xfrm>
              <a:off x="1341" y="3285"/>
              <a:ext cx="27" cy="37"/>
            </a:xfrm>
            <a:custGeom>
              <a:avLst/>
              <a:gdLst>
                <a:gd name="T0" fmla="*/ 30 w 53"/>
                <a:gd name="T1" fmla="*/ 0 h 74"/>
                <a:gd name="T2" fmla="*/ 23 w 53"/>
                <a:gd name="T3" fmla="*/ 2 h 74"/>
                <a:gd name="T4" fmla="*/ 17 w 53"/>
                <a:gd name="T5" fmla="*/ 4 h 74"/>
                <a:gd name="T6" fmla="*/ 9 w 53"/>
                <a:gd name="T7" fmla="*/ 9 h 74"/>
                <a:gd name="T8" fmla="*/ 8 w 53"/>
                <a:gd name="T9" fmla="*/ 17 h 74"/>
                <a:gd name="T10" fmla="*/ 2 w 53"/>
                <a:gd name="T11" fmla="*/ 23 h 74"/>
                <a:gd name="T12" fmla="*/ 0 w 53"/>
                <a:gd name="T13" fmla="*/ 32 h 74"/>
                <a:gd name="T14" fmla="*/ 2 w 53"/>
                <a:gd name="T15" fmla="*/ 40 h 74"/>
                <a:gd name="T16" fmla="*/ 6 w 53"/>
                <a:gd name="T17" fmla="*/ 47 h 74"/>
                <a:gd name="T18" fmla="*/ 9 w 53"/>
                <a:gd name="T19" fmla="*/ 55 h 74"/>
                <a:gd name="T20" fmla="*/ 13 w 53"/>
                <a:gd name="T21" fmla="*/ 61 h 74"/>
                <a:gd name="T22" fmla="*/ 19 w 53"/>
                <a:gd name="T23" fmla="*/ 64 h 74"/>
                <a:gd name="T24" fmla="*/ 23 w 53"/>
                <a:gd name="T25" fmla="*/ 70 h 74"/>
                <a:gd name="T26" fmla="*/ 28 w 53"/>
                <a:gd name="T27" fmla="*/ 74 h 74"/>
                <a:gd name="T28" fmla="*/ 30 w 53"/>
                <a:gd name="T29" fmla="*/ 74 h 74"/>
                <a:gd name="T30" fmla="*/ 28 w 53"/>
                <a:gd name="T31" fmla="*/ 70 h 74"/>
                <a:gd name="T32" fmla="*/ 27 w 53"/>
                <a:gd name="T33" fmla="*/ 64 h 74"/>
                <a:gd name="T34" fmla="*/ 25 w 53"/>
                <a:gd name="T35" fmla="*/ 59 h 74"/>
                <a:gd name="T36" fmla="*/ 25 w 53"/>
                <a:gd name="T37" fmla="*/ 53 h 74"/>
                <a:gd name="T38" fmla="*/ 23 w 53"/>
                <a:gd name="T39" fmla="*/ 45 h 74"/>
                <a:gd name="T40" fmla="*/ 23 w 53"/>
                <a:gd name="T41" fmla="*/ 40 h 74"/>
                <a:gd name="T42" fmla="*/ 23 w 53"/>
                <a:gd name="T43" fmla="*/ 32 h 74"/>
                <a:gd name="T44" fmla="*/ 27 w 53"/>
                <a:gd name="T45" fmla="*/ 28 h 74"/>
                <a:gd name="T46" fmla="*/ 30 w 53"/>
                <a:gd name="T47" fmla="*/ 23 h 74"/>
                <a:gd name="T48" fmla="*/ 32 w 53"/>
                <a:gd name="T49" fmla="*/ 19 h 74"/>
                <a:gd name="T50" fmla="*/ 36 w 53"/>
                <a:gd name="T51" fmla="*/ 13 h 74"/>
                <a:gd name="T52" fmla="*/ 42 w 53"/>
                <a:gd name="T53" fmla="*/ 9 h 74"/>
                <a:gd name="T54" fmla="*/ 46 w 53"/>
                <a:gd name="T55" fmla="*/ 4 h 74"/>
                <a:gd name="T56" fmla="*/ 49 w 53"/>
                <a:gd name="T57" fmla="*/ 2 h 74"/>
                <a:gd name="T58" fmla="*/ 51 w 53"/>
                <a:gd name="T59" fmla="*/ 0 h 74"/>
                <a:gd name="T60" fmla="*/ 53 w 53"/>
                <a:gd name="T61" fmla="*/ 0 h 74"/>
                <a:gd name="T62" fmla="*/ 30 w 53"/>
                <a:gd name="T63" fmla="*/ 0 h 74"/>
                <a:gd name="T64" fmla="*/ 30 w 53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4">
                  <a:moveTo>
                    <a:pt x="30" y="0"/>
                  </a:moveTo>
                  <a:lnTo>
                    <a:pt x="23" y="2"/>
                  </a:lnTo>
                  <a:lnTo>
                    <a:pt x="17" y="4"/>
                  </a:lnTo>
                  <a:lnTo>
                    <a:pt x="9" y="9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6" y="47"/>
                  </a:lnTo>
                  <a:lnTo>
                    <a:pt x="9" y="55"/>
                  </a:lnTo>
                  <a:lnTo>
                    <a:pt x="13" y="61"/>
                  </a:lnTo>
                  <a:lnTo>
                    <a:pt x="19" y="64"/>
                  </a:lnTo>
                  <a:lnTo>
                    <a:pt x="23" y="70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28" y="70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25" y="53"/>
                  </a:lnTo>
                  <a:lnTo>
                    <a:pt x="23" y="45"/>
                  </a:lnTo>
                  <a:lnTo>
                    <a:pt x="23" y="40"/>
                  </a:lnTo>
                  <a:lnTo>
                    <a:pt x="23" y="32"/>
                  </a:lnTo>
                  <a:lnTo>
                    <a:pt x="27" y="28"/>
                  </a:lnTo>
                  <a:lnTo>
                    <a:pt x="30" y="23"/>
                  </a:lnTo>
                  <a:lnTo>
                    <a:pt x="32" y="19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5" name="Freeform 185"/>
            <p:cNvSpPr>
              <a:spLocks/>
            </p:cNvSpPr>
            <p:nvPr/>
          </p:nvSpPr>
          <p:spPr bwMode="auto">
            <a:xfrm>
              <a:off x="1303" y="3209"/>
              <a:ext cx="27" cy="38"/>
            </a:xfrm>
            <a:custGeom>
              <a:avLst/>
              <a:gdLst>
                <a:gd name="T0" fmla="*/ 28 w 53"/>
                <a:gd name="T1" fmla="*/ 0 h 76"/>
                <a:gd name="T2" fmla="*/ 21 w 53"/>
                <a:gd name="T3" fmla="*/ 2 h 76"/>
                <a:gd name="T4" fmla="*/ 15 w 53"/>
                <a:gd name="T5" fmla="*/ 7 h 76"/>
                <a:gd name="T6" fmla="*/ 11 w 53"/>
                <a:gd name="T7" fmla="*/ 13 h 76"/>
                <a:gd name="T8" fmla="*/ 6 w 53"/>
                <a:gd name="T9" fmla="*/ 21 h 76"/>
                <a:gd name="T10" fmla="*/ 2 w 53"/>
                <a:gd name="T11" fmla="*/ 28 h 76"/>
                <a:gd name="T12" fmla="*/ 0 w 53"/>
                <a:gd name="T13" fmla="*/ 34 h 76"/>
                <a:gd name="T14" fmla="*/ 0 w 53"/>
                <a:gd name="T15" fmla="*/ 42 h 76"/>
                <a:gd name="T16" fmla="*/ 4 w 53"/>
                <a:gd name="T17" fmla="*/ 49 h 76"/>
                <a:gd name="T18" fmla="*/ 8 w 53"/>
                <a:gd name="T19" fmla="*/ 57 h 76"/>
                <a:gd name="T20" fmla="*/ 13 w 53"/>
                <a:gd name="T21" fmla="*/ 63 h 76"/>
                <a:gd name="T22" fmla="*/ 15 w 53"/>
                <a:gd name="T23" fmla="*/ 68 h 76"/>
                <a:gd name="T24" fmla="*/ 19 w 53"/>
                <a:gd name="T25" fmla="*/ 72 h 76"/>
                <a:gd name="T26" fmla="*/ 27 w 53"/>
                <a:gd name="T27" fmla="*/ 76 h 76"/>
                <a:gd name="T28" fmla="*/ 28 w 53"/>
                <a:gd name="T29" fmla="*/ 74 h 76"/>
                <a:gd name="T30" fmla="*/ 27 w 53"/>
                <a:gd name="T31" fmla="*/ 70 h 76"/>
                <a:gd name="T32" fmla="*/ 25 w 53"/>
                <a:gd name="T33" fmla="*/ 66 h 76"/>
                <a:gd name="T34" fmla="*/ 23 w 53"/>
                <a:gd name="T35" fmla="*/ 63 h 76"/>
                <a:gd name="T36" fmla="*/ 23 w 53"/>
                <a:gd name="T37" fmla="*/ 55 h 76"/>
                <a:gd name="T38" fmla="*/ 21 w 53"/>
                <a:gd name="T39" fmla="*/ 49 h 76"/>
                <a:gd name="T40" fmla="*/ 21 w 53"/>
                <a:gd name="T41" fmla="*/ 42 h 76"/>
                <a:gd name="T42" fmla="*/ 23 w 53"/>
                <a:gd name="T43" fmla="*/ 36 h 76"/>
                <a:gd name="T44" fmla="*/ 25 w 53"/>
                <a:gd name="T45" fmla="*/ 30 h 76"/>
                <a:gd name="T46" fmla="*/ 28 w 53"/>
                <a:gd name="T47" fmla="*/ 24 h 76"/>
                <a:gd name="T48" fmla="*/ 32 w 53"/>
                <a:gd name="T49" fmla="*/ 21 h 76"/>
                <a:gd name="T50" fmla="*/ 36 w 53"/>
                <a:gd name="T51" fmla="*/ 15 h 76"/>
                <a:gd name="T52" fmla="*/ 42 w 53"/>
                <a:gd name="T53" fmla="*/ 11 h 76"/>
                <a:gd name="T54" fmla="*/ 44 w 53"/>
                <a:gd name="T55" fmla="*/ 7 h 76"/>
                <a:gd name="T56" fmla="*/ 49 w 53"/>
                <a:gd name="T57" fmla="*/ 4 h 76"/>
                <a:gd name="T58" fmla="*/ 51 w 53"/>
                <a:gd name="T59" fmla="*/ 2 h 76"/>
                <a:gd name="T60" fmla="*/ 53 w 53"/>
                <a:gd name="T61" fmla="*/ 2 h 76"/>
                <a:gd name="T62" fmla="*/ 28 w 53"/>
                <a:gd name="T63" fmla="*/ 0 h 76"/>
                <a:gd name="T64" fmla="*/ 28 w 53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6">
                  <a:moveTo>
                    <a:pt x="28" y="0"/>
                  </a:moveTo>
                  <a:lnTo>
                    <a:pt x="21" y="2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9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15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28" y="74"/>
                  </a:lnTo>
                  <a:lnTo>
                    <a:pt x="27" y="70"/>
                  </a:lnTo>
                  <a:lnTo>
                    <a:pt x="25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1" y="49"/>
                  </a:lnTo>
                  <a:lnTo>
                    <a:pt x="21" y="42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28" y="24"/>
                  </a:lnTo>
                  <a:lnTo>
                    <a:pt x="32" y="21"/>
                  </a:lnTo>
                  <a:lnTo>
                    <a:pt x="36" y="15"/>
                  </a:lnTo>
                  <a:lnTo>
                    <a:pt x="42" y="11"/>
                  </a:lnTo>
                  <a:lnTo>
                    <a:pt x="44" y="7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6" name="Freeform 186"/>
            <p:cNvSpPr>
              <a:spLocks/>
            </p:cNvSpPr>
            <p:nvPr/>
          </p:nvSpPr>
          <p:spPr bwMode="auto">
            <a:xfrm>
              <a:off x="1394" y="3155"/>
              <a:ext cx="25" cy="38"/>
            </a:xfrm>
            <a:custGeom>
              <a:avLst/>
              <a:gdLst>
                <a:gd name="T0" fmla="*/ 27 w 50"/>
                <a:gd name="T1" fmla="*/ 0 h 76"/>
                <a:gd name="T2" fmla="*/ 21 w 50"/>
                <a:gd name="T3" fmla="*/ 4 h 76"/>
                <a:gd name="T4" fmla="*/ 14 w 50"/>
                <a:gd name="T5" fmla="*/ 8 h 76"/>
                <a:gd name="T6" fmla="*/ 8 w 50"/>
                <a:gd name="T7" fmla="*/ 14 h 76"/>
                <a:gd name="T8" fmla="*/ 4 w 50"/>
                <a:gd name="T9" fmla="*/ 21 h 76"/>
                <a:gd name="T10" fmla="*/ 2 w 50"/>
                <a:gd name="T11" fmla="*/ 29 h 76"/>
                <a:gd name="T12" fmla="*/ 0 w 50"/>
                <a:gd name="T13" fmla="*/ 37 h 76"/>
                <a:gd name="T14" fmla="*/ 0 w 50"/>
                <a:gd name="T15" fmla="*/ 44 h 76"/>
                <a:gd name="T16" fmla="*/ 2 w 50"/>
                <a:gd name="T17" fmla="*/ 52 h 76"/>
                <a:gd name="T18" fmla="*/ 8 w 50"/>
                <a:gd name="T19" fmla="*/ 57 h 76"/>
                <a:gd name="T20" fmla="*/ 12 w 50"/>
                <a:gd name="T21" fmla="*/ 65 h 76"/>
                <a:gd name="T22" fmla="*/ 17 w 50"/>
                <a:gd name="T23" fmla="*/ 69 h 76"/>
                <a:gd name="T24" fmla="*/ 21 w 50"/>
                <a:gd name="T25" fmla="*/ 75 h 76"/>
                <a:gd name="T26" fmla="*/ 25 w 50"/>
                <a:gd name="T27" fmla="*/ 76 h 76"/>
                <a:gd name="T28" fmla="*/ 27 w 50"/>
                <a:gd name="T29" fmla="*/ 76 h 76"/>
                <a:gd name="T30" fmla="*/ 25 w 50"/>
                <a:gd name="T31" fmla="*/ 73 h 76"/>
                <a:gd name="T32" fmla="*/ 23 w 50"/>
                <a:gd name="T33" fmla="*/ 67 h 76"/>
                <a:gd name="T34" fmla="*/ 23 w 50"/>
                <a:gd name="T35" fmla="*/ 63 h 76"/>
                <a:gd name="T36" fmla="*/ 23 w 50"/>
                <a:gd name="T37" fmla="*/ 57 h 76"/>
                <a:gd name="T38" fmla="*/ 21 w 50"/>
                <a:gd name="T39" fmla="*/ 50 h 76"/>
                <a:gd name="T40" fmla="*/ 21 w 50"/>
                <a:gd name="T41" fmla="*/ 44 h 76"/>
                <a:gd name="T42" fmla="*/ 23 w 50"/>
                <a:gd name="T43" fmla="*/ 37 h 76"/>
                <a:gd name="T44" fmla="*/ 25 w 50"/>
                <a:gd name="T45" fmla="*/ 33 h 76"/>
                <a:gd name="T46" fmla="*/ 27 w 50"/>
                <a:gd name="T47" fmla="*/ 27 h 76"/>
                <a:gd name="T48" fmla="*/ 31 w 50"/>
                <a:gd name="T49" fmla="*/ 23 h 76"/>
                <a:gd name="T50" fmla="*/ 36 w 50"/>
                <a:gd name="T51" fmla="*/ 18 h 76"/>
                <a:gd name="T52" fmla="*/ 38 w 50"/>
                <a:gd name="T53" fmla="*/ 14 h 76"/>
                <a:gd name="T54" fmla="*/ 42 w 50"/>
                <a:gd name="T55" fmla="*/ 8 h 76"/>
                <a:gd name="T56" fmla="*/ 46 w 50"/>
                <a:gd name="T57" fmla="*/ 4 h 76"/>
                <a:gd name="T58" fmla="*/ 48 w 50"/>
                <a:gd name="T59" fmla="*/ 4 h 76"/>
                <a:gd name="T60" fmla="*/ 50 w 50"/>
                <a:gd name="T61" fmla="*/ 4 h 76"/>
                <a:gd name="T62" fmla="*/ 27 w 50"/>
                <a:gd name="T63" fmla="*/ 0 h 76"/>
                <a:gd name="T64" fmla="*/ 27 w 5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6">
                  <a:moveTo>
                    <a:pt x="27" y="0"/>
                  </a:move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7"/>
                  </a:lnTo>
                  <a:lnTo>
                    <a:pt x="12" y="65"/>
                  </a:lnTo>
                  <a:lnTo>
                    <a:pt x="17" y="69"/>
                  </a:lnTo>
                  <a:lnTo>
                    <a:pt x="21" y="75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5" y="73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3" y="57"/>
                  </a:lnTo>
                  <a:lnTo>
                    <a:pt x="21" y="50"/>
                  </a:lnTo>
                  <a:lnTo>
                    <a:pt x="21" y="44"/>
                  </a:lnTo>
                  <a:lnTo>
                    <a:pt x="23" y="37"/>
                  </a:lnTo>
                  <a:lnTo>
                    <a:pt x="25" y="33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8" y="14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7" name="Freeform 187"/>
            <p:cNvSpPr>
              <a:spLocks/>
            </p:cNvSpPr>
            <p:nvPr/>
          </p:nvSpPr>
          <p:spPr bwMode="auto">
            <a:xfrm>
              <a:off x="1471" y="3195"/>
              <a:ext cx="25" cy="38"/>
            </a:xfrm>
            <a:custGeom>
              <a:avLst/>
              <a:gdLst>
                <a:gd name="T0" fmla="*/ 27 w 50"/>
                <a:gd name="T1" fmla="*/ 0 h 76"/>
                <a:gd name="T2" fmla="*/ 21 w 50"/>
                <a:gd name="T3" fmla="*/ 2 h 76"/>
                <a:gd name="T4" fmla="*/ 14 w 50"/>
                <a:gd name="T5" fmla="*/ 8 h 76"/>
                <a:gd name="T6" fmla="*/ 10 w 50"/>
                <a:gd name="T7" fmla="*/ 14 h 76"/>
                <a:gd name="T8" fmla="*/ 4 w 50"/>
                <a:gd name="T9" fmla="*/ 19 h 76"/>
                <a:gd name="T10" fmla="*/ 2 w 50"/>
                <a:gd name="T11" fmla="*/ 27 h 76"/>
                <a:gd name="T12" fmla="*/ 0 w 50"/>
                <a:gd name="T13" fmla="*/ 34 h 76"/>
                <a:gd name="T14" fmla="*/ 0 w 50"/>
                <a:gd name="T15" fmla="*/ 42 h 76"/>
                <a:gd name="T16" fmla="*/ 4 w 50"/>
                <a:gd name="T17" fmla="*/ 52 h 76"/>
                <a:gd name="T18" fmla="*/ 8 w 50"/>
                <a:gd name="T19" fmla="*/ 57 h 76"/>
                <a:gd name="T20" fmla="*/ 12 w 50"/>
                <a:gd name="T21" fmla="*/ 63 h 76"/>
                <a:gd name="T22" fmla="*/ 15 w 50"/>
                <a:gd name="T23" fmla="*/ 69 h 76"/>
                <a:gd name="T24" fmla="*/ 19 w 50"/>
                <a:gd name="T25" fmla="*/ 72 h 76"/>
                <a:gd name="T26" fmla="*/ 25 w 50"/>
                <a:gd name="T27" fmla="*/ 76 h 76"/>
                <a:gd name="T28" fmla="*/ 27 w 50"/>
                <a:gd name="T29" fmla="*/ 74 h 76"/>
                <a:gd name="T30" fmla="*/ 25 w 50"/>
                <a:gd name="T31" fmla="*/ 72 h 76"/>
                <a:gd name="T32" fmla="*/ 23 w 50"/>
                <a:gd name="T33" fmla="*/ 69 h 76"/>
                <a:gd name="T34" fmla="*/ 23 w 50"/>
                <a:gd name="T35" fmla="*/ 61 h 76"/>
                <a:gd name="T36" fmla="*/ 23 w 50"/>
                <a:gd name="T37" fmla="*/ 57 h 76"/>
                <a:gd name="T38" fmla="*/ 21 w 50"/>
                <a:gd name="T39" fmla="*/ 50 h 76"/>
                <a:gd name="T40" fmla="*/ 21 w 50"/>
                <a:gd name="T41" fmla="*/ 42 h 76"/>
                <a:gd name="T42" fmla="*/ 21 w 50"/>
                <a:gd name="T43" fmla="*/ 36 h 76"/>
                <a:gd name="T44" fmla="*/ 23 w 50"/>
                <a:gd name="T45" fmla="*/ 31 h 76"/>
                <a:gd name="T46" fmla="*/ 27 w 50"/>
                <a:gd name="T47" fmla="*/ 27 h 76"/>
                <a:gd name="T48" fmla="*/ 31 w 50"/>
                <a:gd name="T49" fmla="*/ 21 h 76"/>
                <a:gd name="T50" fmla="*/ 34 w 50"/>
                <a:gd name="T51" fmla="*/ 15 h 76"/>
                <a:gd name="T52" fmla="*/ 40 w 50"/>
                <a:gd name="T53" fmla="*/ 12 h 76"/>
                <a:gd name="T54" fmla="*/ 44 w 50"/>
                <a:gd name="T55" fmla="*/ 8 h 76"/>
                <a:gd name="T56" fmla="*/ 46 w 50"/>
                <a:gd name="T57" fmla="*/ 6 h 76"/>
                <a:gd name="T58" fmla="*/ 48 w 50"/>
                <a:gd name="T59" fmla="*/ 2 h 76"/>
                <a:gd name="T60" fmla="*/ 50 w 50"/>
                <a:gd name="T61" fmla="*/ 2 h 76"/>
                <a:gd name="T62" fmla="*/ 27 w 50"/>
                <a:gd name="T63" fmla="*/ 0 h 76"/>
                <a:gd name="T64" fmla="*/ 27 w 5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6">
                  <a:moveTo>
                    <a:pt x="27" y="0"/>
                  </a:moveTo>
                  <a:lnTo>
                    <a:pt x="21" y="2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2" y="63"/>
                  </a:lnTo>
                  <a:lnTo>
                    <a:pt x="15" y="69"/>
                  </a:lnTo>
                  <a:lnTo>
                    <a:pt x="19" y="72"/>
                  </a:lnTo>
                  <a:lnTo>
                    <a:pt x="25" y="76"/>
                  </a:lnTo>
                  <a:lnTo>
                    <a:pt x="27" y="74"/>
                  </a:lnTo>
                  <a:lnTo>
                    <a:pt x="25" y="72"/>
                  </a:lnTo>
                  <a:lnTo>
                    <a:pt x="23" y="69"/>
                  </a:lnTo>
                  <a:lnTo>
                    <a:pt x="23" y="61"/>
                  </a:lnTo>
                  <a:lnTo>
                    <a:pt x="23" y="57"/>
                  </a:lnTo>
                  <a:lnTo>
                    <a:pt x="21" y="50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4" y="15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8" name="Freeform 188"/>
            <p:cNvSpPr>
              <a:spLocks/>
            </p:cNvSpPr>
            <p:nvPr/>
          </p:nvSpPr>
          <p:spPr bwMode="auto">
            <a:xfrm>
              <a:off x="1445" y="3276"/>
              <a:ext cx="25" cy="38"/>
            </a:xfrm>
            <a:custGeom>
              <a:avLst/>
              <a:gdLst>
                <a:gd name="T0" fmla="*/ 27 w 51"/>
                <a:gd name="T1" fmla="*/ 0 h 76"/>
                <a:gd name="T2" fmla="*/ 21 w 51"/>
                <a:gd name="T3" fmla="*/ 4 h 76"/>
                <a:gd name="T4" fmla="*/ 13 w 51"/>
                <a:gd name="T5" fmla="*/ 7 h 76"/>
                <a:gd name="T6" fmla="*/ 10 w 51"/>
                <a:gd name="T7" fmla="*/ 15 h 76"/>
                <a:gd name="T8" fmla="*/ 6 w 51"/>
                <a:gd name="T9" fmla="*/ 21 h 76"/>
                <a:gd name="T10" fmla="*/ 2 w 51"/>
                <a:gd name="T11" fmla="*/ 26 h 76"/>
                <a:gd name="T12" fmla="*/ 0 w 51"/>
                <a:gd name="T13" fmla="*/ 36 h 76"/>
                <a:gd name="T14" fmla="*/ 0 w 51"/>
                <a:gd name="T15" fmla="*/ 43 h 76"/>
                <a:gd name="T16" fmla="*/ 4 w 51"/>
                <a:gd name="T17" fmla="*/ 51 h 76"/>
                <a:gd name="T18" fmla="*/ 8 w 51"/>
                <a:gd name="T19" fmla="*/ 59 h 76"/>
                <a:gd name="T20" fmla="*/ 11 w 51"/>
                <a:gd name="T21" fmla="*/ 64 h 76"/>
                <a:gd name="T22" fmla="*/ 13 w 51"/>
                <a:gd name="T23" fmla="*/ 68 h 76"/>
                <a:gd name="T24" fmla="*/ 19 w 51"/>
                <a:gd name="T25" fmla="*/ 72 h 76"/>
                <a:gd name="T26" fmla="*/ 25 w 51"/>
                <a:gd name="T27" fmla="*/ 76 h 76"/>
                <a:gd name="T28" fmla="*/ 27 w 51"/>
                <a:gd name="T29" fmla="*/ 76 h 76"/>
                <a:gd name="T30" fmla="*/ 25 w 51"/>
                <a:gd name="T31" fmla="*/ 72 h 76"/>
                <a:gd name="T32" fmla="*/ 25 w 51"/>
                <a:gd name="T33" fmla="*/ 68 h 76"/>
                <a:gd name="T34" fmla="*/ 23 w 51"/>
                <a:gd name="T35" fmla="*/ 62 h 76"/>
                <a:gd name="T36" fmla="*/ 23 w 51"/>
                <a:gd name="T37" fmla="*/ 57 h 76"/>
                <a:gd name="T38" fmla="*/ 21 w 51"/>
                <a:gd name="T39" fmla="*/ 49 h 76"/>
                <a:gd name="T40" fmla="*/ 21 w 51"/>
                <a:gd name="T41" fmla="*/ 43 h 76"/>
                <a:gd name="T42" fmla="*/ 23 w 51"/>
                <a:gd name="T43" fmla="*/ 36 h 76"/>
                <a:gd name="T44" fmla="*/ 25 w 51"/>
                <a:gd name="T45" fmla="*/ 30 h 76"/>
                <a:gd name="T46" fmla="*/ 27 w 51"/>
                <a:gd name="T47" fmla="*/ 26 h 76"/>
                <a:gd name="T48" fmla="*/ 30 w 51"/>
                <a:gd name="T49" fmla="*/ 21 h 76"/>
                <a:gd name="T50" fmla="*/ 34 w 51"/>
                <a:gd name="T51" fmla="*/ 17 h 76"/>
                <a:gd name="T52" fmla="*/ 40 w 51"/>
                <a:gd name="T53" fmla="*/ 11 h 76"/>
                <a:gd name="T54" fmla="*/ 48 w 51"/>
                <a:gd name="T55" fmla="*/ 5 h 76"/>
                <a:gd name="T56" fmla="*/ 51 w 51"/>
                <a:gd name="T57" fmla="*/ 2 h 76"/>
                <a:gd name="T58" fmla="*/ 27 w 51"/>
                <a:gd name="T59" fmla="*/ 0 h 76"/>
                <a:gd name="T60" fmla="*/ 27 w 51"/>
                <a:gd name="T6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76">
                  <a:moveTo>
                    <a:pt x="27" y="0"/>
                  </a:moveTo>
                  <a:lnTo>
                    <a:pt x="21" y="4"/>
                  </a:lnTo>
                  <a:lnTo>
                    <a:pt x="13" y="7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51"/>
                  </a:lnTo>
                  <a:lnTo>
                    <a:pt x="8" y="59"/>
                  </a:lnTo>
                  <a:lnTo>
                    <a:pt x="11" y="64"/>
                  </a:lnTo>
                  <a:lnTo>
                    <a:pt x="13" y="68"/>
                  </a:lnTo>
                  <a:lnTo>
                    <a:pt x="19" y="72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5" y="72"/>
                  </a:lnTo>
                  <a:lnTo>
                    <a:pt x="25" y="68"/>
                  </a:lnTo>
                  <a:lnTo>
                    <a:pt x="23" y="62"/>
                  </a:lnTo>
                  <a:lnTo>
                    <a:pt x="23" y="57"/>
                  </a:lnTo>
                  <a:lnTo>
                    <a:pt x="21" y="49"/>
                  </a:lnTo>
                  <a:lnTo>
                    <a:pt x="21" y="43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27" y="26"/>
                  </a:lnTo>
                  <a:lnTo>
                    <a:pt x="30" y="21"/>
                  </a:lnTo>
                  <a:lnTo>
                    <a:pt x="34" y="17"/>
                  </a:lnTo>
                  <a:lnTo>
                    <a:pt x="40" y="11"/>
                  </a:lnTo>
                  <a:lnTo>
                    <a:pt x="48" y="5"/>
                  </a:lnTo>
                  <a:lnTo>
                    <a:pt x="51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49" name="Freeform 189"/>
            <p:cNvSpPr>
              <a:spLocks/>
            </p:cNvSpPr>
            <p:nvPr/>
          </p:nvSpPr>
          <p:spPr bwMode="auto">
            <a:xfrm>
              <a:off x="1420" y="3509"/>
              <a:ext cx="14" cy="118"/>
            </a:xfrm>
            <a:custGeom>
              <a:avLst/>
              <a:gdLst>
                <a:gd name="T0" fmla="*/ 3 w 28"/>
                <a:gd name="T1" fmla="*/ 48 h 236"/>
                <a:gd name="T2" fmla="*/ 2 w 28"/>
                <a:gd name="T3" fmla="*/ 61 h 236"/>
                <a:gd name="T4" fmla="*/ 0 w 28"/>
                <a:gd name="T5" fmla="*/ 77 h 236"/>
                <a:gd name="T6" fmla="*/ 0 w 28"/>
                <a:gd name="T7" fmla="*/ 90 h 236"/>
                <a:gd name="T8" fmla="*/ 0 w 28"/>
                <a:gd name="T9" fmla="*/ 99 h 236"/>
                <a:gd name="T10" fmla="*/ 2 w 28"/>
                <a:gd name="T11" fmla="*/ 109 h 236"/>
                <a:gd name="T12" fmla="*/ 2 w 28"/>
                <a:gd name="T13" fmla="*/ 118 h 236"/>
                <a:gd name="T14" fmla="*/ 3 w 28"/>
                <a:gd name="T15" fmla="*/ 126 h 236"/>
                <a:gd name="T16" fmla="*/ 3 w 28"/>
                <a:gd name="T17" fmla="*/ 135 h 236"/>
                <a:gd name="T18" fmla="*/ 3 w 28"/>
                <a:gd name="T19" fmla="*/ 143 h 236"/>
                <a:gd name="T20" fmla="*/ 5 w 28"/>
                <a:gd name="T21" fmla="*/ 153 h 236"/>
                <a:gd name="T22" fmla="*/ 7 w 28"/>
                <a:gd name="T23" fmla="*/ 160 h 236"/>
                <a:gd name="T24" fmla="*/ 9 w 28"/>
                <a:gd name="T25" fmla="*/ 172 h 236"/>
                <a:gd name="T26" fmla="*/ 11 w 28"/>
                <a:gd name="T27" fmla="*/ 183 h 236"/>
                <a:gd name="T28" fmla="*/ 13 w 28"/>
                <a:gd name="T29" fmla="*/ 198 h 236"/>
                <a:gd name="T30" fmla="*/ 17 w 28"/>
                <a:gd name="T31" fmla="*/ 210 h 236"/>
                <a:gd name="T32" fmla="*/ 21 w 28"/>
                <a:gd name="T33" fmla="*/ 221 h 236"/>
                <a:gd name="T34" fmla="*/ 24 w 28"/>
                <a:gd name="T35" fmla="*/ 231 h 236"/>
                <a:gd name="T36" fmla="*/ 28 w 28"/>
                <a:gd name="T37" fmla="*/ 236 h 236"/>
                <a:gd name="T38" fmla="*/ 28 w 28"/>
                <a:gd name="T39" fmla="*/ 227 h 236"/>
                <a:gd name="T40" fmla="*/ 26 w 28"/>
                <a:gd name="T41" fmla="*/ 213 h 236"/>
                <a:gd name="T42" fmla="*/ 26 w 28"/>
                <a:gd name="T43" fmla="*/ 206 h 236"/>
                <a:gd name="T44" fmla="*/ 24 w 28"/>
                <a:gd name="T45" fmla="*/ 198 h 236"/>
                <a:gd name="T46" fmla="*/ 24 w 28"/>
                <a:gd name="T47" fmla="*/ 189 h 236"/>
                <a:gd name="T48" fmla="*/ 24 w 28"/>
                <a:gd name="T49" fmla="*/ 177 h 236"/>
                <a:gd name="T50" fmla="*/ 24 w 28"/>
                <a:gd name="T51" fmla="*/ 170 h 236"/>
                <a:gd name="T52" fmla="*/ 24 w 28"/>
                <a:gd name="T53" fmla="*/ 158 h 236"/>
                <a:gd name="T54" fmla="*/ 24 w 28"/>
                <a:gd name="T55" fmla="*/ 149 h 236"/>
                <a:gd name="T56" fmla="*/ 24 w 28"/>
                <a:gd name="T57" fmla="*/ 139 h 236"/>
                <a:gd name="T58" fmla="*/ 24 w 28"/>
                <a:gd name="T59" fmla="*/ 132 h 236"/>
                <a:gd name="T60" fmla="*/ 24 w 28"/>
                <a:gd name="T61" fmla="*/ 120 h 236"/>
                <a:gd name="T62" fmla="*/ 24 w 28"/>
                <a:gd name="T63" fmla="*/ 111 h 236"/>
                <a:gd name="T64" fmla="*/ 24 w 28"/>
                <a:gd name="T65" fmla="*/ 101 h 236"/>
                <a:gd name="T66" fmla="*/ 24 w 28"/>
                <a:gd name="T67" fmla="*/ 86 h 236"/>
                <a:gd name="T68" fmla="*/ 24 w 28"/>
                <a:gd name="T69" fmla="*/ 73 h 236"/>
                <a:gd name="T70" fmla="*/ 24 w 28"/>
                <a:gd name="T71" fmla="*/ 58 h 236"/>
                <a:gd name="T72" fmla="*/ 22 w 28"/>
                <a:gd name="T73" fmla="*/ 40 h 236"/>
                <a:gd name="T74" fmla="*/ 19 w 28"/>
                <a:gd name="T75" fmla="*/ 27 h 236"/>
                <a:gd name="T76" fmla="*/ 17 w 28"/>
                <a:gd name="T77" fmla="*/ 14 h 236"/>
                <a:gd name="T78" fmla="*/ 15 w 28"/>
                <a:gd name="T79" fmla="*/ 4 h 236"/>
                <a:gd name="T80" fmla="*/ 15 w 28"/>
                <a:gd name="T81" fmla="*/ 0 h 236"/>
                <a:gd name="T82" fmla="*/ 5 w 28"/>
                <a:gd name="T83" fmla="*/ 4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36">
                  <a:moveTo>
                    <a:pt x="5" y="42"/>
                  </a:moveTo>
                  <a:lnTo>
                    <a:pt x="3" y="48"/>
                  </a:lnTo>
                  <a:lnTo>
                    <a:pt x="3" y="56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6"/>
                  </a:lnTo>
                  <a:lnTo>
                    <a:pt x="3" y="132"/>
                  </a:lnTo>
                  <a:lnTo>
                    <a:pt x="3" y="135"/>
                  </a:lnTo>
                  <a:lnTo>
                    <a:pt x="3" y="139"/>
                  </a:lnTo>
                  <a:lnTo>
                    <a:pt x="3" y="143"/>
                  </a:lnTo>
                  <a:lnTo>
                    <a:pt x="3" y="149"/>
                  </a:lnTo>
                  <a:lnTo>
                    <a:pt x="5" y="153"/>
                  </a:lnTo>
                  <a:lnTo>
                    <a:pt x="5" y="158"/>
                  </a:lnTo>
                  <a:lnTo>
                    <a:pt x="7" y="160"/>
                  </a:lnTo>
                  <a:lnTo>
                    <a:pt x="7" y="166"/>
                  </a:lnTo>
                  <a:lnTo>
                    <a:pt x="9" y="172"/>
                  </a:lnTo>
                  <a:lnTo>
                    <a:pt x="11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3" y="198"/>
                  </a:lnTo>
                  <a:lnTo>
                    <a:pt x="15" y="204"/>
                  </a:lnTo>
                  <a:lnTo>
                    <a:pt x="17" y="210"/>
                  </a:lnTo>
                  <a:lnTo>
                    <a:pt x="19" y="215"/>
                  </a:lnTo>
                  <a:lnTo>
                    <a:pt x="21" y="221"/>
                  </a:lnTo>
                  <a:lnTo>
                    <a:pt x="22" y="227"/>
                  </a:lnTo>
                  <a:lnTo>
                    <a:pt x="24" y="231"/>
                  </a:lnTo>
                  <a:lnTo>
                    <a:pt x="26" y="236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28" y="227"/>
                  </a:lnTo>
                  <a:lnTo>
                    <a:pt x="26" y="219"/>
                  </a:lnTo>
                  <a:lnTo>
                    <a:pt x="26" y="213"/>
                  </a:lnTo>
                  <a:lnTo>
                    <a:pt x="26" y="212"/>
                  </a:lnTo>
                  <a:lnTo>
                    <a:pt x="26" y="206"/>
                  </a:lnTo>
                  <a:lnTo>
                    <a:pt x="26" y="202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3"/>
                  </a:lnTo>
                  <a:lnTo>
                    <a:pt x="24" y="177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4" y="158"/>
                  </a:lnTo>
                  <a:lnTo>
                    <a:pt x="24" y="153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9"/>
                  </a:lnTo>
                  <a:lnTo>
                    <a:pt x="24" y="135"/>
                  </a:lnTo>
                  <a:lnTo>
                    <a:pt x="24" y="132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24" y="116"/>
                  </a:lnTo>
                  <a:lnTo>
                    <a:pt x="24" y="111"/>
                  </a:lnTo>
                  <a:lnTo>
                    <a:pt x="24" y="109"/>
                  </a:lnTo>
                  <a:lnTo>
                    <a:pt x="24" y="101"/>
                  </a:lnTo>
                  <a:lnTo>
                    <a:pt x="26" y="9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73"/>
                  </a:lnTo>
                  <a:lnTo>
                    <a:pt x="24" y="63"/>
                  </a:lnTo>
                  <a:lnTo>
                    <a:pt x="24" y="58"/>
                  </a:lnTo>
                  <a:lnTo>
                    <a:pt x="22" y="48"/>
                  </a:lnTo>
                  <a:lnTo>
                    <a:pt x="22" y="40"/>
                  </a:lnTo>
                  <a:lnTo>
                    <a:pt x="21" y="35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17" y="14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50" name="Freeform 190"/>
            <p:cNvSpPr>
              <a:spLocks/>
            </p:cNvSpPr>
            <p:nvPr/>
          </p:nvSpPr>
          <p:spPr bwMode="auto">
            <a:xfrm>
              <a:off x="1058" y="3379"/>
              <a:ext cx="68" cy="45"/>
            </a:xfrm>
            <a:custGeom>
              <a:avLst/>
              <a:gdLst>
                <a:gd name="T0" fmla="*/ 136 w 136"/>
                <a:gd name="T1" fmla="*/ 0 h 89"/>
                <a:gd name="T2" fmla="*/ 127 w 136"/>
                <a:gd name="T3" fmla="*/ 0 h 89"/>
                <a:gd name="T4" fmla="*/ 121 w 136"/>
                <a:gd name="T5" fmla="*/ 2 h 89"/>
                <a:gd name="T6" fmla="*/ 114 w 136"/>
                <a:gd name="T7" fmla="*/ 2 h 89"/>
                <a:gd name="T8" fmla="*/ 106 w 136"/>
                <a:gd name="T9" fmla="*/ 6 h 89"/>
                <a:gd name="T10" fmla="*/ 98 w 136"/>
                <a:gd name="T11" fmla="*/ 8 h 89"/>
                <a:gd name="T12" fmla="*/ 93 w 136"/>
                <a:gd name="T13" fmla="*/ 10 h 89"/>
                <a:gd name="T14" fmla="*/ 85 w 136"/>
                <a:gd name="T15" fmla="*/ 13 h 89"/>
                <a:gd name="T16" fmla="*/ 79 w 136"/>
                <a:gd name="T17" fmla="*/ 17 h 89"/>
                <a:gd name="T18" fmla="*/ 74 w 136"/>
                <a:gd name="T19" fmla="*/ 21 h 89"/>
                <a:gd name="T20" fmla="*/ 66 w 136"/>
                <a:gd name="T21" fmla="*/ 25 h 89"/>
                <a:gd name="T22" fmla="*/ 60 w 136"/>
                <a:gd name="T23" fmla="*/ 27 h 89"/>
                <a:gd name="T24" fmla="*/ 53 w 136"/>
                <a:gd name="T25" fmla="*/ 32 h 89"/>
                <a:gd name="T26" fmla="*/ 47 w 136"/>
                <a:gd name="T27" fmla="*/ 38 h 89"/>
                <a:gd name="T28" fmla="*/ 43 w 136"/>
                <a:gd name="T29" fmla="*/ 40 h 89"/>
                <a:gd name="T30" fmla="*/ 38 w 136"/>
                <a:gd name="T31" fmla="*/ 46 h 89"/>
                <a:gd name="T32" fmla="*/ 34 w 136"/>
                <a:gd name="T33" fmla="*/ 49 h 89"/>
                <a:gd name="T34" fmla="*/ 28 w 136"/>
                <a:gd name="T35" fmla="*/ 55 h 89"/>
                <a:gd name="T36" fmla="*/ 24 w 136"/>
                <a:gd name="T37" fmla="*/ 59 h 89"/>
                <a:gd name="T38" fmla="*/ 20 w 136"/>
                <a:gd name="T39" fmla="*/ 61 h 89"/>
                <a:gd name="T40" fmla="*/ 17 w 136"/>
                <a:gd name="T41" fmla="*/ 67 h 89"/>
                <a:gd name="T42" fmla="*/ 9 w 136"/>
                <a:gd name="T43" fmla="*/ 74 h 89"/>
                <a:gd name="T44" fmla="*/ 5 w 136"/>
                <a:gd name="T45" fmla="*/ 80 h 89"/>
                <a:gd name="T46" fmla="*/ 1 w 136"/>
                <a:gd name="T47" fmla="*/ 86 h 89"/>
                <a:gd name="T48" fmla="*/ 0 w 136"/>
                <a:gd name="T49" fmla="*/ 89 h 89"/>
                <a:gd name="T50" fmla="*/ 0 w 136"/>
                <a:gd name="T51" fmla="*/ 89 h 89"/>
                <a:gd name="T52" fmla="*/ 3 w 136"/>
                <a:gd name="T53" fmla="*/ 89 h 89"/>
                <a:gd name="T54" fmla="*/ 7 w 136"/>
                <a:gd name="T55" fmla="*/ 84 h 89"/>
                <a:gd name="T56" fmla="*/ 15 w 136"/>
                <a:gd name="T57" fmla="*/ 78 h 89"/>
                <a:gd name="T58" fmla="*/ 20 w 136"/>
                <a:gd name="T59" fmla="*/ 74 h 89"/>
                <a:gd name="T60" fmla="*/ 26 w 136"/>
                <a:gd name="T61" fmla="*/ 72 h 89"/>
                <a:gd name="T62" fmla="*/ 30 w 136"/>
                <a:gd name="T63" fmla="*/ 68 h 89"/>
                <a:gd name="T64" fmla="*/ 36 w 136"/>
                <a:gd name="T65" fmla="*/ 65 h 89"/>
                <a:gd name="T66" fmla="*/ 41 w 136"/>
                <a:gd name="T67" fmla="*/ 61 h 89"/>
                <a:gd name="T68" fmla="*/ 47 w 136"/>
                <a:gd name="T69" fmla="*/ 57 h 89"/>
                <a:gd name="T70" fmla="*/ 51 w 136"/>
                <a:gd name="T71" fmla="*/ 53 h 89"/>
                <a:gd name="T72" fmla="*/ 59 w 136"/>
                <a:gd name="T73" fmla="*/ 49 h 89"/>
                <a:gd name="T74" fmla="*/ 64 w 136"/>
                <a:gd name="T75" fmla="*/ 48 h 89"/>
                <a:gd name="T76" fmla="*/ 70 w 136"/>
                <a:gd name="T77" fmla="*/ 44 h 89"/>
                <a:gd name="T78" fmla="*/ 74 w 136"/>
                <a:gd name="T79" fmla="*/ 42 h 89"/>
                <a:gd name="T80" fmla="*/ 81 w 136"/>
                <a:gd name="T81" fmla="*/ 40 h 89"/>
                <a:gd name="T82" fmla="*/ 85 w 136"/>
                <a:gd name="T83" fmla="*/ 40 h 89"/>
                <a:gd name="T84" fmla="*/ 91 w 136"/>
                <a:gd name="T85" fmla="*/ 38 h 89"/>
                <a:gd name="T86" fmla="*/ 95 w 136"/>
                <a:gd name="T87" fmla="*/ 34 h 89"/>
                <a:gd name="T88" fmla="*/ 100 w 136"/>
                <a:gd name="T89" fmla="*/ 30 h 89"/>
                <a:gd name="T90" fmla="*/ 102 w 136"/>
                <a:gd name="T91" fmla="*/ 27 h 89"/>
                <a:gd name="T92" fmla="*/ 108 w 136"/>
                <a:gd name="T93" fmla="*/ 25 h 89"/>
                <a:gd name="T94" fmla="*/ 114 w 136"/>
                <a:gd name="T95" fmla="*/ 21 h 89"/>
                <a:gd name="T96" fmla="*/ 117 w 136"/>
                <a:gd name="T97" fmla="*/ 17 h 89"/>
                <a:gd name="T98" fmla="*/ 123 w 136"/>
                <a:gd name="T99" fmla="*/ 10 h 89"/>
                <a:gd name="T100" fmla="*/ 131 w 136"/>
                <a:gd name="T101" fmla="*/ 4 h 89"/>
                <a:gd name="T102" fmla="*/ 135 w 136"/>
                <a:gd name="T103" fmla="*/ 2 h 89"/>
                <a:gd name="T104" fmla="*/ 136 w 136"/>
                <a:gd name="T105" fmla="*/ 0 h 89"/>
                <a:gd name="T106" fmla="*/ 136 w 136"/>
                <a:gd name="T10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89">
                  <a:moveTo>
                    <a:pt x="136" y="0"/>
                  </a:moveTo>
                  <a:lnTo>
                    <a:pt x="127" y="0"/>
                  </a:lnTo>
                  <a:lnTo>
                    <a:pt x="121" y="2"/>
                  </a:lnTo>
                  <a:lnTo>
                    <a:pt x="114" y="2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3" y="10"/>
                  </a:lnTo>
                  <a:lnTo>
                    <a:pt x="85" y="13"/>
                  </a:lnTo>
                  <a:lnTo>
                    <a:pt x="79" y="17"/>
                  </a:lnTo>
                  <a:lnTo>
                    <a:pt x="74" y="21"/>
                  </a:lnTo>
                  <a:lnTo>
                    <a:pt x="66" y="25"/>
                  </a:lnTo>
                  <a:lnTo>
                    <a:pt x="60" y="27"/>
                  </a:lnTo>
                  <a:lnTo>
                    <a:pt x="53" y="32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6"/>
                  </a:lnTo>
                  <a:lnTo>
                    <a:pt x="34" y="49"/>
                  </a:lnTo>
                  <a:lnTo>
                    <a:pt x="28" y="55"/>
                  </a:lnTo>
                  <a:lnTo>
                    <a:pt x="24" y="59"/>
                  </a:lnTo>
                  <a:lnTo>
                    <a:pt x="20" y="61"/>
                  </a:lnTo>
                  <a:lnTo>
                    <a:pt x="17" y="67"/>
                  </a:lnTo>
                  <a:lnTo>
                    <a:pt x="9" y="74"/>
                  </a:lnTo>
                  <a:lnTo>
                    <a:pt x="5" y="80"/>
                  </a:lnTo>
                  <a:lnTo>
                    <a:pt x="1" y="8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7" y="84"/>
                  </a:lnTo>
                  <a:lnTo>
                    <a:pt x="15" y="78"/>
                  </a:lnTo>
                  <a:lnTo>
                    <a:pt x="20" y="74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6" y="65"/>
                  </a:lnTo>
                  <a:lnTo>
                    <a:pt x="41" y="61"/>
                  </a:lnTo>
                  <a:lnTo>
                    <a:pt x="47" y="57"/>
                  </a:lnTo>
                  <a:lnTo>
                    <a:pt x="51" y="53"/>
                  </a:lnTo>
                  <a:lnTo>
                    <a:pt x="59" y="49"/>
                  </a:lnTo>
                  <a:lnTo>
                    <a:pt x="64" y="48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91" y="38"/>
                  </a:lnTo>
                  <a:lnTo>
                    <a:pt x="95" y="34"/>
                  </a:lnTo>
                  <a:lnTo>
                    <a:pt x="100" y="30"/>
                  </a:lnTo>
                  <a:lnTo>
                    <a:pt x="102" y="27"/>
                  </a:lnTo>
                  <a:lnTo>
                    <a:pt x="108" y="25"/>
                  </a:lnTo>
                  <a:lnTo>
                    <a:pt x="114" y="21"/>
                  </a:lnTo>
                  <a:lnTo>
                    <a:pt x="117" y="17"/>
                  </a:lnTo>
                  <a:lnTo>
                    <a:pt x="123" y="10"/>
                  </a:lnTo>
                  <a:lnTo>
                    <a:pt x="131" y="4"/>
                  </a:lnTo>
                  <a:lnTo>
                    <a:pt x="135" y="2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51" name="Freeform 191"/>
            <p:cNvSpPr>
              <a:spLocks/>
            </p:cNvSpPr>
            <p:nvPr/>
          </p:nvSpPr>
          <p:spPr bwMode="auto">
            <a:xfrm>
              <a:off x="1155" y="2980"/>
              <a:ext cx="66" cy="80"/>
            </a:xfrm>
            <a:custGeom>
              <a:avLst/>
              <a:gdLst>
                <a:gd name="T0" fmla="*/ 4 w 133"/>
                <a:gd name="T1" fmla="*/ 0 h 159"/>
                <a:gd name="T2" fmla="*/ 16 w 133"/>
                <a:gd name="T3" fmla="*/ 3 h 159"/>
                <a:gd name="T4" fmla="*/ 23 w 133"/>
                <a:gd name="T5" fmla="*/ 7 h 159"/>
                <a:gd name="T6" fmla="*/ 35 w 133"/>
                <a:gd name="T7" fmla="*/ 15 h 159"/>
                <a:gd name="T8" fmla="*/ 42 w 133"/>
                <a:gd name="T9" fmla="*/ 19 h 159"/>
                <a:gd name="T10" fmla="*/ 50 w 133"/>
                <a:gd name="T11" fmla="*/ 24 h 159"/>
                <a:gd name="T12" fmla="*/ 63 w 133"/>
                <a:gd name="T13" fmla="*/ 34 h 159"/>
                <a:gd name="T14" fmla="*/ 75 w 133"/>
                <a:gd name="T15" fmla="*/ 49 h 159"/>
                <a:gd name="T16" fmla="*/ 86 w 133"/>
                <a:gd name="T17" fmla="*/ 59 h 159"/>
                <a:gd name="T18" fmla="*/ 95 w 133"/>
                <a:gd name="T19" fmla="*/ 70 h 159"/>
                <a:gd name="T20" fmla="*/ 103 w 133"/>
                <a:gd name="T21" fmla="*/ 79 h 159"/>
                <a:gd name="T22" fmla="*/ 109 w 133"/>
                <a:gd name="T23" fmla="*/ 87 h 159"/>
                <a:gd name="T24" fmla="*/ 113 w 133"/>
                <a:gd name="T25" fmla="*/ 95 h 159"/>
                <a:gd name="T26" fmla="*/ 116 w 133"/>
                <a:gd name="T27" fmla="*/ 110 h 159"/>
                <a:gd name="T28" fmla="*/ 122 w 133"/>
                <a:gd name="T29" fmla="*/ 123 h 159"/>
                <a:gd name="T30" fmla="*/ 126 w 133"/>
                <a:gd name="T31" fmla="*/ 137 h 159"/>
                <a:gd name="T32" fmla="*/ 130 w 133"/>
                <a:gd name="T33" fmla="*/ 148 h 159"/>
                <a:gd name="T34" fmla="*/ 133 w 133"/>
                <a:gd name="T35" fmla="*/ 159 h 159"/>
                <a:gd name="T36" fmla="*/ 130 w 133"/>
                <a:gd name="T37" fmla="*/ 152 h 159"/>
                <a:gd name="T38" fmla="*/ 122 w 133"/>
                <a:gd name="T39" fmla="*/ 142 h 159"/>
                <a:gd name="T40" fmla="*/ 113 w 133"/>
                <a:gd name="T41" fmla="*/ 129 h 159"/>
                <a:gd name="T42" fmla="*/ 101 w 133"/>
                <a:gd name="T43" fmla="*/ 114 h 159"/>
                <a:gd name="T44" fmla="*/ 88 w 133"/>
                <a:gd name="T45" fmla="*/ 98 h 159"/>
                <a:gd name="T46" fmla="*/ 75 w 133"/>
                <a:gd name="T47" fmla="*/ 83 h 159"/>
                <a:gd name="T48" fmla="*/ 65 w 133"/>
                <a:gd name="T49" fmla="*/ 70 h 159"/>
                <a:gd name="T50" fmla="*/ 57 w 133"/>
                <a:gd name="T51" fmla="*/ 59 h 159"/>
                <a:gd name="T52" fmla="*/ 52 w 133"/>
                <a:gd name="T53" fmla="*/ 53 h 159"/>
                <a:gd name="T54" fmla="*/ 44 w 133"/>
                <a:gd name="T55" fmla="*/ 43 h 159"/>
                <a:gd name="T56" fmla="*/ 35 w 133"/>
                <a:gd name="T57" fmla="*/ 34 h 159"/>
                <a:gd name="T58" fmla="*/ 27 w 133"/>
                <a:gd name="T59" fmla="*/ 24 h 159"/>
                <a:gd name="T60" fmla="*/ 18 w 133"/>
                <a:gd name="T61" fmla="*/ 15 h 159"/>
                <a:gd name="T62" fmla="*/ 8 w 133"/>
                <a:gd name="T63" fmla="*/ 7 h 159"/>
                <a:gd name="T64" fmla="*/ 2 w 133"/>
                <a:gd name="T65" fmla="*/ 2 h 159"/>
                <a:gd name="T66" fmla="*/ 0 w 133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59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29" y="11"/>
                  </a:lnTo>
                  <a:lnTo>
                    <a:pt x="35" y="15"/>
                  </a:lnTo>
                  <a:lnTo>
                    <a:pt x="37" y="17"/>
                  </a:lnTo>
                  <a:lnTo>
                    <a:pt x="42" y="19"/>
                  </a:lnTo>
                  <a:lnTo>
                    <a:pt x="46" y="22"/>
                  </a:lnTo>
                  <a:lnTo>
                    <a:pt x="50" y="24"/>
                  </a:lnTo>
                  <a:lnTo>
                    <a:pt x="56" y="28"/>
                  </a:lnTo>
                  <a:lnTo>
                    <a:pt x="63" y="34"/>
                  </a:lnTo>
                  <a:lnTo>
                    <a:pt x="69" y="41"/>
                  </a:lnTo>
                  <a:lnTo>
                    <a:pt x="75" y="49"/>
                  </a:lnTo>
                  <a:lnTo>
                    <a:pt x="82" y="53"/>
                  </a:lnTo>
                  <a:lnTo>
                    <a:pt x="86" y="59"/>
                  </a:lnTo>
                  <a:lnTo>
                    <a:pt x="94" y="66"/>
                  </a:lnTo>
                  <a:lnTo>
                    <a:pt x="95" y="70"/>
                  </a:lnTo>
                  <a:lnTo>
                    <a:pt x="99" y="76"/>
                  </a:lnTo>
                  <a:lnTo>
                    <a:pt x="103" y="79"/>
                  </a:lnTo>
                  <a:lnTo>
                    <a:pt x="107" y="83"/>
                  </a:lnTo>
                  <a:lnTo>
                    <a:pt x="109" y="87"/>
                  </a:lnTo>
                  <a:lnTo>
                    <a:pt x="111" y="91"/>
                  </a:lnTo>
                  <a:lnTo>
                    <a:pt x="113" y="95"/>
                  </a:lnTo>
                  <a:lnTo>
                    <a:pt x="114" y="102"/>
                  </a:lnTo>
                  <a:lnTo>
                    <a:pt x="116" y="110"/>
                  </a:lnTo>
                  <a:lnTo>
                    <a:pt x="120" y="117"/>
                  </a:lnTo>
                  <a:lnTo>
                    <a:pt x="122" y="123"/>
                  </a:lnTo>
                  <a:lnTo>
                    <a:pt x="126" y="131"/>
                  </a:lnTo>
                  <a:lnTo>
                    <a:pt x="126" y="137"/>
                  </a:lnTo>
                  <a:lnTo>
                    <a:pt x="128" y="142"/>
                  </a:lnTo>
                  <a:lnTo>
                    <a:pt x="130" y="148"/>
                  </a:lnTo>
                  <a:lnTo>
                    <a:pt x="132" y="152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0" y="152"/>
                  </a:lnTo>
                  <a:lnTo>
                    <a:pt x="126" y="148"/>
                  </a:lnTo>
                  <a:lnTo>
                    <a:pt x="122" y="142"/>
                  </a:lnTo>
                  <a:lnTo>
                    <a:pt x="118" y="137"/>
                  </a:lnTo>
                  <a:lnTo>
                    <a:pt x="113" y="129"/>
                  </a:lnTo>
                  <a:lnTo>
                    <a:pt x="109" y="121"/>
                  </a:lnTo>
                  <a:lnTo>
                    <a:pt x="101" y="114"/>
                  </a:lnTo>
                  <a:lnTo>
                    <a:pt x="95" y="108"/>
                  </a:lnTo>
                  <a:lnTo>
                    <a:pt x="88" y="98"/>
                  </a:lnTo>
                  <a:lnTo>
                    <a:pt x="82" y="91"/>
                  </a:lnTo>
                  <a:lnTo>
                    <a:pt x="75" y="83"/>
                  </a:lnTo>
                  <a:lnTo>
                    <a:pt x="71" y="76"/>
                  </a:lnTo>
                  <a:lnTo>
                    <a:pt x="65" y="70"/>
                  </a:lnTo>
                  <a:lnTo>
                    <a:pt x="61" y="64"/>
                  </a:lnTo>
                  <a:lnTo>
                    <a:pt x="57" y="59"/>
                  </a:lnTo>
                  <a:lnTo>
                    <a:pt x="56" y="57"/>
                  </a:lnTo>
                  <a:lnTo>
                    <a:pt x="52" y="53"/>
                  </a:lnTo>
                  <a:lnTo>
                    <a:pt x="50" y="49"/>
                  </a:lnTo>
                  <a:lnTo>
                    <a:pt x="44" y="43"/>
                  </a:lnTo>
                  <a:lnTo>
                    <a:pt x="42" y="38"/>
                  </a:lnTo>
                  <a:lnTo>
                    <a:pt x="35" y="34"/>
                  </a:lnTo>
                  <a:lnTo>
                    <a:pt x="33" y="28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8" y="7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52" name="Freeform 192"/>
            <p:cNvSpPr>
              <a:spLocks/>
            </p:cNvSpPr>
            <p:nvPr/>
          </p:nvSpPr>
          <p:spPr bwMode="auto">
            <a:xfrm>
              <a:off x="1547" y="2922"/>
              <a:ext cx="62" cy="103"/>
            </a:xfrm>
            <a:custGeom>
              <a:avLst/>
              <a:gdLst>
                <a:gd name="T0" fmla="*/ 116 w 124"/>
                <a:gd name="T1" fmla="*/ 3 h 207"/>
                <a:gd name="T2" fmla="*/ 101 w 124"/>
                <a:gd name="T3" fmla="*/ 15 h 207"/>
                <a:gd name="T4" fmla="*/ 86 w 124"/>
                <a:gd name="T5" fmla="*/ 28 h 207"/>
                <a:gd name="T6" fmla="*/ 76 w 124"/>
                <a:gd name="T7" fmla="*/ 41 h 207"/>
                <a:gd name="T8" fmla="*/ 69 w 124"/>
                <a:gd name="T9" fmla="*/ 51 h 207"/>
                <a:gd name="T10" fmla="*/ 65 w 124"/>
                <a:gd name="T11" fmla="*/ 59 h 207"/>
                <a:gd name="T12" fmla="*/ 57 w 124"/>
                <a:gd name="T13" fmla="*/ 68 h 207"/>
                <a:gd name="T14" fmla="*/ 52 w 124"/>
                <a:gd name="T15" fmla="*/ 78 h 207"/>
                <a:gd name="T16" fmla="*/ 46 w 124"/>
                <a:gd name="T17" fmla="*/ 87 h 207"/>
                <a:gd name="T18" fmla="*/ 40 w 124"/>
                <a:gd name="T19" fmla="*/ 97 h 207"/>
                <a:gd name="T20" fmla="*/ 35 w 124"/>
                <a:gd name="T21" fmla="*/ 106 h 207"/>
                <a:gd name="T22" fmla="*/ 31 w 124"/>
                <a:gd name="T23" fmla="*/ 116 h 207"/>
                <a:gd name="T24" fmla="*/ 27 w 124"/>
                <a:gd name="T25" fmla="*/ 123 h 207"/>
                <a:gd name="T26" fmla="*/ 23 w 124"/>
                <a:gd name="T27" fmla="*/ 133 h 207"/>
                <a:gd name="T28" fmla="*/ 17 w 124"/>
                <a:gd name="T29" fmla="*/ 142 h 207"/>
                <a:gd name="T30" fmla="*/ 12 w 124"/>
                <a:gd name="T31" fmla="*/ 154 h 207"/>
                <a:gd name="T32" fmla="*/ 8 w 124"/>
                <a:gd name="T33" fmla="*/ 171 h 207"/>
                <a:gd name="T34" fmla="*/ 4 w 124"/>
                <a:gd name="T35" fmla="*/ 184 h 207"/>
                <a:gd name="T36" fmla="*/ 0 w 124"/>
                <a:gd name="T37" fmla="*/ 194 h 207"/>
                <a:gd name="T38" fmla="*/ 0 w 124"/>
                <a:gd name="T39" fmla="*/ 203 h 207"/>
                <a:gd name="T40" fmla="*/ 0 w 124"/>
                <a:gd name="T41" fmla="*/ 207 h 207"/>
                <a:gd name="T42" fmla="*/ 8 w 124"/>
                <a:gd name="T43" fmla="*/ 199 h 207"/>
                <a:gd name="T44" fmla="*/ 14 w 124"/>
                <a:gd name="T45" fmla="*/ 188 h 207"/>
                <a:gd name="T46" fmla="*/ 19 w 124"/>
                <a:gd name="T47" fmla="*/ 178 h 207"/>
                <a:gd name="T48" fmla="*/ 25 w 124"/>
                <a:gd name="T49" fmla="*/ 169 h 207"/>
                <a:gd name="T50" fmla="*/ 31 w 124"/>
                <a:gd name="T51" fmla="*/ 159 h 207"/>
                <a:gd name="T52" fmla="*/ 35 w 124"/>
                <a:gd name="T53" fmla="*/ 148 h 207"/>
                <a:gd name="T54" fmla="*/ 42 w 124"/>
                <a:gd name="T55" fmla="*/ 138 h 207"/>
                <a:gd name="T56" fmla="*/ 48 w 124"/>
                <a:gd name="T57" fmla="*/ 127 h 207"/>
                <a:gd name="T58" fmla="*/ 54 w 124"/>
                <a:gd name="T59" fmla="*/ 116 h 207"/>
                <a:gd name="T60" fmla="*/ 59 w 124"/>
                <a:gd name="T61" fmla="*/ 106 h 207"/>
                <a:gd name="T62" fmla="*/ 65 w 124"/>
                <a:gd name="T63" fmla="*/ 97 h 207"/>
                <a:gd name="T64" fmla="*/ 69 w 124"/>
                <a:gd name="T65" fmla="*/ 89 h 207"/>
                <a:gd name="T66" fmla="*/ 74 w 124"/>
                <a:gd name="T67" fmla="*/ 80 h 207"/>
                <a:gd name="T68" fmla="*/ 78 w 124"/>
                <a:gd name="T69" fmla="*/ 72 h 207"/>
                <a:gd name="T70" fmla="*/ 84 w 124"/>
                <a:gd name="T71" fmla="*/ 66 h 207"/>
                <a:gd name="T72" fmla="*/ 90 w 124"/>
                <a:gd name="T73" fmla="*/ 59 h 207"/>
                <a:gd name="T74" fmla="*/ 97 w 124"/>
                <a:gd name="T75" fmla="*/ 47 h 207"/>
                <a:gd name="T76" fmla="*/ 103 w 124"/>
                <a:gd name="T77" fmla="*/ 34 h 207"/>
                <a:gd name="T78" fmla="*/ 111 w 124"/>
                <a:gd name="T79" fmla="*/ 22 h 207"/>
                <a:gd name="T80" fmla="*/ 116 w 124"/>
                <a:gd name="T81" fmla="*/ 11 h 207"/>
                <a:gd name="T82" fmla="*/ 122 w 124"/>
                <a:gd name="T83" fmla="*/ 2 h 207"/>
                <a:gd name="T84" fmla="*/ 124 w 124"/>
                <a:gd name="T8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207">
                  <a:moveTo>
                    <a:pt x="124" y="0"/>
                  </a:moveTo>
                  <a:lnTo>
                    <a:pt x="116" y="3"/>
                  </a:lnTo>
                  <a:lnTo>
                    <a:pt x="107" y="9"/>
                  </a:lnTo>
                  <a:lnTo>
                    <a:pt x="101" y="15"/>
                  </a:lnTo>
                  <a:lnTo>
                    <a:pt x="93" y="22"/>
                  </a:lnTo>
                  <a:lnTo>
                    <a:pt x="86" y="28"/>
                  </a:lnTo>
                  <a:lnTo>
                    <a:pt x="78" y="38"/>
                  </a:lnTo>
                  <a:lnTo>
                    <a:pt x="76" y="41"/>
                  </a:lnTo>
                  <a:lnTo>
                    <a:pt x="74" y="47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5" y="59"/>
                  </a:lnTo>
                  <a:lnTo>
                    <a:pt x="61" y="62"/>
                  </a:lnTo>
                  <a:lnTo>
                    <a:pt x="57" y="68"/>
                  </a:lnTo>
                  <a:lnTo>
                    <a:pt x="54" y="72"/>
                  </a:lnTo>
                  <a:lnTo>
                    <a:pt x="52" y="78"/>
                  </a:lnTo>
                  <a:lnTo>
                    <a:pt x="48" y="81"/>
                  </a:lnTo>
                  <a:lnTo>
                    <a:pt x="46" y="87"/>
                  </a:lnTo>
                  <a:lnTo>
                    <a:pt x="44" y="91"/>
                  </a:lnTo>
                  <a:lnTo>
                    <a:pt x="40" y="97"/>
                  </a:lnTo>
                  <a:lnTo>
                    <a:pt x="38" y="100"/>
                  </a:lnTo>
                  <a:lnTo>
                    <a:pt x="35" y="106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29" y="119"/>
                  </a:lnTo>
                  <a:lnTo>
                    <a:pt x="27" y="123"/>
                  </a:lnTo>
                  <a:lnTo>
                    <a:pt x="25" y="131"/>
                  </a:lnTo>
                  <a:lnTo>
                    <a:pt x="23" y="133"/>
                  </a:lnTo>
                  <a:lnTo>
                    <a:pt x="21" y="138"/>
                  </a:lnTo>
                  <a:lnTo>
                    <a:pt x="17" y="142"/>
                  </a:lnTo>
                  <a:lnTo>
                    <a:pt x="17" y="148"/>
                  </a:lnTo>
                  <a:lnTo>
                    <a:pt x="12" y="154"/>
                  </a:lnTo>
                  <a:lnTo>
                    <a:pt x="12" y="165"/>
                  </a:lnTo>
                  <a:lnTo>
                    <a:pt x="8" y="171"/>
                  </a:lnTo>
                  <a:lnTo>
                    <a:pt x="6" y="178"/>
                  </a:lnTo>
                  <a:lnTo>
                    <a:pt x="4" y="184"/>
                  </a:lnTo>
                  <a:lnTo>
                    <a:pt x="4" y="190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5"/>
                  </a:lnTo>
                  <a:lnTo>
                    <a:pt x="8" y="199"/>
                  </a:lnTo>
                  <a:lnTo>
                    <a:pt x="12" y="192"/>
                  </a:lnTo>
                  <a:lnTo>
                    <a:pt x="14" y="188"/>
                  </a:lnTo>
                  <a:lnTo>
                    <a:pt x="16" y="184"/>
                  </a:lnTo>
                  <a:lnTo>
                    <a:pt x="19" y="178"/>
                  </a:lnTo>
                  <a:lnTo>
                    <a:pt x="23" y="175"/>
                  </a:lnTo>
                  <a:lnTo>
                    <a:pt x="25" y="169"/>
                  </a:lnTo>
                  <a:lnTo>
                    <a:pt x="27" y="165"/>
                  </a:lnTo>
                  <a:lnTo>
                    <a:pt x="31" y="159"/>
                  </a:lnTo>
                  <a:lnTo>
                    <a:pt x="33" y="154"/>
                  </a:lnTo>
                  <a:lnTo>
                    <a:pt x="35" y="148"/>
                  </a:lnTo>
                  <a:lnTo>
                    <a:pt x="38" y="142"/>
                  </a:lnTo>
                  <a:lnTo>
                    <a:pt x="42" y="138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52" y="121"/>
                  </a:lnTo>
                  <a:lnTo>
                    <a:pt x="54" y="116"/>
                  </a:lnTo>
                  <a:lnTo>
                    <a:pt x="55" y="112"/>
                  </a:lnTo>
                  <a:lnTo>
                    <a:pt x="59" y="106"/>
                  </a:lnTo>
                  <a:lnTo>
                    <a:pt x="61" y="100"/>
                  </a:lnTo>
                  <a:lnTo>
                    <a:pt x="65" y="97"/>
                  </a:lnTo>
                  <a:lnTo>
                    <a:pt x="67" y="93"/>
                  </a:lnTo>
                  <a:lnTo>
                    <a:pt x="69" y="89"/>
                  </a:lnTo>
                  <a:lnTo>
                    <a:pt x="73" y="85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6" y="62"/>
                  </a:lnTo>
                  <a:lnTo>
                    <a:pt x="90" y="59"/>
                  </a:lnTo>
                  <a:lnTo>
                    <a:pt x="93" y="53"/>
                  </a:lnTo>
                  <a:lnTo>
                    <a:pt x="97" y="47"/>
                  </a:lnTo>
                  <a:lnTo>
                    <a:pt x="101" y="40"/>
                  </a:lnTo>
                  <a:lnTo>
                    <a:pt x="103" y="34"/>
                  </a:lnTo>
                  <a:lnTo>
                    <a:pt x="107" y="28"/>
                  </a:lnTo>
                  <a:lnTo>
                    <a:pt x="111" y="22"/>
                  </a:lnTo>
                  <a:lnTo>
                    <a:pt x="114" y="17"/>
                  </a:lnTo>
                  <a:lnTo>
                    <a:pt x="116" y="11"/>
                  </a:lnTo>
                  <a:lnTo>
                    <a:pt x="118" y="7"/>
                  </a:lnTo>
                  <a:lnTo>
                    <a:pt x="122" y="2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53" name="Freeform 193"/>
            <p:cNvSpPr>
              <a:spLocks/>
            </p:cNvSpPr>
            <p:nvPr/>
          </p:nvSpPr>
          <p:spPr bwMode="auto">
            <a:xfrm>
              <a:off x="844" y="2978"/>
              <a:ext cx="138" cy="89"/>
            </a:xfrm>
            <a:custGeom>
              <a:avLst/>
              <a:gdLst>
                <a:gd name="T0" fmla="*/ 276 w 276"/>
                <a:gd name="T1" fmla="*/ 167 h 179"/>
                <a:gd name="T2" fmla="*/ 270 w 276"/>
                <a:gd name="T3" fmla="*/ 163 h 179"/>
                <a:gd name="T4" fmla="*/ 264 w 276"/>
                <a:gd name="T5" fmla="*/ 161 h 179"/>
                <a:gd name="T6" fmla="*/ 257 w 276"/>
                <a:gd name="T7" fmla="*/ 156 h 179"/>
                <a:gd name="T8" fmla="*/ 249 w 276"/>
                <a:gd name="T9" fmla="*/ 152 h 179"/>
                <a:gd name="T10" fmla="*/ 245 w 276"/>
                <a:gd name="T11" fmla="*/ 148 h 179"/>
                <a:gd name="T12" fmla="*/ 241 w 276"/>
                <a:gd name="T13" fmla="*/ 146 h 179"/>
                <a:gd name="T14" fmla="*/ 236 w 276"/>
                <a:gd name="T15" fmla="*/ 144 h 179"/>
                <a:gd name="T16" fmla="*/ 234 w 276"/>
                <a:gd name="T17" fmla="*/ 141 h 179"/>
                <a:gd name="T18" fmla="*/ 228 w 276"/>
                <a:gd name="T19" fmla="*/ 137 h 179"/>
                <a:gd name="T20" fmla="*/ 224 w 276"/>
                <a:gd name="T21" fmla="*/ 135 h 179"/>
                <a:gd name="T22" fmla="*/ 219 w 276"/>
                <a:gd name="T23" fmla="*/ 131 h 179"/>
                <a:gd name="T24" fmla="*/ 217 w 276"/>
                <a:gd name="T25" fmla="*/ 129 h 179"/>
                <a:gd name="T26" fmla="*/ 209 w 276"/>
                <a:gd name="T27" fmla="*/ 123 h 179"/>
                <a:gd name="T28" fmla="*/ 205 w 276"/>
                <a:gd name="T29" fmla="*/ 121 h 179"/>
                <a:gd name="T30" fmla="*/ 200 w 276"/>
                <a:gd name="T31" fmla="*/ 118 h 179"/>
                <a:gd name="T32" fmla="*/ 196 w 276"/>
                <a:gd name="T33" fmla="*/ 114 h 179"/>
                <a:gd name="T34" fmla="*/ 190 w 276"/>
                <a:gd name="T35" fmla="*/ 110 h 179"/>
                <a:gd name="T36" fmla="*/ 184 w 276"/>
                <a:gd name="T37" fmla="*/ 106 h 179"/>
                <a:gd name="T38" fmla="*/ 181 w 276"/>
                <a:gd name="T39" fmla="*/ 102 h 179"/>
                <a:gd name="T40" fmla="*/ 177 w 276"/>
                <a:gd name="T41" fmla="*/ 99 h 179"/>
                <a:gd name="T42" fmla="*/ 171 w 276"/>
                <a:gd name="T43" fmla="*/ 97 h 179"/>
                <a:gd name="T44" fmla="*/ 163 w 276"/>
                <a:gd name="T45" fmla="*/ 91 h 179"/>
                <a:gd name="T46" fmla="*/ 160 w 276"/>
                <a:gd name="T47" fmla="*/ 89 h 179"/>
                <a:gd name="T48" fmla="*/ 156 w 276"/>
                <a:gd name="T49" fmla="*/ 85 h 179"/>
                <a:gd name="T50" fmla="*/ 150 w 276"/>
                <a:gd name="T51" fmla="*/ 82 h 179"/>
                <a:gd name="T52" fmla="*/ 144 w 276"/>
                <a:gd name="T53" fmla="*/ 80 h 179"/>
                <a:gd name="T54" fmla="*/ 141 w 276"/>
                <a:gd name="T55" fmla="*/ 74 h 179"/>
                <a:gd name="T56" fmla="*/ 137 w 276"/>
                <a:gd name="T57" fmla="*/ 72 h 179"/>
                <a:gd name="T58" fmla="*/ 129 w 276"/>
                <a:gd name="T59" fmla="*/ 68 h 179"/>
                <a:gd name="T60" fmla="*/ 124 w 276"/>
                <a:gd name="T61" fmla="*/ 64 h 179"/>
                <a:gd name="T62" fmla="*/ 120 w 276"/>
                <a:gd name="T63" fmla="*/ 61 h 179"/>
                <a:gd name="T64" fmla="*/ 114 w 276"/>
                <a:gd name="T65" fmla="*/ 57 h 179"/>
                <a:gd name="T66" fmla="*/ 110 w 276"/>
                <a:gd name="T67" fmla="*/ 53 h 179"/>
                <a:gd name="T68" fmla="*/ 105 w 276"/>
                <a:gd name="T69" fmla="*/ 51 h 179"/>
                <a:gd name="T70" fmla="*/ 101 w 276"/>
                <a:gd name="T71" fmla="*/ 47 h 179"/>
                <a:gd name="T72" fmla="*/ 95 w 276"/>
                <a:gd name="T73" fmla="*/ 44 h 179"/>
                <a:gd name="T74" fmla="*/ 91 w 276"/>
                <a:gd name="T75" fmla="*/ 40 h 179"/>
                <a:gd name="T76" fmla="*/ 87 w 276"/>
                <a:gd name="T77" fmla="*/ 38 h 179"/>
                <a:gd name="T78" fmla="*/ 84 w 276"/>
                <a:gd name="T79" fmla="*/ 34 h 179"/>
                <a:gd name="T80" fmla="*/ 78 w 276"/>
                <a:gd name="T81" fmla="*/ 30 h 179"/>
                <a:gd name="T82" fmla="*/ 70 w 276"/>
                <a:gd name="T83" fmla="*/ 26 h 179"/>
                <a:gd name="T84" fmla="*/ 65 w 276"/>
                <a:gd name="T85" fmla="*/ 21 h 179"/>
                <a:gd name="T86" fmla="*/ 57 w 276"/>
                <a:gd name="T87" fmla="*/ 15 h 179"/>
                <a:gd name="T88" fmla="*/ 51 w 276"/>
                <a:gd name="T89" fmla="*/ 11 h 179"/>
                <a:gd name="T90" fmla="*/ 46 w 276"/>
                <a:gd name="T91" fmla="*/ 7 h 179"/>
                <a:gd name="T92" fmla="*/ 42 w 276"/>
                <a:gd name="T93" fmla="*/ 6 h 179"/>
                <a:gd name="T94" fmla="*/ 36 w 276"/>
                <a:gd name="T95" fmla="*/ 0 h 179"/>
                <a:gd name="T96" fmla="*/ 34 w 276"/>
                <a:gd name="T97" fmla="*/ 0 h 179"/>
                <a:gd name="T98" fmla="*/ 0 w 276"/>
                <a:gd name="T99" fmla="*/ 179 h 179"/>
                <a:gd name="T100" fmla="*/ 276 w 276"/>
                <a:gd name="T101" fmla="*/ 167 h 179"/>
                <a:gd name="T102" fmla="*/ 276 w 276"/>
                <a:gd name="T103" fmla="*/ 16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6" h="179">
                  <a:moveTo>
                    <a:pt x="276" y="167"/>
                  </a:moveTo>
                  <a:lnTo>
                    <a:pt x="270" y="163"/>
                  </a:lnTo>
                  <a:lnTo>
                    <a:pt x="264" y="161"/>
                  </a:lnTo>
                  <a:lnTo>
                    <a:pt x="257" y="156"/>
                  </a:lnTo>
                  <a:lnTo>
                    <a:pt x="249" y="152"/>
                  </a:lnTo>
                  <a:lnTo>
                    <a:pt x="245" y="148"/>
                  </a:lnTo>
                  <a:lnTo>
                    <a:pt x="241" y="146"/>
                  </a:lnTo>
                  <a:lnTo>
                    <a:pt x="236" y="144"/>
                  </a:lnTo>
                  <a:lnTo>
                    <a:pt x="234" y="141"/>
                  </a:lnTo>
                  <a:lnTo>
                    <a:pt x="228" y="137"/>
                  </a:lnTo>
                  <a:lnTo>
                    <a:pt x="224" y="135"/>
                  </a:lnTo>
                  <a:lnTo>
                    <a:pt x="219" y="131"/>
                  </a:lnTo>
                  <a:lnTo>
                    <a:pt x="217" y="129"/>
                  </a:lnTo>
                  <a:lnTo>
                    <a:pt x="209" y="123"/>
                  </a:lnTo>
                  <a:lnTo>
                    <a:pt x="205" y="121"/>
                  </a:lnTo>
                  <a:lnTo>
                    <a:pt x="200" y="118"/>
                  </a:lnTo>
                  <a:lnTo>
                    <a:pt x="196" y="114"/>
                  </a:lnTo>
                  <a:lnTo>
                    <a:pt x="190" y="110"/>
                  </a:lnTo>
                  <a:lnTo>
                    <a:pt x="184" y="106"/>
                  </a:lnTo>
                  <a:lnTo>
                    <a:pt x="181" y="102"/>
                  </a:lnTo>
                  <a:lnTo>
                    <a:pt x="177" y="99"/>
                  </a:lnTo>
                  <a:lnTo>
                    <a:pt x="171" y="97"/>
                  </a:lnTo>
                  <a:lnTo>
                    <a:pt x="163" y="91"/>
                  </a:lnTo>
                  <a:lnTo>
                    <a:pt x="160" y="89"/>
                  </a:lnTo>
                  <a:lnTo>
                    <a:pt x="156" y="85"/>
                  </a:lnTo>
                  <a:lnTo>
                    <a:pt x="150" y="82"/>
                  </a:lnTo>
                  <a:lnTo>
                    <a:pt x="144" y="80"/>
                  </a:lnTo>
                  <a:lnTo>
                    <a:pt x="141" y="74"/>
                  </a:lnTo>
                  <a:lnTo>
                    <a:pt x="137" y="72"/>
                  </a:lnTo>
                  <a:lnTo>
                    <a:pt x="129" y="68"/>
                  </a:lnTo>
                  <a:lnTo>
                    <a:pt x="124" y="64"/>
                  </a:lnTo>
                  <a:lnTo>
                    <a:pt x="120" y="61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05" y="51"/>
                  </a:lnTo>
                  <a:lnTo>
                    <a:pt x="101" y="47"/>
                  </a:lnTo>
                  <a:lnTo>
                    <a:pt x="95" y="44"/>
                  </a:lnTo>
                  <a:lnTo>
                    <a:pt x="91" y="40"/>
                  </a:lnTo>
                  <a:lnTo>
                    <a:pt x="87" y="38"/>
                  </a:lnTo>
                  <a:lnTo>
                    <a:pt x="84" y="34"/>
                  </a:lnTo>
                  <a:lnTo>
                    <a:pt x="78" y="30"/>
                  </a:lnTo>
                  <a:lnTo>
                    <a:pt x="70" y="26"/>
                  </a:lnTo>
                  <a:lnTo>
                    <a:pt x="65" y="21"/>
                  </a:lnTo>
                  <a:lnTo>
                    <a:pt x="57" y="15"/>
                  </a:lnTo>
                  <a:lnTo>
                    <a:pt x="51" y="11"/>
                  </a:lnTo>
                  <a:lnTo>
                    <a:pt x="46" y="7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179"/>
                  </a:lnTo>
                  <a:lnTo>
                    <a:pt x="276" y="167"/>
                  </a:lnTo>
                  <a:lnTo>
                    <a:pt x="276" y="16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54" name="Freeform 194"/>
            <p:cNvSpPr>
              <a:spLocks/>
            </p:cNvSpPr>
            <p:nvPr/>
          </p:nvSpPr>
          <p:spPr bwMode="auto">
            <a:xfrm>
              <a:off x="1792" y="2843"/>
              <a:ext cx="160" cy="137"/>
            </a:xfrm>
            <a:custGeom>
              <a:avLst/>
              <a:gdLst>
                <a:gd name="T0" fmla="*/ 43 w 319"/>
                <a:gd name="T1" fmla="*/ 222 h 274"/>
                <a:gd name="T2" fmla="*/ 45 w 319"/>
                <a:gd name="T3" fmla="*/ 220 h 274"/>
                <a:gd name="T4" fmla="*/ 47 w 319"/>
                <a:gd name="T5" fmla="*/ 217 h 274"/>
                <a:gd name="T6" fmla="*/ 53 w 319"/>
                <a:gd name="T7" fmla="*/ 211 h 274"/>
                <a:gd name="T8" fmla="*/ 55 w 319"/>
                <a:gd name="T9" fmla="*/ 207 h 274"/>
                <a:gd name="T10" fmla="*/ 60 w 319"/>
                <a:gd name="T11" fmla="*/ 199 h 274"/>
                <a:gd name="T12" fmla="*/ 66 w 319"/>
                <a:gd name="T13" fmla="*/ 194 h 274"/>
                <a:gd name="T14" fmla="*/ 72 w 319"/>
                <a:gd name="T15" fmla="*/ 186 h 274"/>
                <a:gd name="T16" fmla="*/ 81 w 319"/>
                <a:gd name="T17" fmla="*/ 179 h 274"/>
                <a:gd name="T18" fmla="*/ 85 w 319"/>
                <a:gd name="T19" fmla="*/ 175 h 274"/>
                <a:gd name="T20" fmla="*/ 87 w 319"/>
                <a:gd name="T21" fmla="*/ 169 h 274"/>
                <a:gd name="T22" fmla="*/ 91 w 319"/>
                <a:gd name="T23" fmla="*/ 163 h 274"/>
                <a:gd name="T24" fmla="*/ 95 w 319"/>
                <a:gd name="T25" fmla="*/ 161 h 274"/>
                <a:gd name="T26" fmla="*/ 98 w 319"/>
                <a:gd name="T27" fmla="*/ 158 h 274"/>
                <a:gd name="T28" fmla="*/ 102 w 319"/>
                <a:gd name="T29" fmla="*/ 152 h 274"/>
                <a:gd name="T30" fmla="*/ 106 w 319"/>
                <a:gd name="T31" fmla="*/ 146 h 274"/>
                <a:gd name="T32" fmla="*/ 112 w 319"/>
                <a:gd name="T33" fmla="*/ 141 h 274"/>
                <a:gd name="T34" fmla="*/ 114 w 319"/>
                <a:gd name="T35" fmla="*/ 137 h 274"/>
                <a:gd name="T36" fmla="*/ 119 w 319"/>
                <a:gd name="T37" fmla="*/ 133 h 274"/>
                <a:gd name="T38" fmla="*/ 125 w 319"/>
                <a:gd name="T39" fmla="*/ 127 h 274"/>
                <a:gd name="T40" fmla="*/ 127 w 319"/>
                <a:gd name="T41" fmla="*/ 123 h 274"/>
                <a:gd name="T42" fmla="*/ 133 w 319"/>
                <a:gd name="T43" fmla="*/ 118 h 274"/>
                <a:gd name="T44" fmla="*/ 136 w 319"/>
                <a:gd name="T45" fmla="*/ 112 h 274"/>
                <a:gd name="T46" fmla="*/ 142 w 319"/>
                <a:gd name="T47" fmla="*/ 108 h 274"/>
                <a:gd name="T48" fmla="*/ 146 w 319"/>
                <a:gd name="T49" fmla="*/ 104 h 274"/>
                <a:gd name="T50" fmla="*/ 150 w 319"/>
                <a:gd name="T51" fmla="*/ 97 h 274"/>
                <a:gd name="T52" fmla="*/ 155 w 319"/>
                <a:gd name="T53" fmla="*/ 93 h 274"/>
                <a:gd name="T54" fmla="*/ 157 w 319"/>
                <a:gd name="T55" fmla="*/ 87 h 274"/>
                <a:gd name="T56" fmla="*/ 163 w 319"/>
                <a:gd name="T57" fmla="*/ 82 h 274"/>
                <a:gd name="T58" fmla="*/ 167 w 319"/>
                <a:gd name="T59" fmla="*/ 78 h 274"/>
                <a:gd name="T60" fmla="*/ 173 w 319"/>
                <a:gd name="T61" fmla="*/ 72 h 274"/>
                <a:gd name="T62" fmla="*/ 176 w 319"/>
                <a:gd name="T63" fmla="*/ 68 h 274"/>
                <a:gd name="T64" fmla="*/ 180 w 319"/>
                <a:gd name="T65" fmla="*/ 65 h 274"/>
                <a:gd name="T66" fmla="*/ 184 w 319"/>
                <a:gd name="T67" fmla="*/ 61 h 274"/>
                <a:gd name="T68" fmla="*/ 188 w 319"/>
                <a:gd name="T69" fmla="*/ 55 h 274"/>
                <a:gd name="T70" fmla="*/ 192 w 319"/>
                <a:gd name="T71" fmla="*/ 51 h 274"/>
                <a:gd name="T72" fmla="*/ 197 w 319"/>
                <a:gd name="T73" fmla="*/ 46 h 274"/>
                <a:gd name="T74" fmla="*/ 203 w 319"/>
                <a:gd name="T75" fmla="*/ 38 h 274"/>
                <a:gd name="T76" fmla="*/ 209 w 319"/>
                <a:gd name="T77" fmla="*/ 30 h 274"/>
                <a:gd name="T78" fmla="*/ 216 w 319"/>
                <a:gd name="T79" fmla="*/ 23 h 274"/>
                <a:gd name="T80" fmla="*/ 220 w 319"/>
                <a:gd name="T81" fmla="*/ 17 h 274"/>
                <a:gd name="T82" fmla="*/ 224 w 319"/>
                <a:gd name="T83" fmla="*/ 11 h 274"/>
                <a:gd name="T84" fmla="*/ 230 w 319"/>
                <a:gd name="T85" fmla="*/ 7 h 274"/>
                <a:gd name="T86" fmla="*/ 237 w 319"/>
                <a:gd name="T87" fmla="*/ 2 h 274"/>
                <a:gd name="T88" fmla="*/ 237 w 319"/>
                <a:gd name="T89" fmla="*/ 0 h 274"/>
                <a:gd name="T90" fmla="*/ 319 w 319"/>
                <a:gd name="T91" fmla="*/ 182 h 274"/>
                <a:gd name="T92" fmla="*/ 0 w 319"/>
                <a:gd name="T93" fmla="*/ 274 h 274"/>
                <a:gd name="T94" fmla="*/ 43 w 319"/>
                <a:gd name="T95" fmla="*/ 222 h 274"/>
                <a:gd name="T96" fmla="*/ 43 w 319"/>
                <a:gd name="T97" fmla="*/ 2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9" h="274">
                  <a:moveTo>
                    <a:pt x="43" y="222"/>
                  </a:moveTo>
                  <a:lnTo>
                    <a:pt x="45" y="220"/>
                  </a:lnTo>
                  <a:lnTo>
                    <a:pt x="47" y="217"/>
                  </a:lnTo>
                  <a:lnTo>
                    <a:pt x="53" y="211"/>
                  </a:lnTo>
                  <a:lnTo>
                    <a:pt x="55" y="207"/>
                  </a:lnTo>
                  <a:lnTo>
                    <a:pt x="60" y="199"/>
                  </a:lnTo>
                  <a:lnTo>
                    <a:pt x="66" y="194"/>
                  </a:lnTo>
                  <a:lnTo>
                    <a:pt x="72" y="186"/>
                  </a:lnTo>
                  <a:lnTo>
                    <a:pt x="81" y="179"/>
                  </a:lnTo>
                  <a:lnTo>
                    <a:pt x="85" y="175"/>
                  </a:lnTo>
                  <a:lnTo>
                    <a:pt x="87" y="169"/>
                  </a:lnTo>
                  <a:lnTo>
                    <a:pt x="91" y="163"/>
                  </a:lnTo>
                  <a:lnTo>
                    <a:pt x="95" y="161"/>
                  </a:lnTo>
                  <a:lnTo>
                    <a:pt x="98" y="158"/>
                  </a:lnTo>
                  <a:lnTo>
                    <a:pt x="102" y="152"/>
                  </a:lnTo>
                  <a:lnTo>
                    <a:pt x="106" y="146"/>
                  </a:lnTo>
                  <a:lnTo>
                    <a:pt x="112" y="141"/>
                  </a:lnTo>
                  <a:lnTo>
                    <a:pt x="114" y="137"/>
                  </a:lnTo>
                  <a:lnTo>
                    <a:pt x="119" y="133"/>
                  </a:lnTo>
                  <a:lnTo>
                    <a:pt x="125" y="127"/>
                  </a:lnTo>
                  <a:lnTo>
                    <a:pt x="127" y="123"/>
                  </a:lnTo>
                  <a:lnTo>
                    <a:pt x="133" y="118"/>
                  </a:lnTo>
                  <a:lnTo>
                    <a:pt x="136" y="112"/>
                  </a:lnTo>
                  <a:lnTo>
                    <a:pt x="142" y="108"/>
                  </a:lnTo>
                  <a:lnTo>
                    <a:pt x="146" y="104"/>
                  </a:lnTo>
                  <a:lnTo>
                    <a:pt x="150" y="97"/>
                  </a:lnTo>
                  <a:lnTo>
                    <a:pt x="155" y="93"/>
                  </a:lnTo>
                  <a:lnTo>
                    <a:pt x="157" y="87"/>
                  </a:lnTo>
                  <a:lnTo>
                    <a:pt x="163" y="82"/>
                  </a:lnTo>
                  <a:lnTo>
                    <a:pt x="167" y="78"/>
                  </a:lnTo>
                  <a:lnTo>
                    <a:pt x="173" y="72"/>
                  </a:lnTo>
                  <a:lnTo>
                    <a:pt x="176" y="68"/>
                  </a:lnTo>
                  <a:lnTo>
                    <a:pt x="180" y="65"/>
                  </a:lnTo>
                  <a:lnTo>
                    <a:pt x="184" y="61"/>
                  </a:lnTo>
                  <a:lnTo>
                    <a:pt x="188" y="55"/>
                  </a:lnTo>
                  <a:lnTo>
                    <a:pt x="192" y="51"/>
                  </a:lnTo>
                  <a:lnTo>
                    <a:pt x="197" y="46"/>
                  </a:lnTo>
                  <a:lnTo>
                    <a:pt x="203" y="38"/>
                  </a:lnTo>
                  <a:lnTo>
                    <a:pt x="209" y="30"/>
                  </a:lnTo>
                  <a:lnTo>
                    <a:pt x="216" y="23"/>
                  </a:lnTo>
                  <a:lnTo>
                    <a:pt x="220" y="17"/>
                  </a:lnTo>
                  <a:lnTo>
                    <a:pt x="224" y="11"/>
                  </a:lnTo>
                  <a:lnTo>
                    <a:pt x="230" y="7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319" y="182"/>
                  </a:lnTo>
                  <a:lnTo>
                    <a:pt x="0" y="274"/>
                  </a:lnTo>
                  <a:lnTo>
                    <a:pt x="43" y="222"/>
                  </a:lnTo>
                  <a:lnTo>
                    <a:pt x="43" y="22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9" name="Group 54"/>
          <p:cNvGrpSpPr>
            <a:grpSpLocks noChangeAspect="1"/>
          </p:cNvGrpSpPr>
          <p:nvPr/>
        </p:nvGrpSpPr>
        <p:grpSpPr bwMode="auto">
          <a:xfrm>
            <a:off x="3685381" y="3254376"/>
            <a:ext cx="1817687" cy="1703388"/>
            <a:chOff x="2373" y="1762"/>
            <a:chExt cx="1145" cy="1073"/>
          </a:xfrm>
        </p:grpSpPr>
        <p:sp>
          <p:nvSpPr>
            <p:cNvPr id="1050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373" y="1762"/>
              <a:ext cx="114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55"/>
            <p:cNvSpPr>
              <a:spLocks/>
            </p:cNvSpPr>
            <p:nvPr/>
          </p:nvSpPr>
          <p:spPr bwMode="auto">
            <a:xfrm>
              <a:off x="2489" y="1810"/>
              <a:ext cx="962" cy="958"/>
            </a:xfrm>
            <a:custGeom>
              <a:avLst/>
              <a:gdLst>
                <a:gd name="T0" fmla="*/ 150 w 1925"/>
                <a:gd name="T1" fmla="*/ 148 h 1916"/>
                <a:gd name="T2" fmla="*/ 207 w 1925"/>
                <a:gd name="T3" fmla="*/ 426 h 1916"/>
                <a:gd name="T4" fmla="*/ 351 w 1925"/>
                <a:gd name="T5" fmla="*/ 652 h 1916"/>
                <a:gd name="T6" fmla="*/ 163 w 1925"/>
                <a:gd name="T7" fmla="*/ 983 h 1916"/>
                <a:gd name="T8" fmla="*/ 51 w 1925"/>
                <a:gd name="T9" fmla="*/ 1228 h 1916"/>
                <a:gd name="T10" fmla="*/ 0 w 1925"/>
                <a:gd name="T11" fmla="*/ 1422 h 1916"/>
                <a:gd name="T12" fmla="*/ 405 w 1925"/>
                <a:gd name="T13" fmla="*/ 1386 h 1916"/>
                <a:gd name="T14" fmla="*/ 644 w 1925"/>
                <a:gd name="T15" fmla="*/ 1511 h 1916"/>
                <a:gd name="T16" fmla="*/ 751 w 1925"/>
                <a:gd name="T17" fmla="*/ 1762 h 1916"/>
                <a:gd name="T18" fmla="*/ 986 w 1925"/>
                <a:gd name="T19" fmla="*/ 1916 h 1916"/>
                <a:gd name="T20" fmla="*/ 1142 w 1925"/>
                <a:gd name="T21" fmla="*/ 1738 h 1916"/>
                <a:gd name="T22" fmla="*/ 1205 w 1925"/>
                <a:gd name="T23" fmla="*/ 1470 h 1916"/>
                <a:gd name="T24" fmla="*/ 1482 w 1925"/>
                <a:gd name="T25" fmla="*/ 1327 h 1916"/>
                <a:gd name="T26" fmla="*/ 1754 w 1925"/>
                <a:gd name="T27" fmla="*/ 1298 h 1916"/>
                <a:gd name="T28" fmla="*/ 1925 w 1925"/>
                <a:gd name="T29" fmla="*/ 1173 h 1916"/>
                <a:gd name="T30" fmla="*/ 1558 w 1925"/>
                <a:gd name="T31" fmla="*/ 869 h 1916"/>
                <a:gd name="T32" fmla="*/ 1404 w 1925"/>
                <a:gd name="T33" fmla="*/ 538 h 1916"/>
                <a:gd name="T34" fmla="*/ 1505 w 1925"/>
                <a:gd name="T35" fmla="*/ 304 h 1916"/>
                <a:gd name="T36" fmla="*/ 1444 w 1925"/>
                <a:gd name="T37" fmla="*/ 0 h 1916"/>
                <a:gd name="T38" fmla="*/ 1087 w 1925"/>
                <a:gd name="T39" fmla="*/ 114 h 1916"/>
                <a:gd name="T40" fmla="*/ 963 w 1925"/>
                <a:gd name="T41" fmla="*/ 283 h 1916"/>
                <a:gd name="T42" fmla="*/ 469 w 1925"/>
                <a:gd name="T43" fmla="*/ 143 h 1916"/>
                <a:gd name="T44" fmla="*/ 150 w 1925"/>
                <a:gd name="T45" fmla="*/ 148 h 1916"/>
                <a:gd name="T46" fmla="*/ 150 w 1925"/>
                <a:gd name="T47" fmla="*/ 148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5" h="1916">
                  <a:moveTo>
                    <a:pt x="150" y="148"/>
                  </a:moveTo>
                  <a:lnTo>
                    <a:pt x="207" y="426"/>
                  </a:lnTo>
                  <a:lnTo>
                    <a:pt x="351" y="652"/>
                  </a:lnTo>
                  <a:lnTo>
                    <a:pt x="163" y="983"/>
                  </a:lnTo>
                  <a:lnTo>
                    <a:pt x="51" y="1228"/>
                  </a:lnTo>
                  <a:lnTo>
                    <a:pt x="0" y="1422"/>
                  </a:lnTo>
                  <a:lnTo>
                    <a:pt x="405" y="1386"/>
                  </a:lnTo>
                  <a:lnTo>
                    <a:pt x="644" y="1511"/>
                  </a:lnTo>
                  <a:lnTo>
                    <a:pt x="751" y="1762"/>
                  </a:lnTo>
                  <a:lnTo>
                    <a:pt x="986" y="1916"/>
                  </a:lnTo>
                  <a:lnTo>
                    <a:pt x="1142" y="1738"/>
                  </a:lnTo>
                  <a:lnTo>
                    <a:pt x="1205" y="1470"/>
                  </a:lnTo>
                  <a:lnTo>
                    <a:pt x="1482" y="1327"/>
                  </a:lnTo>
                  <a:lnTo>
                    <a:pt x="1754" y="1298"/>
                  </a:lnTo>
                  <a:lnTo>
                    <a:pt x="1925" y="1173"/>
                  </a:lnTo>
                  <a:lnTo>
                    <a:pt x="1558" y="869"/>
                  </a:lnTo>
                  <a:lnTo>
                    <a:pt x="1404" y="538"/>
                  </a:lnTo>
                  <a:lnTo>
                    <a:pt x="1505" y="304"/>
                  </a:lnTo>
                  <a:lnTo>
                    <a:pt x="1444" y="0"/>
                  </a:lnTo>
                  <a:lnTo>
                    <a:pt x="1087" y="114"/>
                  </a:lnTo>
                  <a:lnTo>
                    <a:pt x="963" y="283"/>
                  </a:lnTo>
                  <a:lnTo>
                    <a:pt x="469" y="143"/>
                  </a:lnTo>
                  <a:lnTo>
                    <a:pt x="150" y="148"/>
                  </a:lnTo>
                  <a:lnTo>
                    <a:pt x="15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56"/>
            <p:cNvSpPr>
              <a:spLocks/>
            </p:cNvSpPr>
            <p:nvPr/>
          </p:nvSpPr>
          <p:spPr bwMode="auto">
            <a:xfrm>
              <a:off x="2438" y="1809"/>
              <a:ext cx="1007" cy="838"/>
            </a:xfrm>
            <a:custGeom>
              <a:avLst/>
              <a:gdLst>
                <a:gd name="T0" fmla="*/ 779 w 2015"/>
                <a:gd name="T1" fmla="*/ 215 h 1677"/>
                <a:gd name="T2" fmla="*/ 741 w 2015"/>
                <a:gd name="T3" fmla="*/ 437 h 1677"/>
                <a:gd name="T4" fmla="*/ 734 w 2015"/>
                <a:gd name="T5" fmla="*/ 597 h 1677"/>
                <a:gd name="T6" fmla="*/ 688 w 2015"/>
                <a:gd name="T7" fmla="*/ 629 h 1677"/>
                <a:gd name="T8" fmla="*/ 582 w 2015"/>
                <a:gd name="T9" fmla="*/ 620 h 1677"/>
                <a:gd name="T10" fmla="*/ 447 w 2015"/>
                <a:gd name="T11" fmla="*/ 620 h 1677"/>
                <a:gd name="T12" fmla="*/ 325 w 2015"/>
                <a:gd name="T13" fmla="*/ 637 h 1677"/>
                <a:gd name="T14" fmla="*/ 215 w 2015"/>
                <a:gd name="T15" fmla="*/ 675 h 1677"/>
                <a:gd name="T16" fmla="*/ 107 w 2015"/>
                <a:gd name="T17" fmla="*/ 738 h 1677"/>
                <a:gd name="T18" fmla="*/ 23 w 2015"/>
                <a:gd name="T19" fmla="*/ 797 h 1677"/>
                <a:gd name="T20" fmla="*/ 48 w 2015"/>
                <a:gd name="T21" fmla="*/ 852 h 1677"/>
                <a:gd name="T22" fmla="*/ 150 w 2015"/>
                <a:gd name="T23" fmla="*/ 918 h 1677"/>
                <a:gd name="T24" fmla="*/ 274 w 2015"/>
                <a:gd name="T25" fmla="*/ 989 h 1677"/>
                <a:gd name="T26" fmla="*/ 392 w 2015"/>
                <a:gd name="T27" fmla="*/ 1032 h 1677"/>
                <a:gd name="T28" fmla="*/ 489 w 2015"/>
                <a:gd name="T29" fmla="*/ 1055 h 1677"/>
                <a:gd name="T30" fmla="*/ 587 w 2015"/>
                <a:gd name="T31" fmla="*/ 1070 h 1677"/>
                <a:gd name="T32" fmla="*/ 587 w 2015"/>
                <a:gd name="T33" fmla="*/ 1112 h 1677"/>
                <a:gd name="T34" fmla="*/ 540 w 2015"/>
                <a:gd name="T35" fmla="*/ 1209 h 1677"/>
                <a:gd name="T36" fmla="*/ 498 w 2015"/>
                <a:gd name="T37" fmla="*/ 1329 h 1677"/>
                <a:gd name="T38" fmla="*/ 489 w 2015"/>
                <a:gd name="T39" fmla="*/ 1441 h 1677"/>
                <a:gd name="T40" fmla="*/ 496 w 2015"/>
                <a:gd name="T41" fmla="*/ 1538 h 1677"/>
                <a:gd name="T42" fmla="*/ 508 w 2015"/>
                <a:gd name="T43" fmla="*/ 1626 h 1677"/>
                <a:gd name="T44" fmla="*/ 548 w 2015"/>
                <a:gd name="T45" fmla="*/ 1656 h 1677"/>
                <a:gd name="T46" fmla="*/ 631 w 2015"/>
                <a:gd name="T47" fmla="*/ 1607 h 1677"/>
                <a:gd name="T48" fmla="*/ 734 w 2015"/>
                <a:gd name="T49" fmla="*/ 1542 h 1677"/>
                <a:gd name="T50" fmla="*/ 842 w 2015"/>
                <a:gd name="T51" fmla="*/ 1470 h 1677"/>
                <a:gd name="T52" fmla="*/ 931 w 2015"/>
                <a:gd name="T53" fmla="*/ 1369 h 1677"/>
                <a:gd name="T54" fmla="*/ 994 w 2015"/>
                <a:gd name="T55" fmla="*/ 1266 h 1677"/>
                <a:gd name="T56" fmla="*/ 1032 w 2015"/>
                <a:gd name="T57" fmla="*/ 1194 h 1677"/>
                <a:gd name="T58" fmla="*/ 1074 w 2015"/>
                <a:gd name="T59" fmla="*/ 1274 h 1677"/>
                <a:gd name="T60" fmla="*/ 1142 w 2015"/>
                <a:gd name="T61" fmla="*/ 1363 h 1677"/>
                <a:gd name="T62" fmla="*/ 1251 w 2015"/>
                <a:gd name="T63" fmla="*/ 1451 h 1677"/>
                <a:gd name="T64" fmla="*/ 1395 w 2015"/>
                <a:gd name="T65" fmla="*/ 1517 h 1677"/>
                <a:gd name="T66" fmla="*/ 1540 w 2015"/>
                <a:gd name="T67" fmla="*/ 1565 h 1677"/>
                <a:gd name="T68" fmla="*/ 1640 w 2015"/>
                <a:gd name="T69" fmla="*/ 1580 h 1677"/>
                <a:gd name="T70" fmla="*/ 1650 w 2015"/>
                <a:gd name="T71" fmla="*/ 1515 h 1677"/>
                <a:gd name="T72" fmla="*/ 1619 w 2015"/>
                <a:gd name="T73" fmla="*/ 1392 h 1677"/>
                <a:gd name="T74" fmla="*/ 1579 w 2015"/>
                <a:gd name="T75" fmla="*/ 1251 h 1677"/>
                <a:gd name="T76" fmla="*/ 1540 w 2015"/>
                <a:gd name="T77" fmla="*/ 1143 h 1677"/>
                <a:gd name="T78" fmla="*/ 1460 w 2015"/>
                <a:gd name="T79" fmla="*/ 1042 h 1677"/>
                <a:gd name="T80" fmla="*/ 1399 w 2015"/>
                <a:gd name="T81" fmla="*/ 989 h 1677"/>
                <a:gd name="T82" fmla="*/ 1479 w 2015"/>
                <a:gd name="T83" fmla="*/ 972 h 1677"/>
                <a:gd name="T84" fmla="*/ 1591 w 2015"/>
                <a:gd name="T85" fmla="*/ 943 h 1677"/>
                <a:gd name="T86" fmla="*/ 1703 w 2015"/>
                <a:gd name="T87" fmla="*/ 896 h 1677"/>
                <a:gd name="T88" fmla="*/ 1802 w 2015"/>
                <a:gd name="T89" fmla="*/ 818 h 1677"/>
                <a:gd name="T90" fmla="*/ 1901 w 2015"/>
                <a:gd name="T91" fmla="*/ 707 h 1677"/>
                <a:gd name="T92" fmla="*/ 1982 w 2015"/>
                <a:gd name="T93" fmla="*/ 608 h 1677"/>
                <a:gd name="T94" fmla="*/ 1986 w 2015"/>
                <a:gd name="T95" fmla="*/ 557 h 1677"/>
                <a:gd name="T96" fmla="*/ 1874 w 2015"/>
                <a:gd name="T97" fmla="*/ 532 h 1677"/>
                <a:gd name="T98" fmla="*/ 1722 w 2015"/>
                <a:gd name="T99" fmla="*/ 508 h 1677"/>
                <a:gd name="T100" fmla="*/ 1579 w 2015"/>
                <a:gd name="T101" fmla="*/ 502 h 1677"/>
                <a:gd name="T102" fmla="*/ 1448 w 2015"/>
                <a:gd name="T103" fmla="*/ 525 h 1677"/>
                <a:gd name="T104" fmla="*/ 1313 w 2015"/>
                <a:gd name="T105" fmla="*/ 559 h 1677"/>
                <a:gd name="T106" fmla="*/ 1215 w 2015"/>
                <a:gd name="T107" fmla="*/ 584 h 1677"/>
                <a:gd name="T108" fmla="*/ 1184 w 2015"/>
                <a:gd name="T109" fmla="*/ 525 h 1677"/>
                <a:gd name="T110" fmla="*/ 1159 w 2015"/>
                <a:gd name="T111" fmla="*/ 432 h 1677"/>
                <a:gd name="T112" fmla="*/ 1123 w 2015"/>
                <a:gd name="T113" fmla="*/ 321 h 1677"/>
                <a:gd name="T114" fmla="*/ 1059 w 2015"/>
                <a:gd name="T115" fmla="*/ 198 h 1677"/>
                <a:gd name="T116" fmla="*/ 971 w 2015"/>
                <a:gd name="T117" fmla="*/ 89 h 1677"/>
                <a:gd name="T118" fmla="*/ 890 w 2015"/>
                <a:gd name="T119" fmla="*/ 13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15" h="1677">
                  <a:moveTo>
                    <a:pt x="873" y="0"/>
                  </a:moveTo>
                  <a:lnTo>
                    <a:pt x="861" y="12"/>
                  </a:lnTo>
                  <a:lnTo>
                    <a:pt x="855" y="23"/>
                  </a:lnTo>
                  <a:lnTo>
                    <a:pt x="848" y="36"/>
                  </a:lnTo>
                  <a:lnTo>
                    <a:pt x="842" y="51"/>
                  </a:lnTo>
                  <a:lnTo>
                    <a:pt x="833" y="65"/>
                  </a:lnTo>
                  <a:lnTo>
                    <a:pt x="827" y="76"/>
                  </a:lnTo>
                  <a:lnTo>
                    <a:pt x="821" y="91"/>
                  </a:lnTo>
                  <a:lnTo>
                    <a:pt x="816" y="105"/>
                  </a:lnTo>
                  <a:lnTo>
                    <a:pt x="808" y="116"/>
                  </a:lnTo>
                  <a:lnTo>
                    <a:pt x="804" y="131"/>
                  </a:lnTo>
                  <a:lnTo>
                    <a:pt x="800" y="145"/>
                  </a:lnTo>
                  <a:lnTo>
                    <a:pt x="795" y="158"/>
                  </a:lnTo>
                  <a:lnTo>
                    <a:pt x="789" y="173"/>
                  </a:lnTo>
                  <a:lnTo>
                    <a:pt x="785" y="186"/>
                  </a:lnTo>
                  <a:lnTo>
                    <a:pt x="783" y="200"/>
                  </a:lnTo>
                  <a:lnTo>
                    <a:pt x="779" y="215"/>
                  </a:lnTo>
                  <a:lnTo>
                    <a:pt x="774" y="226"/>
                  </a:lnTo>
                  <a:lnTo>
                    <a:pt x="770" y="242"/>
                  </a:lnTo>
                  <a:lnTo>
                    <a:pt x="768" y="255"/>
                  </a:lnTo>
                  <a:lnTo>
                    <a:pt x="764" y="270"/>
                  </a:lnTo>
                  <a:lnTo>
                    <a:pt x="760" y="283"/>
                  </a:lnTo>
                  <a:lnTo>
                    <a:pt x="760" y="297"/>
                  </a:lnTo>
                  <a:lnTo>
                    <a:pt x="757" y="312"/>
                  </a:lnTo>
                  <a:lnTo>
                    <a:pt x="755" y="323"/>
                  </a:lnTo>
                  <a:lnTo>
                    <a:pt x="753" y="337"/>
                  </a:lnTo>
                  <a:lnTo>
                    <a:pt x="749" y="350"/>
                  </a:lnTo>
                  <a:lnTo>
                    <a:pt x="749" y="363"/>
                  </a:lnTo>
                  <a:lnTo>
                    <a:pt x="749" y="375"/>
                  </a:lnTo>
                  <a:lnTo>
                    <a:pt x="745" y="388"/>
                  </a:lnTo>
                  <a:lnTo>
                    <a:pt x="745" y="401"/>
                  </a:lnTo>
                  <a:lnTo>
                    <a:pt x="743" y="413"/>
                  </a:lnTo>
                  <a:lnTo>
                    <a:pt x="743" y="426"/>
                  </a:lnTo>
                  <a:lnTo>
                    <a:pt x="741" y="437"/>
                  </a:lnTo>
                  <a:lnTo>
                    <a:pt x="739" y="449"/>
                  </a:lnTo>
                  <a:lnTo>
                    <a:pt x="738" y="460"/>
                  </a:lnTo>
                  <a:lnTo>
                    <a:pt x="738" y="472"/>
                  </a:lnTo>
                  <a:lnTo>
                    <a:pt x="738" y="483"/>
                  </a:lnTo>
                  <a:lnTo>
                    <a:pt x="738" y="494"/>
                  </a:lnTo>
                  <a:lnTo>
                    <a:pt x="738" y="504"/>
                  </a:lnTo>
                  <a:lnTo>
                    <a:pt x="738" y="515"/>
                  </a:lnTo>
                  <a:lnTo>
                    <a:pt x="738" y="525"/>
                  </a:lnTo>
                  <a:lnTo>
                    <a:pt x="738" y="534"/>
                  </a:lnTo>
                  <a:lnTo>
                    <a:pt x="736" y="544"/>
                  </a:lnTo>
                  <a:lnTo>
                    <a:pt x="736" y="551"/>
                  </a:lnTo>
                  <a:lnTo>
                    <a:pt x="736" y="559"/>
                  </a:lnTo>
                  <a:lnTo>
                    <a:pt x="736" y="569"/>
                  </a:lnTo>
                  <a:lnTo>
                    <a:pt x="736" y="576"/>
                  </a:lnTo>
                  <a:lnTo>
                    <a:pt x="736" y="584"/>
                  </a:lnTo>
                  <a:lnTo>
                    <a:pt x="734" y="591"/>
                  </a:lnTo>
                  <a:lnTo>
                    <a:pt x="734" y="597"/>
                  </a:lnTo>
                  <a:lnTo>
                    <a:pt x="732" y="603"/>
                  </a:lnTo>
                  <a:lnTo>
                    <a:pt x="732" y="608"/>
                  </a:lnTo>
                  <a:lnTo>
                    <a:pt x="732" y="612"/>
                  </a:lnTo>
                  <a:lnTo>
                    <a:pt x="732" y="618"/>
                  </a:lnTo>
                  <a:lnTo>
                    <a:pt x="732" y="622"/>
                  </a:lnTo>
                  <a:lnTo>
                    <a:pt x="732" y="627"/>
                  </a:lnTo>
                  <a:lnTo>
                    <a:pt x="730" y="633"/>
                  </a:lnTo>
                  <a:lnTo>
                    <a:pt x="728" y="637"/>
                  </a:lnTo>
                  <a:lnTo>
                    <a:pt x="724" y="637"/>
                  </a:lnTo>
                  <a:lnTo>
                    <a:pt x="722" y="637"/>
                  </a:lnTo>
                  <a:lnTo>
                    <a:pt x="719" y="637"/>
                  </a:lnTo>
                  <a:lnTo>
                    <a:pt x="713" y="635"/>
                  </a:lnTo>
                  <a:lnTo>
                    <a:pt x="707" y="633"/>
                  </a:lnTo>
                  <a:lnTo>
                    <a:pt x="700" y="631"/>
                  </a:lnTo>
                  <a:lnTo>
                    <a:pt x="696" y="631"/>
                  </a:lnTo>
                  <a:lnTo>
                    <a:pt x="692" y="629"/>
                  </a:lnTo>
                  <a:lnTo>
                    <a:pt x="688" y="629"/>
                  </a:lnTo>
                  <a:lnTo>
                    <a:pt x="682" y="629"/>
                  </a:lnTo>
                  <a:lnTo>
                    <a:pt x="679" y="627"/>
                  </a:lnTo>
                  <a:lnTo>
                    <a:pt x="673" y="627"/>
                  </a:lnTo>
                  <a:lnTo>
                    <a:pt x="667" y="626"/>
                  </a:lnTo>
                  <a:lnTo>
                    <a:pt x="662" y="626"/>
                  </a:lnTo>
                  <a:lnTo>
                    <a:pt x="656" y="626"/>
                  </a:lnTo>
                  <a:lnTo>
                    <a:pt x="648" y="624"/>
                  </a:lnTo>
                  <a:lnTo>
                    <a:pt x="643" y="624"/>
                  </a:lnTo>
                  <a:lnTo>
                    <a:pt x="637" y="624"/>
                  </a:lnTo>
                  <a:lnTo>
                    <a:pt x="629" y="624"/>
                  </a:lnTo>
                  <a:lnTo>
                    <a:pt x="624" y="622"/>
                  </a:lnTo>
                  <a:lnTo>
                    <a:pt x="618" y="620"/>
                  </a:lnTo>
                  <a:lnTo>
                    <a:pt x="610" y="620"/>
                  </a:lnTo>
                  <a:lnTo>
                    <a:pt x="603" y="620"/>
                  </a:lnTo>
                  <a:lnTo>
                    <a:pt x="597" y="620"/>
                  </a:lnTo>
                  <a:lnTo>
                    <a:pt x="587" y="620"/>
                  </a:lnTo>
                  <a:lnTo>
                    <a:pt x="582" y="620"/>
                  </a:lnTo>
                  <a:lnTo>
                    <a:pt x="574" y="620"/>
                  </a:lnTo>
                  <a:lnTo>
                    <a:pt x="567" y="620"/>
                  </a:lnTo>
                  <a:lnTo>
                    <a:pt x="557" y="620"/>
                  </a:lnTo>
                  <a:lnTo>
                    <a:pt x="551" y="620"/>
                  </a:lnTo>
                  <a:lnTo>
                    <a:pt x="544" y="618"/>
                  </a:lnTo>
                  <a:lnTo>
                    <a:pt x="534" y="618"/>
                  </a:lnTo>
                  <a:lnTo>
                    <a:pt x="527" y="618"/>
                  </a:lnTo>
                  <a:lnTo>
                    <a:pt x="519" y="618"/>
                  </a:lnTo>
                  <a:lnTo>
                    <a:pt x="511" y="618"/>
                  </a:lnTo>
                  <a:lnTo>
                    <a:pt x="504" y="618"/>
                  </a:lnTo>
                  <a:lnTo>
                    <a:pt x="494" y="618"/>
                  </a:lnTo>
                  <a:lnTo>
                    <a:pt x="487" y="620"/>
                  </a:lnTo>
                  <a:lnTo>
                    <a:pt x="479" y="620"/>
                  </a:lnTo>
                  <a:lnTo>
                    <a:pt x="472" y="620"/>
                  </a:lnTo>
                  <a:lnTo>
                    <a:pt x="464" y="620"/>
                  </a:lnTo>
                  <a:lnTo>
                    <a:pt x="454" y="620"/>
                  </a:lnTo>
                  <a:lnTo>
                    <a:pt x="447" y="620"/>
                  </a:lnTo>
                  <a:lnTo>
                    <a:pt x="439" y="620"/>
                  </a:lnTo>
                  <a:lnTo>
                    <a:pt x="432" y="622"/>
                  </a:lnTo>
                  <a:lnTo>
                    <a:pt x="422" y="624"/>
                  </a:lnTo>
                  <a:lnTo>
                    <a:pt x="416" y="624"/>
                  </a:lnTo>
                  <a:lnTo>
                    <a:pt x="407" y="624"/>
                  </a:lnTo>
                  <a:lnTo>
                    <a:pt x="399" y="624"/>
                  </a:lnTo>
                  <a:lnTo>
                    <a:pt x="394" y="626"/>
                  </a:lnTo>
                  <a:lnTo>
                    <a:pt x="384" y="626"/>
                  </a:lnTo>
                  <a:lnTo>
                    <a:pt x="377" y="627"/>
                  </a:lnTo>
                  <a:lnTo>
                    <a:pt x="371" y="627"/>
                  </a:lnTo>
                  <a:lnTo>
                    <a:pt x="365" y="629"/>
                  </a:lnTo>
                  <a:lnTo>
                    <a:pt x="356" y="629"/>
                  </a:lnTo>
                  <a:lnTo>
                    <a:pt x="350" y="631"/>
                  </a:lnTo>
                  <a:lnTo>
                    <a:pt x="342" y="631"/>
                  </a:lnTo>
                  <a:lnTo>
                    <a:pt x="337" y="633"/>
                  </a:lnTo>
                  <a:lnTo>
                    <a:pt x="329" y="633"/>
                  </a:lnTo>
                  <a:lnTo>
                    <a:pt x="325" y="637"/>
                  </a:lnTo>
                  <a:lnTo>
                    <a:pt x="318" y="637"/>
                  </a:lnTo>
                  <a:lnTo>
                    <a:pt x="312" y="637"/>
                  </a:lnTo>
                  <a:lnTo>
                    <a:pt x="304" y="639"/>
                  </a:lnTo>
                  <a:lnTo>
                    <a:pt x="300" y="641"/>
                  </a:lnTo>
                  <a:lnTo>
                    <a:pt x="293" y="643"/>
                  </a:lnTo>
                  <a:lnTo>
                    <a:pt x="287" y="645"/>
                  </a:lnTo>
                  <a:lnTo>
                    <a:pt x="281" y="646"/>
                  </a:lnTo>
                  <a:lnTo>
                    <a:pt x="274" y="650"/>
                  </a:lnTo>
                  <a:lnTo>
                    <a:pt x="268" y="650"/>
                  </a:lnTo>
                  <a:lnTo>
                    <a:pt x="261" y="654"/>
                  </a:lnTo>
                  <a:lnTo>
                    <a:pt x="255" y="656"/>
                  </a:lnTo>
                  <a:lnTo>
                    <a:pt x="247" y="660"/>
                  </a:lnTo>
                  <a:lnTo>
                    <a:pt x="240" y="662"/>
                  </a:lnTo>
                  <a:lnTo>
                    <a:pt x="234" y="666"/>
                  </a:lnTo>
                  <a:lnTo>
                    <a:pt x="228" y="669"/>
                  </a:lnTo>
                  <a:lnTo>
                    <a:pt x="221" y="671"/>
                  </a:lnTo>
                  <a:lnTo>
                    <a:pt x="215" y="675"/>
                  </a:lnTo>
                  <a:lnTo>
                    <a:pt x="209" y="679"/>
                  </a:lnTo>
                  <a:lnTo>
                    <a:pt x="202" y="683"/>
                  </a:lnTo>
                  <a:lnTo>
                    <a:pt x="196" y="685"/>
                  </a:lnTo>
                  <a:lnTo>
                    <a:pt x="188" y="688"/>
                  </a:lnTo>
                  <a:lnTo>
                    <a:pt x="181" y="690"/>
                  </a:lnTo>
                  <a:lnTo>
                    <a:pt x="175" y="694"/>
                  </a:lnTo>
                  <a:lnTo>
                    <a:pt x="167" y="700"/>
                  </a:lnTo>
                  <a:lnTo>
                    <a:pt x="162" y="704"/>
                  </a:lnTo>
                  <a:lnTo>
                    <a:pt x="156" y="707"/>
                  </a:lnTo>
                  <a:lnTo>
                    <a:pt x="148" y="709"/>
                  </a:lnTo>
                  <a:lnTo>
                    <a:pt x="143" y="713"/>
                  </a:lnTo>
                  <a:lnTo>
                    <a:pt x="139" y="717"/>
                  </a:lnTo>
                  <a:lnTo>
                    <a:pt x="131" y="723"/>
                  </a:lnTo>
                  <a:lnTo>
                    <a:pt x="124" y="726"/>
                  </a:lnTo>
                  <a:lnTo>
                    <a:pt x="120" y="730"/>
                  </a:lnTo>
                  <a:lnTo>
                    <a:pt x="112" y="732"/>
                  </a:lnTo>
                  <a:lnTo>
                    <a:pt x="107" y="738"/>
                  </a:lnTo>
                  <a:lnTo>
                    <a:pt x="101" y="742"/>
                  </a:lnTo>
                  <a:lnTo>
                    <a:pt x="95" y="745"/>
                  </a:lnTo>
                  <a:lnTo>
                    <a:pt x="90" y="749"/>
                  </a:lnTo>
                  <a:lnTo>
                    <a:pt x="86" y="751"/>
                  </a:lnTo>
                  <a:lnTo>
                    <a:pt x="78" y="755"/>
                  </a:lnTo>
                  <a:lnTo>
                    <a:pt x="74" y="761"/>
                  </a:lnTo>
                  <a:lnTo>
                    <a:pt x="69" y="762"/>
                  </a:lnTo>
                  <a:lnTo>
                    <a:pt x="65" y="766"/>
                  </a:lnTo>
                  <a:lnTo>
                    <a:pt x="59" y="770"/>
                  </a:lnTo>
                  <a:lnTo>
                    <a:pt x="53" y="774"/>
                  </a:lnTo>
                  <a:lnTo>
                    <a:pt x="50" y="776"/>
                  </a:lnTo>
                  <a:lnTo>
                    <a:pt x="48" y="780"/>
                  </a:lnTo>
                  <a:lnTo>
                    <a:pt x="42" y="781"/>
                  </a:lnTo>
                  <a:lnTo>
                    <a:pt x="36" y="785"/>
                  </a:lnTo>
                  <a:lnTo>
                    <a:pt x="33" y="789"/>
                  </a:lnTo>
                  <a:lnTo>
                    <a:pt x="31" y="793"/>
                  </a:lnTo>
                  <a:lnTo>
                    <a:pt x="23" y="797"/>
                  </a:lnTo>
                  <a:lnTo>
                    <a:pt x="15" y="802"/>
                  </a:lnTo>
                  <a:lnTo>
                    <a:pt x="12" y="804"/>
                  </a:lnTo>
                  <a:lnTo>
                    <a:pt x="8" y="810"/>
                  </a:lnTo>
                  <a:lnTo>
                    <a:pt x="0" y="816"/>
                  </a:lnTo>
                  <a:lnTo>
                    <a:pt x="0" y="818"/>
                  </a:lnTo>
                  <a:lnTo>
                    <a:pt x="2" y="818"/>
                  </a:lnTo>
                  <a:lnTo>
                    <a:pt x="4" y="819"/>
                  </a:lnTo>
                  <a:lnTo>
                    <a:pt x="8" y="823"/>
                  </a:lnTo>
                  <a:lnTo>
                    <a:pt x="14" y="825"/>
                  </a:lnTo>
                  <a:lnTo>
                    <a:pt x="19" y="831"/>
                  </a:lnTo>
                  <a:lnTo>
                    <a:pt x="23" y="835"/>
                  </a:lnTo>
                  <a:lnTo>
                    <a:pt x="27" y="835"/>
                  </a:lnTo>
                  <a:lnTo>
                    <a:pt x="31" y="838"/>
                  </a:lnTo>
                  <a:lnTo>
                    <a:pt x="34" y="842"/>
                  </a:lnTo>
                  <a:lnTo>
                    <a:pt x="38" y="844"/>
                  </a:lnTo>
                  <a:lnTo>
                    <a:pt x="44" y="848"/>
                  </a:lnTo>
                  <a:lnTo>
                    <a:pt x="48" y="852"/>
                  </a:lnTo>
                  <a:lnTo>
                    <a:pt x="53" y="856"/>
                  </a:lnTo>
                  <a:lnTo>
                    <a:pt x="57" y="858"/>
                  </a:lnTo>
                  <a:lnTo>
                    <a:pt x="63" y="861"/>
                  </a:lnTo>
                  <a:lnTo>
                    <a:pt x="67" y="865"/>
                  </a:lnTo>
                  <a:lnTo>
                    <a:pt x="74" y="869"/>
                  </a:lnTo>
                  <a:lnTo>
                    <a:pt x="78" y="873"/>
                  </a:lnTo>
                  <a:lnTo>
                    <a:pt x="86" y="877"/>
                  </a:lnTo>
                  <a:lnTo>
                    <a:pt x="91" y="880"/>
                  </a:lnTo>
                  <a:lnTo>
                    <a:pt x="99" y="886"/>
                  </a:lnTo>
                  <a:lnTo>
                    <a:pt x="105" y="888"/>
                  </a:lnTo>
                  <a:lnTo>
                    <a:pt x="110" y="894"/>
                  </a:lnTo>
                  <a:lnTo>
                    <a:pt x="118" y="897"/>
                  </a:lnTo>
                  <a:lnTo>
                    <a:pt x="124" y="903"/>
                  </a:lnTo>
                  <a:lnTo>
                    <a:pt x="129" y="907"/>
                  </a:lnTo>
                  <a:lnTo>
                    <a:pt x="139" y="911"/>
                  </a:lnTo>
                  <a:lnTo>
                    <a:pt x="145" y="915"/>
                  </a:lnTo>
                  <a:lnTo>
                    <a:pt x="150" y="918"/>
                  </a:lnTo>
                  <a:lnTo>
                    <a:pt x="158" y="924"/>
                  </a:lnTo>
                  <a:lnTo>
                    <a:pt x="166" y="930"/>
                  </a:lnTo>
                  <a:lnTo>
                    <a:pt x="171" y="932"/>
                  </a:lnTo>
                  <a:lnTo>
                    <a:pt x="179" y="935"/>
                  </a:lnTo>
                  <a:lnTo>
                    <a:pt x="186" y="941"/>
                  </a:lnTo>
                  <a:lnTo>
                    <a:pt x="194" y="945"/>
                  </a:lnTo>
                  <a:lnTo>
                    <a:pt x="202" y="949"/>
                  </a:lnTo>
                  <a:lnTo>
                    <a:pt x="211" y="954"/>
                  </a:lnTo>
                  <a:lnTo>
                    <a:pt x="217" y="958"/>
                  </a:lnTo>
                  <a:lnTo>
                    <a:pt x="224" y="962"/>
                  </a:lnTo>
                  <a:lnTo>
                    <a:pt x="230" y="968"/>
                  </a:lnTo>
                  <a:lnTo>
                    <a:pt x="238" y="972"/>
                  </a:lnTo>
                  <a:lnTo>
                    <a:pt x="245" y="975"/>
                  </a:lnTo>
                  <a:lnTo>
                    <a:pt x="253" y="979"/>
                  </a:lnTo>
                  <a:lnTo>
                    <a:pt x="259" y="981"/>
                  </a:lnTo>
                  <a:lnTo>
                    <a:pt x="268" y="987"/>
                  </a:lnTo>
                  <a:lnTo>
                    <a:pt x="274" y="989"/>
                  </a:lnTo>
                  <a:lnTo>
                    <a:pt x="281" y="992"/>
                  </a:lnTo>
                  <a:lnTo>
                    <a:pt x="289" y="996"/>
                  </a:lnTo>
                  <a:lnTo>
                    <a:pt x="299" y="1002"/>
                  </a:lnTo>
                  <a:lnTo>
                    <a:pt x="304" y="1002"/>
                  </a:lnTo>
                  <a:lnTo>
                    <a:pt x="312" y="1006"/>
                  </a:lnTo>
                  <a:lnTo>
                    <a:pt x="319" y="1008"/>
                  </a:lnTo>
                  <a:lnTo>
                    <a:pt x="325" y="1011"/>
                  </a:lnTo>
                  <a:lnTo>
                    <a:pt x="333" y="1013"/>
                  </a:lnTo>
                  <a:lnTo>
                    <a:pt x="340" y="1017"/>
                  </a:lnTo>
                  <a:lnTo>
                    <a:pt x="346" y="1021"/>
                  </a:lnTo>
                  <a:lnTo>
                    <a:pt x="352" y="1025"/>
                  </a:lnTo>
                  <a:lnTo>
                    <a:pt x="359" y="1025"/>
                  </a:lnTo>
                  <a:lnTo>
                    <a:pt x="365" y="1025"/>
                  </a:lnTo>
                  <a:lnTo>
                    <a:pt x="373" y="1027"/>
                  </a:lnTo>
                  <a:lnTo>
                    <a:pt x="378" y="1029"/>
                  </a:lnTo>
                  <a:lnTo>
                    <a:pt x="384" y="1030"/>
                  </a:lnTo>
                  <a:lnTo>
                    <a:pt x="392" y="1032"/>
                  </a:lnTo>
                  <a:lnTo>
                    <a:pt x="397" y="1034"/>
                  </a:lnTo>
                  <a:lnTo>
                    <a:pt x="403" y="1036"/>
                  </a:lnTo>
                  <a:lnTo>
                    <a:pt x="409" y="1038"/>
                  </a:lnTo>
                  <a:lnTo>
                    <a:pt x="416" y="1040"/>
                  </a:lnTo>
                  <a:lnTo>
                    <a:pt x="422" y="1040"/>
                  </a:lnTo>
                  <a:lnTo>
                    <a:pt x="428" y="1042"/>
                  </a:lnTo>
                  <a:lnTo>
                    <a:pt x="435" y="1042"/>
                  </a:lnTo>
                  <a:lnTo>
                    <a:pt x="439" y="1046"/>
                  </a:lnTo>
                  <a:lnTo>
                    <a:pt x="445" y="1046"/>
                  </a:lnTo>
                  <a:lnTo>
                    <a:pt x="453" y="1048"/>
                  </a:lnTo>
                  <a:lnTo>
                    <a:pt x="456" y="1048"/>
                  </a:lnTo>
                  <a:lnTo>
                    <a:pt x="464" y="1050"/>
                  </a:lnTo>
                  <a:lnTo>
                    <a:pt x="468" y="1050"/>
                  </a:lnTo>
                  <a:lnTo>
                    <a:pt x="475" y="1051"/>
                  </a:lnTo>
                  <a:lnTo>
                    <a:pt x="479" y="1053"/>
                  </a:lnTo>
                  <a:lnTo>
                    <a:pt x="485" y="1053"/>
                  </a:lnTo>
                  <a:lnTo>
                    <a:pt x="489" y="1055"/>
                  </a:lnTo>
                  <a:lnTo>
                    <a:pt x="494" y="1057"/>
                  </a:lnTo>
                  <a:lnTo>
                    <a:pt x="498" y="1057"/>
                  </a:lnTo>
                  <a:lnTo>
                    <a:pt x="506" y="1059"/>
                  </a:lnTo>
                  <a:lnTo>
                    <a:pt x="510" y="1059"/>
                  </a:lnTo>
                  <a:lnTo>
                    <a:pt x="513" y="1061"/>
                  </a:lnTo>
                  <a:lnTo>
                    <a:pt x="519" y="1061"/>
                  </a:lnTo>
                  <a:lnTo>
                    <a:pt x="525" y="1061"/>
                  </a:lnTo>
                  <a:lnTo>
                    <a:pt x="527" y="1061"/>
                  </a:lnTo>
                  <a:lnTo>
                    <a:pt x="534" y="1063"/>
                  </a:lnTo>
                  <a:lnTo>
                    <a:pt x="542" y="1063"/>
                  </a:lnTo>
                  <a:lnTo>
                    <a:pt x="549" y="1065"/>
                  </a:lnTo>
                  <a:lnTo>
                    <a:pt x="555" y="1065"/>
                  </a:lnTo>
                  <a:lnTo>
                    <a:pt x="565" y="1067"/>
                  </a:lnTo>
                  <a:lnTo>
                    <a:pt x="570" y="1067"/>
                  </a:lnTo>
                  <a:lnTo>
                    <a:pt x="578" y="1069"/>
                  </a:lnTo>
                  <a:lnTo>
                    <a:pt x="582" y="1069"/>
                  </a:lnTo>
                  <a:lnTo>
                    <a:pt x="587" y="1070"/>
                  </a:lnTo>
                  <a:lnTo>
                    <a:pt x="591" y="1070"/>
                  </a:lnTo>
                  <a:lnTo>
                    <a:pt x="597" y="1070"/>
                  </a:lnTo>
                  <a:lnTo>
                    <a:pt x="601" y="1070"/>
                  </a:lnTo>
                  <a:lnTo>
                    <a:pt x="603" y="1070"/>
                  </a:lnTo>
                  <a:lnTo>
                    <a:pt x="606" y="1070"/>
                  </a:lnTo>
                  <a:lnTo>
                    <a:pt x="608" y="1070"/>
                  </a:lnTo>
                  <a:lnTo>
                    <a:pt x="608" y="1070"/>
                  </a:lnTo>
                  <a:lnTo>
                    <a:pt x="606" y="1072"/>
                  </a:lnTo>
                  <a:lnTo>
                    <a:pt x="605" y="1076"/>
                  </a:lnTo>
                  <a:lnTo>
                    <a:pt x="603" y="1082"/>
                  </a:lnTo>
                  <a:lnTo>
                    <a:pt x="601" y="1084"/>
                  </a:lnTo>
                  <a:lnTo>
                    <a:pt x="597" y="1091"/>
                  </a:lnTo>
                  <a:lnTo>
                    <a:pt x="595" y="1093"/>
                  </a:lnTo>
                  <a:lnTo>
                    <a:pt x="593" y="1099"/>
                  </a:lnTo>
                  <a:lnTo>
                    <a:pt x="589" y="1101"/>
                  </a:lnTo>
                  <a:lnTo>
                    <a:pt x="587" y="1107"/>
                  </a:lnTo>
                  <a:lnTo>
                    <a:pt x="587" y="1112"/>
                  </a:lnTo>
                  <a:lnTo>
                    <a:pt x="584" y="1114"/>
                  </a:lnTo>
                  <a:lnTo>
                    <a:pt x="582" y="1120"/>
                  </a:lnTo>
                  <a:lnTo>
                    <a:pt x="578" y="1124"/>
                  </a:lnTo>
                  <a:lnTo>
                    <a:pt x="576" y="1129"/>
                  </a:lnTo>
                  <a:lnTo>
                    <a:pt x="574" y="1135"/>
                  </a:lnTo>
                  <a:lnTo>
                    <a:pt x="570" y="1141"/>
                  </a:lnTo>
                  <a:lnTo>
                    <a:pt x="568" y="1145"/>
                  </a:lnTo>
                  <a:lnTo>
                    <a:pt x="567" y="1152"/>
                  </a:lnTo>
                  <a:lnTo>
                    <a:pt x="563" y="1158"/>
                  </a:lnTo>
                  <a:lnTo>
                    <a:pt x="559" y="1162"/>
                  </a:lnTo>
                  <a:lnTo>
                    <a:pt x="557" y="1169"/>
                  </a:lnTo>
                  <a:lnTo>
                    <a:pt x="555" y="1175"/>
                  </a:lnTo>
                  <a:lnTo>
                    <a:pt x="551" y="1183"/>
                  </a:lnTo>
                  <a:lnTo>
                    <a:pt x="548" y="1188"/>
                  </a:lnTo>
                  <a:lnTo>
                    <a:pt x="548" y="1196"/>
                  </a:lnTo>
                  <a:lnTo>
                    <a:pt x="544" y="1202"/>
                  </a:lnTo>
                  <a:lnTo>
                    <a:pt x="540" y="1209"/>
                  </a:lnTo>
                  <a:lnTo>
                    <a:pt x="536" y="1215"/>
                  </a:lnTo>
                  <a:lnTo>
                    <a:pt x="534" y="1222"/>
                  </a:lnTo>
                  <a:lnTo>
                    <a:pt x="532" y="1228"/>
                  </a:lnTo>
                  <a:lnTo>
                    <a:pt x="529" y="1236"/>
                  </a:lnTo>
                  <a:lnTo>
                    <a:pt x="527" y="1243"/>
                  </a:lnTo>
                  <a:lnTo>
                    <a:pt x="525" y="1251"/>
                  </a:lnTo>
                  <a:lnTo>
                    <a:pt x="521" y="1257"/>
                  </a:lnTo>
                  <a:lnTo>
                    <a:pt x="517" y="1264"/>
                  </a:lnTo>
                  <a:lnTo>
                    <a:pt x="513" y="1270"/>
                  </a:lnTo>
                  <a:lnTo>
                    <a:pt x="513" y="1278"/>
                  </a:lnTo>
                  <a:lnTo>
                    <a:pt x="511" y="1285"/>
                  </a:lnTo>
                  <a:lnTo>
                    <a:pt x="508" y="1293"/>
                  </a:lnTo>
                  <a:lnTo>
                    <a:pt x="508" y="1300"/>
                  </a:lnTo>
                  <a:lnTo>
                    <a:pt x="506" y="1310"/>
                  </a:lnTo>
                  <a:lnTo>
                    <a:pt x="502" y="1316"/>
                  </a:lnTo>
                  <a:lnTo>
                    <a:pt x="500" y="1321"/>
                  </a:lnTo>
                  <a:lnTo>
                    <a:pt x="498" y="1329"/>
                  </a:lnTo>
                  <a:lnTo>
                    <a:pt x="496" y="1337"/>
                  </a:lnTo>
                  <a:lnTo>
                    <a:pt x="494" y="1344"/>
                  </a:lnTo>
                  <a:lnTo>
                    <a:pt x="494" y="1350"/>
                  </a:lnTo>
                  <a:lnTo>
                    <a:pt x="492" y="1357"/>
                  </a:lnTo>
                  <a:lnTo>
                    <a:pt x="492" y="1365"/>
                  </a:lnTo>
                  <a:lnTo>
                    <a:pt x="491" y="1371"/>
                  </a:lnTo>
                  <a:lnTo>
                    <a:pt x="489" y="1378"/>
                  </a:lnTo>
                  <a:lnTo>
                    <a:pt x="489" y="1384"/>
                  </a:lnTo>
                  <a:lnTo>
                    <a:pt x="489" y="1392"/>
                  </a:lnTo>
                  <a:lnTo>
                    <a:pt x="489" y="1397"/>
                  </a:lnTo>
                  <a:lnTo>
                    <a:pt x="489" y="1405"/>
                  </a:lnTo>
                  <a:lnTo>
                    <a:pt x="489" y="1411"/>
                  </a:lnTo>
                  <a:lnTo>
                    <a:pt x="489" y="1418"/>
                  </a:lnTo>
                  <a:lnTo>
                    <a:pt x="489" y="1422"/>
                  </a:lnTo>
                  <a:lnTo>
                    <a:pt x="489" y="1430"/>
                  </a:lnTo>
                  <a:lnTo>
                    <a:pt x="489" y="1435"/>
                  </a:lnTo>
                  <a:lnTo>
                    <a:pt x="489" y="1441"/>
                  </a:lnTo>
                  <a:lnTo>
                    <a:pt x="489" y="1447"/>
                  </a:lnTo>
                  <a:lnTo>
                    <a:pt x="491" y="1454"/>
                  </a:lnTo>
                  <a:lnTo>
                    <a:pt x="491" y="1458"/>
                  </a:lnTo>
                  <a:lnTo>
                    <a:pt x="491" y="1464"/>
                  </a:lnTo>
                  <a:lnTo>
                    <a:pt x="491" y="1470"/>
                  </a:lnTo>
                  <a:lnTo>
                    <a:pt x="491" y="1475"/>
                  </a:lnTo>
                  <a:lnTo>
                    <a:pt x="492" y="1481"/>
                  </a:lnTo>
                  <a:lnTo>
                    <a:pt x="492" y="1487"/>
                  </a:lnTo>
                  <a:lnTo>
                    <a:pt x="492" y="1494"/>
                  </a:lnTo>
                  <a:lnTo>
                    <a:pt x="494" y="1500"/>
                  </a:lnTo>
                  <a:lnTo>
                    <a:pt x="494" y="1504"/>
                  </a:lnTo>
                  <a:lnTo>
                    <a:pt x="494" y="1511"/>
                  </a:lnTo>
                  <a:lnTo>
                    <a:pt x="494" y="1515"/>
                  </a:lnTo>
                  <a:lnTo>
                    <a:pt x="494" y="1523"/>
                  </a:lnTo>
                  <a:lnTo>
                    <a:pt x="496" y="1527"/>
                  </a:lnTo>
                  <a:lnTo>
                    <a:pt x="496" y="1534"/>
                  </a:lnTo>
                  <a:lnTo>
                    <a:pt x="496" y="1538"/>
                  </a:lnTo>
                  <a:lnTo>
                    <a:pt x="498" y="1546"/>
                  </a:lnTo>
                  <a:lnTo>
                    <a:pt x="498" y="1548"/>
                  </a:lnTo>
                  <a:lnTo>
                    <a:pt x="498" y="1553"/>
                  </a:lnTo>
                  <a:lnTo>
                    <a:pt x="498" y="1559"/>
                  </a:lnTo>
                  <a:lnTo>
                    <a:pt x="500" y="1565"/>
                  </a:lnTo>
                  <a:lnTo>
                    <a:pt x="500" y="1568"/>
                  </a:lnTo>
                  <a:lnTo>
                    <a:pt x="502" y="1574"/>
                  </a:lnTo>
                  <a:lnTo>
                    <a:pt x="502" y="1578"/>
                  </a:lnTo>
                  <a:lnTo>
                    <a:pt x="502" y="1586"/>
                  </a:lnTo>
                  <a:lnTo>
                    <a:pt x="504" y="1589"/>
                  </a:lnTo>
                  <a:lnTo>
                    <a:pt x="506" y="1595"/>
                  </a:lnTo>
                  <a:lnTo>
                    <a:pt x="506" y="1597"/>
                  </a:lnTo>
                  <a:lnTo>
                    <a:pt x="506" y="1603"/>
                  </a:lnTo>
                  <a:lnTo>
                    <a:pt x="506" y="1608"/>
                  </a:lnTo>
                  <a:lnTo>
                    <a:pt x="508" y="1610"/>
                  </a:lnTo>
                  <a:lnTo>
                    <a:pt x="508" y="1618"/>
                  </a:lnTo>
                  <a:lnTo>
                    <a:pt x="508" y="1626"/>
                  </a:lnTo>
                  <a:lnTo>
                    <a:pt x="510" y="1635"/>
                  </a:lnTo>
                  <a:lnTo>
                    <a:pt x="511" y="1641"/>
                  </a:lnTo>
                  <a:lnTo>
                    <a:pt x="511" y="1648"/>
                  </a:lnTo>
                  <a:lnTo>
                    <a:pt x="513" y="1654"/>
                  </a:lnTo>
                  <a:lnTo>
                    <a:pt x="513" y="1658"/>
                  </a:lnTo>
                  <a:lnTo>
                    <a:pt x="513" y="1662"/>
                  </a:lnTo>
                  <a:lnTo>
                    <a:pt x="513" y="1667"/>
                  </a:lnTo>
                  <a:lnTo>
                    <a:pt x="515" y="1669"/>
                  </a:lnTo>
                  <a:lnTo>
                    <a:pt x="515" y="1673"/>
                  </a:lnTo>
                  <a:lnTo>
                    <a:pt x="517" y="1677"/>
                  </a:lnTo>
                  <a:lnTo>
                    <a:pt x="519" y="1675"/>
                  </a:lnTo>
                  <a:lnTo>
                    <a:pt x="525" y="1671"/>
                  </a:lnTo>
                  <a:lnTo>
                    <a:pt x="527" y="1667"/>
                  </a:lnTo>
                  <a:lnTo>
                    <a:pt x="532" y="1667"/>
                  </a:lnTo>
                  <a:lnTo>
                    <a:pt x="536" y="1664"/>
                  </a:lnTo>
                  <a:lnTo>
                    <a:pt x="544" y="1662"/>
                  </a:lnTo>
                  <a:lnTo>
                    <a:pt x="548" y="1656"/>
                  </a:lnTo>
                  <a:lnTo>
                    <a:pt x="555" y="1650"/>
                  </a:lnTo>
                  <a:lnTo>
                    <a:pt x="559" y="1648"/>
                  </a:lnTo>
                  <a:lnTo>
                    <a:pt x="563" y="1645"/>
                  </a:lnTo>
                  <a:lnTo>
                    <a:pt x="567" y="1645"/>
                  </a:lnTo>
                  <a:lnTo>
                    <a:pt x="572" y="1641"/>
                  </a:lnTo>
                  <a:lnTo>
                    <a:pt x="576" y="1639"/>
                  </a:lnTo>
                  <a:lnTo>
                    <a:pt x="580" y="1637"/>
                  </a:lnTo>
                  <a:lnTo>
                    <a:pt x="586" y="1633"/>
                  </a:lnTo>
                  <a:lnTo>
                    <a:pt x="589" y="1631"/>
                  </a:lnTo>
                  <a:lnTo>
                    <a:pt x="595" y="1627"/>
                  </a:lnTo>
                  <a:lnTo>
                    <a:pt x="601" y="1626"/>
                  </a:lnTo>
                  <a:lnTo>
                    <a:pt x="605" y="1622"/>
                  </a:lnTo>
                  <a:lnTo>
                    <a:pt x="610" y="1620"/>
                  </a:lnTo>
                  <a:lnTo>
                    <a:pt x="616" y="1616"/>
                  </a:lnTo>
                  <a:lnTo>
                    <a:pt x="620" y="1612"/>
                  </a:lnTo>
                  <a:lnTo>
                    <a:pt x="625" y="1608"/>
                  </a:lnTo>
                  <a:lnTo>
                    <a:pt x="631" y="1607"/>
                  </a:lnTo>
                  <a:lnTo>
                    <a:pt x="637" y="1603"/>
                  </a:lnTo>
                  <a:lnTo>
                    <a:pt x="643" y="1599"/>
                  </a:lnTo>
                  <a:lnTo>
                    <a:pt x="646" y="1595"/>
                  </a:lnTo>
                  <a:lnTo>
                    <a:pt x="654" y="1593"/>
                  </a:lnTo>
                  <a:lnTo>
                    <a:pt x="660" y="1587"/>
                  </a:lnTo>
                  <a:lnTo>
                    <a:pt x="665" y="1586"/>
                  </a:lnTo>
                  <a:lnTo>
                    <a:pt x="671" y="1580"/>
                  </a:lnTo>
                  <a:lnTo>
                    <a:pt x="679" y="1576"/>
                  </a:lnTo>
                  <a:lnTo>
                    <a:pt x="684" y="1572"/>
                  </a:lnTo>
                  <a:lnTo>
                    <a:pt x="690" y="1568"/>
                  </a:lnTo>
                  <a:lnTo>
                    <a:pt x="696" y="1567"/>
                  </a:lnTo>
                  <a:lnTo>
                    <a:pt x="703" y="1563"/>
                  </a:lnTo>
                  <a:lnTo>
                    <a:pt x="709" y="1557"/>
                  </a:lnTo>
                  <a:lnTo>
                    <a:pt x="715" y="1553"/>
                  </a:lnTo>
                  <a:lnTo>
                    <a:pt x="720" y="1549"/>
                  </a:lnTo>
                  <a:lnTo>
                    <a:pt x="728" y="1548"/>
                  </a:lnTo>
                  <a:lnTo>
                    <a:pt x="734" y="1542"/>
                  </a:lnTo>
                  <a:lnTo>
                    <a:pt x="739" y="1538"/>
                  </a:lnTo>
                  <a:lnTo>
                    <a:pt x="747" y="1534"/>
                  </a:lnTo>
                  <a:lnTo>
                    <a:pt x="753" y="1530"/>
                  </a:lnTo>
                  <a:lnTo>
                    <a:pt x="760" y="1527"/>
                  </a:lnTo>
                  <a:lnTo>
                    <a:pt x="768" y="1523"/>
                  </a:lnTo>
                  <a:lnTo>
                    <a:pt x="772" y="1517"/>
                  </a:lnTo>
                  <a:lnTo>
                    <a:pt x="781" y="1513"/>
                  </a:lnTo>
                  <a:lnTo>
                    <a:pt x="785" y="1510"/>
                  </a:lnTo>
                  <a:lnTo>
                    <a:pt x="793" y="1506"/>
                  </a:lnTo>
                  <a:lnTo>
                    <a:pt x="800" y="1502"/>
                  </a:lnTo>
                  <a:lnTo>
                    <a:pt x="806" y="1498"/>
                  </a:lnTo>
                  <a:lnTo>
                    <a:pt x="812" y="1494"/>
                  </a:lnTo>
                  <a:lnTo>
                    <a:pt x="817" y="1489"/>
                  </a:lnTo>
                  <a:lnTo>
                    <a:pt x="823" y="1485"/>
                  </a:lnTo>
                  <a:lnTo>
                    <a:pt x="831" y="1481"/>
                  </a:lnTo>
                  <a:lnTo>
                    <a:pt x="835" y="1473"/>
                  </a:lnTo>
                  <a:lnTo>
                    <a:pt x="842" y="1470"/>
                  </a:lnTo>
                  <a:lnTo>
                    <a:pt x="848" y="1464"/>
                  </a:lnTo>
                  <a:lnTo>
                    <a:pt x="854" y="1458"/>
                  </a:lnTo>
                  <a:lnTo>
                    <a:pt x="859" y="1454"/>
                  </a:lnTo>
                  <a:lnTo>
                    <a:pt x="863" y="1449"/>
                  </a:lnTo>
                  <a:lnTo>
                    <a:pt x="871" y="1441"/>
                  </a:lnTo>
                  <a:lnTo>
                    <a:pt x="874" y="1437"/>
                  </a:lnTo>
                  <a:lnTo>
                    <a:pt x="880" y="1432"/>
                  </a:lnTo>
                  <a:lnTo>
                    <a:pt x="886" y="1424"/>
                  </a:lnTo>
                  <a:lnTo>
                    <a:pt x="892" y="1420"/>
                  </a:lnTo>
                  <a:lnTo>
                    <a:pt x="897" y="1413"/>
                  </a:lnTo>
                  <a:lnTo>
                    <a:pt x="901" y="1407"/>
                  </a:lnTo>
                  <a:lnTo>
                    <a:pt x="907" y="1399"/>
                  </a:lnTo>
                  <a:lnTo>
                    <a:pt x="912" y="1394"/>
                  </a:lnTo>
                  <a:lnTo>
                    <a:pt x="916" y="1390"/>
                  </a:lnTo>
                  <a:lnTo>
                    <a:pt x="920" y="1382"/>
                  </a:lnTo>
                  <a:lnTo>
                    <a:pt x="926" y="1376"/>
                  </a:lnTo>
                  <a:lnTo>
                    <a:pt x="931" y="1369"/>
                  </a:lnTo>
                  <a:lnTo>
                    <a:pt x="935" y="1363"/>
                  </a:lnTo>
                  <a:lnTo>
                    <a:pt x="939" y="1357"/>
                  </a:lnTo>
                  <a:lnTo>
                    <a:pt x="943" y="1348"/>
                  </a:lnTo>
                  <a:lnTo>
                    <a:pt x="949" y="1344"/>
                  </a:lnTo>
                  <a:lnTo>
                    <a:pt x="952" y="1338"/>
                  </a:lnTo>
                  <a:lnTo>
                    <a:pt x="956" y="1331"/>
                  </a:lnTo>
                  <a:lnTo>
                    <a:pt x="960" y="1325"/>
                  </a:lnTo>
                  <a:lnTo>
                    <a:pt x="966" y="1319"/>
                  </a:lnTo>
                  <a:lnTo>
                    <a:pt x="968" y="1314"/>
                  </a:lnTo>
                  <a:lnTo>
                    <a:pt x="971" y="1306"/>
                  </a:lnTo>
                  <a:lnTo>
                    <a:pt x="975" y="1300"/>
                  </a:lnTo>
                  <a:lnTo>
                    <a:pt x="979" y="1295"/>
                  </a:lnTo>
                  <a:lnTo>
                    <a:pt x="983" y="1287"/>
                  </a:lnTo>
                  <a:lnTo>
                    <a:pt x="985" y="1281"/>
                  </a:lnTo>
                  <a:lnTo>
                    <a:pt x="988" y="1276"/>
                  </a:lnTo>
                  <a:lnTo>
                    <a:pt x="990" y="1270"/>
                  </a:lnTo>
                  <a:lnTo>
                    <a:pt x="994" y="1266"/>
                  </a:lnTo>
                  <a:lnTo>
                    <a:pt x="996" y="1259"/>
                  </a:lnTo>
                  <a:lnTo>
                    <a:pt x="1000" y="1255"/>
                  </a:lnTo>
                  <a:lnTo>
                    <a:pt x="1002" y="1251"/>
                  </a:lnTo>
                  <a:lnTo>
                    <a:pt x="1006" y="1245"/>
                  </a:lnTo>
                  <a:lnTo>
                    <a:pt x="1007" y="1240"/>
                  </a:lnTo>
                  <a:lnTo>
                    <a:pt x="1009" y="1234"/>
                  </a:lnTo>
                  <a:lnTo>
                    <a:pt x="1011" y="1230"/>
                  </a:lnTo>
                  <a:lnTo>
                    <a:pt x="1013" y="1228"/>
                  </a:lnTo>
                  <a:lnTo>
                    <a:pt x="1017" y="1219"/>
                  </a:lnTo>
                  <a:lnTo>
                    <a:pt x="1023" y="1211"/>
                  </a:lnTo>
                  <a:lnTo>
                    <a:pt x="1025" y="1207"/>
                  </a:lnTo>
                  <a:lnTo>
                    <a:pt x="1026" y="1202"/>
                  </a:lnTo>
                  <a:lnTo>
                    <a:pt x="1028" y="1196"/>
                  </a:lnTo>
                  <a:lnTo>
                    <a:pt x="1030" y="1194"/>
                  </a:lnTo>
                  <a:lnTo>
                    <a:pt x="1030" y="1192"/>
                  </a:lnTo>
                  <a:lnTo>
                    <a:pt x="1032" y="1192"/>
                  </a:lnTo>
                  <a:lnTo>
                    <a:pt x="1032" y="1194"/>
                  </a:lnTo>
                  <a:lnTo>
                    <a:pt x="1034" y="1198"/>
                  </a:lnTo>
                  <a:lnTo>
                    <a:pt x="1034" y="1202"/>
                  </a:lnTo>
                  <a:lnTo>
                    <a:pt x="1036" y="1207"/>
                  </a:lnTo>
                  <a:lnTo>
                    <a:pt x="1038" y="1211"/>
                  </a:lnTo>
                  <a:lnTo>
                    <a:pt x="1042" y="1219"/>
                  </a:lnTo>
                  <a:lnTo>
                    <a:pt x="1045" y="1224"/>
                  </a:lnTo>
                  <a:lnTo>
                    <a:pt x="1047" y="1232"/>
                  </a:lnTo>
                  <a:lnTo>
                    <a:pt x="1051" y="1234"/>
                  </a:lnTo>
                  <a:lnTo>
                    <a:pt x="1053" y="1238"/>
                  </a:lnTo>
                  <a:lnTo>
                    <a:pt x="1055" y="1243"/>
                  </a:lnTo>
                  <a:lnTo>
                    <a:pt x="1057" y="1249"/>
                  </a:lnTo>
                  <a:lnTo>
                    <a:pt x="1059" y="1251"/>
                  </a:lnTo>
                  <a:lnTo>
                    <a:pt x="1063" y="1255"/>
                  </a:lnTo>
                  <a:lnTo>
                    <a:pt x="1064" y="1259"/>
                  </a:lnTo>
                  <a:lnTo>
                    <a:pt x="1066" y="1264"/>
                  </a:lnTo>
                  <a:lnTo>
                    <a:pt x="1068" y="1268"/>
                  </a:lnTo>
                  <a:lnTo>
                    <a:pt x="1074" y="1274"/>
                  </a:lnTo>
                  <a:lnTo>
                    <a:pt x="1078" y="1278"/>
                  </a:lnTo>
                  <a:lnTo>
                    <a:pt x="1080" y="1285"/>
                  </a:lnTo>
                  <a:lnTo>
                    <a:pt x="1083" y="1287"/>
                  </a:lnTo>
                  <a:lnTo>
                    <a:pt x="1085" y="1293"/>
                  </a:lnTo>
                  <a:lnTo>
                    <a:pt x="1089" y="1299"/>
                  </a:lnTo>
                  <a:lnTo>
                    <a:pt x="1093" y="1304"/>
                  </a:lnTo>
                  <a:lnTo>
                    <a:pt x="1097" y="1310"/>
                  </a:lnTo>
                  <a:lnTo>
                    <a:pt x="1101" y="1314"/>
                  </a:lnTo>
                  <a:lnTo>
                    <a:pt x="1104" y="1319"/>
                  </a:lnTo>
                  <a:lnTo>
                    <a:pt x="1108" y="1325"/>
                  </a:lnTo>
                  <a:lnTo>
                    <a:pt x="1114" y="1329"/>
                  </a:lnTo>
                  <a:lnTo>
                    <a:pt x="1118" y="1335"/>
                  </a:lnTo>
                  <a:lnTo>
                    <a:pt x="1121" y="1340"/>
                  </a:lnTo>
                  <a:lnTo>
                    <a:pt x="1127" y="1346"/>
                  </a:lnTo>
                  <a:lnTo>
                    <a:pt x="1131" y="1350"/>
                  </a:lnTo>
                  <a:lnTo>
                    <a:pt x="1137" y="1357"/>
                  </a:lnTo>
                  <a:lnTo>
                    <a:pt x="1142" y="1363"/>
                  </a:lnTo>
                  <a:lnTo>
                    <a:pt x="1148" y="1369"/>
                  </a:lnTo>
                  <a:lnTo>
                    <a:pt x="1152" y="1373"/>
                  </a:lnTo>
                  <a:lnTo>
                    <a:pt x="1159" y="1378"/>
                  </a:lnTo>
                  <a:lnTo>
                    <a:pt x="1163" y="1382"/>
                  </a:lnTo>
                  <a:lnTo>
                    <a:pt x="1171" y="1390"/>
                  </a:lnTo>
                  <a:lnTo>
                    <a:pt x="1175" y="1394"/>
                  </a:lnTo>
                  <a:lnTo>
                    <a:pt x="1180" y="1399"/>
                  </a:lnTo>
                  <a:lnTo>
                    <a:pt x="1190" y="1405"/>
                  </a:lnTo>
                  <a:lnTo>
                    <a:pt x="1196" y="1411"/>
                  </a:lnTo>
                  <a:lnTo>
                    <a:pt x="1201" y="1414"/>
                  </a:lnTo>
                  <a:lnTo>
                    <a:pt x="1209" y="1422"/>
                  </a:lnTo>
                  <a:lnTo>
                    <a:pt x="1215" y="1424"/>
                  </a:lnTo>
                  <a:lnTo>
                    <a:pt x="1222" y="1432"/>
                  </a:lnTo>
                  <a:lnTo>
                    <a:pt x="1230" y="1435"/>
                  </a:lnTo>
                  <a:lnTo>
                    <a:pt x="1235" y="1441"/>
                  </a:lnTo>
                  <a:lnTo>
                    <a:pt x="1243" y="1445"/>
                  </a:lnTo>
                  <a:lnTo>
                    <a:pt x="1251" y="1451"/>
                  </a:lnTo>
                  <a:lnTo>
                    <a:pt x="1260" y="1454"/>
                  </a:lnTo>
                  <a:lnTo>
                    <a:pt x="1266" y="1458"/>
                  </a:lnTo>
                  <a:lnTo>
                    <a:pt x="1274" y="1462"/>
                  </a:lnTo>
                  <a:lnTo>
                    <a:pt x="1285" y="1468"/>
                  </a:lnTo>
                  <a:lnTo>
                    <a:pt x="1291" y="1472"/>
                  </a:lnTo>
                  <a:lnTo>
                    <a:pt x="1300" y="1475"/>
                  </a:lnTo>
                  <a:lnTo>
                    <a:pt x="1308" y="1479"/>
                  </a:lnTo>
                  <a:lnTo>
                    <a:pt x="1317" y="1483"/>
                  </a:lnTo>
                  <a:lnTo>
                    <a:pt x="1325" y="1487"/>
                  </a:lnTo>
                  <a:lnTo>
                    <a:pt x="1332" y="1492"/>
                  </a:lnTo>
                  <a:lnTo>
                    <a:pt x="1342" y="1494"/>
                  </a:lnTo>
                  <a:lnTo>
                    <a:pt x="1351" y="1500"/>
                  </a:lnTo>
                  <a:lnTo>
                    <a:pt x="1359" y="1504"/>
                  </a:lnTo>
                  <a:lnTo>
                    <a:pt x="1369" y="1506"/>
                  </a:lnTo>
                  <a:lnTo>
                    <a:pt x="1378" y="1511"/>
                  </a:lnTo>
                  <a:lnTo>
                    <a:pt x="1386" y="1513"/>
                  </a:lnTo>
                  <a:lnTo>
                    <a:pt x="1395" y="1517"/>
                  </a:lnTo>
                  <a:lnTo>
                    <a:pt x="1403" y="1521"/>
                  </a:lnTo>
                  <a:lnTo>
                    <a:pt x="1414" y="1525"/>
                  </a:lnTo>
                  <a:lnTo>
                    <a:pt x="1422" y="1527"/>
                  </a:lnTo>
                  <a:lnTo>
                    <a:pt x="1429" y="1530"/>
                  </a:lnTo>
                  <a:lnTo>
                    <a:pt x="1439" y="1534"/>
                  </a:lnTo>
                  <a:lnTo>
                    <a:pt x="1448" y="1536"/>
                  </a:lnTo>
                  <a:lnTo>
                    <a:pt x="1458" y="1540"/>
                  </a:lnTo>
                  <a:lnTo>
                    <a:pt x="1467" y="1544"/>
                  </a:lnTo>
                  <a:lnTo>
                    <a:pt x="1473" y="1548"/>
                  </a:lnTo>
                  <a:lnTo>
                    <a:pt x="1483" y="1548"/>
                  </a:lnTo>
                  <a:lnTo>
                    <a:pt x="1490" y="1551"/>
                  </a:lnTo>
                  <a:lnTo>
                    <a:pt x="1500" y="1553"/>
                  </a:lnTo>
                  <a:lnTo>
                    <a:pt x="1507" y="1555"/>
                  </a:lnTo>
                  <a:lnTo>
                    <a:pt x="1517" y="1557"/>
                  </a:lnTo>
                  <a:lnTo>
                    <a:pt x="1526" y="1561"/>
                  </a:lnTo>
                  <a:lnTo>
                    <a:pt x="1534" y="1563"/>
                  </a:lnTo>
                  <a:lnTo>
                    <a:pt x="1540" y="1565"/>
                  </a:lnTo>
                  <a:lnTo>
                    <a:pt x="1547" y="1567"/>
                  </a:lnTo>
                  <a:lnTo>
                    <a:pt x="1557" y="1567"/>
                  </a:lnTo>
                  <a:lnTo>
                    <a:pt x="1562" y="1568"/>
                  </a:lnTo>
                  <a:lnTo>
                    <a:pt x="1568" y="1570"/>
                  </a:lnTo>
                  <a:lnTo>
                    <a:pt x="1578" y="1572"/>
                  </a:lnTo>
                  <a:lnTo>
                    <a:pt x="1583" y="1572"/>
                  </a:lnTo>
                  <a:lnTo>
                    <a:pt x="1589" y="1574"/>
                  </a:lnTo>
                  <a:lnTo>
                    <a:pt x="1597" y="1574"/>
                  </a:lnTo>
                  <a:lnTo>
                    <a:pt x="1602" y="1576"/>
                  </a:lnTo>
                  <a:lnTo>
                    <a:pt x="1608" y="1578"/>
                  </a:lnTo>
                  <a:lnTo>
                    <a:pt x="1614" y="1578"/>
                  </a:lnTo>
                  <a:lnTo>
                    <a:pt x="1619" y="1578"/>
                  </a:lnTo>
                  <a:lnTo>
                    <a:pt x="1625" y="1578"/>
                  </a:lnTo>
                  <a:lnTo>
                    <a:pt x="1629" y="1580"/>
                  </a:lnTo>
                  <a:lnTo>
                    <a:pt x="1633" y="1580"/>
                  </a:lnTo>
                  <a:lnTo>
                    <a:pt x="1638" y="1580"/>
                  </a:lnTo>
                  <a:lnTo>
                    <a:pt x="1640" y="1580"/>
                  </a:lnTo>
                  <a:lnTo>
                    <a:pt x="1646" y="1580"/>
                  </a:lnTo>
                  <a:lnTo>
                    <a:pt x="1652" y="1578"/>
                  </a:lnTo>
                  <a:lnTo>
                    <a:pt x="1655" y="1578"/>
                  </a:lnTo>
                  <a:lnTo>
                    <a:pt x="1659" y="1574"/>
                  </a:lnTo>
                  <a:lnTo>
                    <a:pt x="1663" y="1572"/>
                  </a:lnTo>
                  <a:lnTo>
                    <a:pt x="1663" y="1568"/>
                  </a:lnTo>
                  <a:lnTo>
                    <a:pt x="1663" y="1567"/>
                  </a:lnTo>
                  <a:lnTo>
                    <a:pt x="1661" y="1561"/>
                  </a:lnTo>
                  <a:lnTo>
                    <a:pt x="1657" y="1553"/>
                  </a:lnTo>
                  <a:lnTo>
                    <a:pt x="1655" y="1549"/>
                  </a:lnTo>
                  <a:lnTo>
                    <a:pt x="1655" y="1548"/>
                  </a:lnTo>
                  <a:lnTo>
                    <a:pt x="1655" y="1542"/>
                  </a:lnTo>
                  <a:lnTo>
                    <a:pt x="1655" y="1538"/>
                  </a:lnTo>
                  <a:lnTo>
                    <a:pt x="1652" y="1534"/>
                  </a:lnTo>
                  <a:lnTo>
                    <a:pt x="1652" y="1527"/>
                  </a:lnTo>
                  <a:lnTo>
                    <a:pt x="1650" y="1523"/>
                  </a:lnTo>
                  <a:lnTo>
                    <a:pt x="1650" y="1515"/>
                  </a:lnTo>
                  <a:lnTo>
                    <a:pt x="1648" y="1511"/>
                  </a:lnTo>
                  <a:lnTo>
                    <a:pt x="1646" y="1504"/>
                  </a:lnTo>
                  <a:lnTo>
                    <a:pt x="1644" y="1498"/>
                  </a:lnTo>
                  <a:lnTo>
                    <a:pt x="1642" y="1492"/>
                  </a:lnTo>
                  <a:lnTo>
                    <a:pt x="1640" y="1485"/>
                  </a:lnTo>
                  <a:lnTo>
                    <a:pt x="1638" y="1477"/>
                  </a:lnTo>
                  <a:lnTo>
                    <a:pt x="1638" y="1472"/>
                  </a:lnTo>
                  <a:lnTo>
                    <a:pt x="1636" y="1464"/>
                  </a:lnTo>
                  <a:lnTo>
                    <a:pt x="1633" y="1456"/>
                  </a:lnTo>
                  <a:lnTo>
                    <a:pt x="1631" y="1449"/>
                  </a:lnTo>
                  <a:lnTo>
                    <a:pt x="1629" y="1441"/>
                  </a:lnTo>
                  <a:lnTo>
                    <a:pt x="1627" y="1435"/>
                  </a:lnTo>
                  <a:lnTo>
                    <a:pt x="1627" y="1424"/>
                  </a:lnTo>
                  <a:lnTo>
                    <a:pt x="1625" y="1416"/>
                  </a:lnTo>
                  <a:lnTo>
                    <a:pt x="1621" y="1409"/>
                  </a:lnTo>
                  <a:lnTo>
                    <a:pt x="1619" y="1399"/>
                  </a:lnTo>
                  <a:lnTo>
                    <a:pt x="1619" y="1392"/>
                  </a:lnTo>
                  <a:lnTo>
                    <a:pt x="1617" y="1384"/>
                  </a:lnTo>
                  <a:lnTo>
                    <a:pt x="1614" y="1376"/>
                  </a:lnTo>
                  <a:lnTo>
                    <a:pt x="1612" y="1369"/>
                  </a:lnTo>
                  <a:lnTo>
                    <a:pt x="1610" y="1359"/>
                  </a:lnTo>
                  <a:lnTo>
                    <a:pt x="1606" y="1350"/>
                  </a:lnTo>
                  <a:lnTo>
                    <a:pt x="1604" y="1340"/>
                  </a:lnTo>
                  <a:lnTo>
                    <a:pt x="1602" y="1333"/>
                  </a:lnTo>
                  <a:lnTo>
                    <a:pt x="1600" y="1323"/>
                  </a:lnTo>
                  <a:lnTo>
                    <a:pt x="1597" y="1316"/>
                  </a:lnTo>
                  <a:lnTo>
                    <a:pt x="1597" y="1308"/>
                  </a:lnTo>
                  <a:lnTo>
                    <a:pt x="1595" y="1299"/>
                  </a:lnTo>
                  <a:lnTo>
                    <a:pt x="1591" y="1289"/>
                  </a:lnTo>
                  <a:lnTo>
                    <a:pt x="1589" y="1283"/>
                  </a:lnTo>
                  <a:lnTo>
                    <a:pt x="1585" y="1274"/>
                  </a:lnTo>
                  <a:lnTo>
                    <a:pt x="1585" y="1266"/>
                  </a:lnTo>
                  <a:lnTo>
                    <a:pt x="1581" y="1257"/>
                  </a:lnTo>
                  <a:lnTo>
                    <a:pt x="1579" y="1251"/>
                  </a:lnTo>
                  <a:lnTo>
                    <a:pt x="1579" y="1242"/>
                  </a:lnTo>
                  <a:lnTo>
                    <a:pt x="1576" y="1234"/>
                  </a:lnTo>
                  <a:lnTo>
                    <a:pt x="1572" y="1228"/>
                  </a:lnTo>
                  <a:lnTo>
                    <a:pt x="1570" y="1219"/>
                  </a:lnTo>
                  <a:lnTo>
                    <a:pt x="1566" y="1213"/>
                  </a:lnTo>
                  <a:lnTo>
                    <a:pt x="1566" y="1207"/>
                  </a:lnTo>
                  <a:lnTo>
                    <a:pt x="1564" y="1198"/>
                  </a:lnTo>
                  <a:lnTo>
                    <a:pt x="1560" y="1192"/>
                  </a:lnTo>
                  <a:lnTo>
                    <a:pt x="1559" y="1184"/>
                  </a:lnTo>
                  <a:lnTo>
                    <a:pt x="1557" y="1179"/>
                  </a:lnTo>
                  <a:lnTo>
                    <a:pt x="1555" y="1173"/>
                  </a:lnTo>
                  <a:lnTo>
                    <a:pt x="1551" y="1167"/>
                  </a:lnTo>
                  <a:lnTo>
                    <a:pt x="1549" y="1162"/>
                  </a:lnTo>
                  <a:lnTo>
                    <a:pt x="1547" y="1156"/>
                  </a:lnTo>
                  <a:lnTo>
                    <a:pt x="1543" y="1152"/>
                  </a:lnTo>
                  <a:lnTo>
                    <a:pt x="1543" y="1148"/>
                  </a:lnTo>
                  <a:lnTo>
                    <a:pt x="1540" y="1143"/>
                  </a:lnTo>
                  <a:lnTo>
                    <a:pt x="1538" y="1139"/>
                  </a:lnTo>
                  <a:lnTo>
                    <a:pt x="1536" y="1135"/>
                  </a:lnTo>
                  <a:lnTo>
                    <a:pt x="1534" y="1131"/>
                  </a:lnTo>
                  <a:lnTo>
                    <a:pt x="1532" y="1126"/>
                  </a:lnTo>
                  <a:lnTo>
                    <a:pt x="1528" y="1122"/>
                  </a:lnTo>
                  <a:lnTo>
                    <a:pt x="1524" y="1114"/>
                  </a:lnTo>
                  <a:lnTo>
                    <a:pt x="1519" y="1107"/>
                  </a:lnTo>
                  <a:lnTo>
                    <a:pt x="1513" y="1099"/>
                  </a:lnTo>
                  <a:lnTo>
                    <a:pt x="1507" y="1093"/>
                  </a:lnTo>
                  <a:lnTo>
                    <a:pt x="1502" y="1084"/>
                  </a:lnTo>
                  <a:lnTo>
                    <a:pt x="1494" y="1078"/>
                  </a:lnTo>
                  <a:lnTo>
                    <a:pt x="1488" y="1070"/>
                  </a:lnTo>
                  <a:lnTo>
                    <a:pt x="1483" y="1065"/>
                  </a:lnTo>
                  <a:lnTo>
                    <a:pt x="1475" y="1057"/>
                  </a:lnTo>
                  <a:lnTo>
                    <a:pt x="1471" y="1051"/>
                  </a:lnTo>
                  <a:lnTo>
                    <a:pt x="1465" y="1046"/>
                  </a:lnTo>
                  <a:lnTo>
                    <a:pt x="1460" y="1042"/>
                  </a:lnTo>
                  <a:lnTo>
                    <a:pt x="1454" y="1036"/>
                  </a:lnTo>
                  <a:lnTo>
                    <a:pt x="1448" y="1030"/>
                  </a:lnTo>
                  <a:lnTo>
                    <a:pt x="1443" y="1025"/>
                  </a:lnTo>
                  <a:lnTo>
                    <a:pt x="1437" y="1023"/>
                  </a:lnTo>
                  <a:lnTo>
                    <a:pt x="1431" y="1017"/>
                  </a:lnTo>
                  <a:lnTo>
                    <a:pt x="1426" y="1013"/>
                  </a:lnTo>
                  <a:lnTo>
                    <a:pt x="1422" y="1008"/>
                  </a:lnTo>
                  <a:lnTo>
                    <a:pt x="1416" y="1006"/>
                  </a:lnTo>
                  <a:lnTo>
                    <a:pt x="1414" y="1002"/>
                  </a:lnTo>
                  <a:lnTo>
                    <a:pt x="1410" y="1002"/>
                  </a:lnTo>
                  <a:lnTo>
                    <a:pt x="1401" y="994"/>
                  </a:lnTo>
                  <a:lnTo>
                    <a:pt x="1399" y="992"/>
                  </a:lnTo>
                  <a:lnTo>
                    <a:pt x="1395" y="989"/>
                  </a:lnTo>
                  <a:lnTo>
                    <a:pt x="1395" y="989"/>
                  </a:lnTo>
                  <a:lnTo>
                    <a:pt x="1395" y="989"/>
                  </a:lnTo>
                  <a:lnTo>
                    <a:pt x="1397" y="989"/>
                  </a:lnTo>
                  <a:lnTo>
                    <a:pt x="1399" y="989"/>
                  </a:lnTo>
                  <a:lnTo>
                    <a:pt x="1403" y="989"/>
                  </a:lnTo>
                  <a:lnTo>
                    <a:pt x="1408" y="987"/>
                  </a:lnTo>
                  <a:lnTo>
                    <a:pt x="1414" y="985"/>
                  </a:lnTo>
                  <a:lnTo>
                    <a:pt x="1416" y="985"/>
                  </a:lnTo>
                  <a:lnTo>
                    <a:pt x="1422" y="985"/>
                  </a:lnTo>
                  <a:lnTo>
                    <a:pt x="1424" y="983"/>
                  </a:lnTo>
                  <a:lnTo>
                    <a:pt x="1429" y="983"/>
                  </a:lnTo>
                  <a:lnTo>
                    <a:pt x="1433" y="981"/>
                  </a:lnTo>
                  <a:lnTo>
                    <a:pt x="1437" y="981"/>
                  </a:lnTo>
                  <a:lnTo>
                    <a:pt x="1443" y="979"/>
                  </a:lnTo>
                  <a:lnTo>
                    <a:pt x="1446" y="979"/>
                  </a:lnTo>
                  <a:lnTo>
                    <a:pt x="1452" y="979"/>
                  </a:lnTo>
                  <a:lnTo>
                    <a:pt x="1458" y="977"/>
                  </a:lnTo>
                  <a:lnTo>
                    <a:pt x="1464" y="975"/>
                  </a:lnTo>
                  <a:lnTo>
                    <a:pt x="1469" y="975"/>
                  </a:lnTo>
                  <a:lnTo>
                    <a:pt x="1473" y="973"/>
                  </a:lnTo>
                  <a:lnTo>
                    <a:pt x="1479" y="972"/>
                  </a:lnTo>
                  <a:lnTo>
                    <a:pt x="1486" y="970"/>
                  </a:lnTo>
                  <a:lnTo>
                    <a:pt x="1490" y="970"/>
                  </a:lnTo>
                  <a:lnTo>
                    <a:pt x="1498" y="970"/>
                  </a:lnTo>
                  <a:lnTo>
                    <a:pt x="1503" y="968"/>
                  </a:lnTo>
                  <a:lnTo>
                    <a:pt x="1511" y="966"/>
                  </a:lnTo>
                  <a:lnTo>
                    <a:pt x="1517" y="964"/>
                  </a:lnTo>
                  <a:lnTo>
                    <a:pt x="1524" y="962"/>
                  </a:lnTo>
                  <a:lnTo>
                    <a:pt x="1530" y="960"/>
                  </a:lnTo>
                  <a:lnTo>
                    <a:pt x="1536" y="958"/>
                  </a:lnTo>
                  <a:lnTo>
                    <a:pt x="1543" y="956"/>
                  </a:lnTo>
                  <a:lnTo>
                    <a:pt x="1549" y="954"/>
                  </a:lnTo>
                  <a:lnTo>
                    <a:pt x="1557" y="953"/>
                  </a:lnTo>
                  <a:lnTo>
                    <a:pt x="1564" y="951"/>
                  </a:lnTo>
                  <a:lnTo>
                    <a:pt x="1570" y="949"/>
                  </a:lnTo>
                  <a:lnTo>
                    <a:pt x="1579" y="947"/>
                  </a:lnTo>
                  <a:lnTo>
                    <a:pt x="1585" y="945"/>
                  </a:lnTo>
                  <a:lnTo>
                    <a:pt x="1591" y="943"/>
                  </a:lnTo>
                  <a:lnTo>
                    <a:pt x="1597" y="939"/>
                  </a:lnTo>
                  <a:lnTo>
                    <a:pt x="1604" y="937"/>
                  </a:lnTo>
                  <a:lnTo>
                    <a:pt x="1612" y="935"/>
                  </a:lnTo>
                  <a:lnTo>
                    <a:pt x="1619" y="934"/>
                  </a:lnTo>
                  <a:lnTo>
                    <a:pt x="1627" y="930"/>
                  </a:lnTo>
                  <a:lnTo>
                    <a:pt x="1633" y="930"/>
                  </a:lnTo>
                  <a:lnTo>
                    <a:pt x="1638" y="926"/>
                  </a:lnTo>
                  <a:lnTo>
                    <a:pt x="1646" y="922"/>
                  </a:lnTo>
                  <a:lnTo>
                    <a:pt x="1654" y="918"/>
                  </a:lnTo>
                  <a:lnTo>
                    <a:pt x="1657" y="916"/>
                  </a:lnTo>
                  <a:lnTo>
                    <a:pt x="1667" y="915"/>
                  </a:lnTo>
                  <a:lnTo>
                    <a:pt x="1671" y="911"/>
                  </a:lnTo>
                  <a:lnTo>
                    <a:pt x="1678" y="909"/>
                  </a:lnTo>
                  <a:lnTo>
                    <a:pt x="1684" y="905"/>
                  </a:lnTo>
                  <a:lnTo>
                    <a:pt x="1692" y="901"/>
                  </a:lnTo>
                  <a:lnTo>
                    <a:pt x="1695" y="897"/>
                  </a:lnTo>
                  <a:lnTo>
                    <a:pt x="1703" y="896"/>
                  </a:lnTo>
                  <a:lnTo>
                    <a:pt x="1709" y="892"/>
                  </a:lnTo>
                  <a:lnTo>
                    <a:pt x="1714" y="888"/>
                  </a:lnTo>
                  <a:lnTo>
                    <a:pt x="1720" y="886"/>
                  </a:lnTo>
                  <a:lnTo>
                    <a:pt x="1728" y="882"/>
                  </a:lnTo>
                  <a:lnTo>
                    <a:pt x="1732" y="877"/>
                  </a:lnTo>
                  <a:lnTo>
                    <a:pt x="1737" y="875"/>
                  </a:lnTo>
                  <a:lnTo>
                    <a:pt x="1743" y="869"/>
                  </a:lnTo>
                  <a:lnTo>
                    <a:pt x="1749" y="865"/>
                  </a:lnTo>
                  <a:lnTo>
                    <a:pt x="1754" y="859"/>
                  </a:lnTo>
                  <a:lnTo>
                    <a:pt x="1762" y="856"/>
                  </a:lnTo>
                  <a:lnTo>
                    <a:pt x="1766" y="852"/>
                  </a:lnTo>
                  <a:lnTo>
                    <a:pt x="1771" y="846"/>
                  </a:lnTo>
                  <a:lnTo>
                    <a:pt x="1777" y="840"/>
                  </a:lnTo>
                  <a:lnTo>
                    <a:pt x="1783" y="835"/>
                  </a:lnTo>
                  <a:lnTo>
                    <a:pt x="1790" y="829"/>
                  </a:lnTo>
                  <a:lnTo>
                    <a:pt x="1794" y="823"/>
                  </a:lnTo>
                  <a:lnTo>
                    <a:pt x="1802" y="818"/>
                  </a:lnTo>
                  <a:lnTo>
                    <a:pt x="1808" y="812"/>
                  </a:lnTo>
                  <a:lnTo>
                    <a:pt x="1813" y="804"/>
                  </a:lnTo>
                  <a:lnTo>
                    <a:pt x="1821" y="800"/>
                  </a:lnTo>
                  <a:lnTo>
                    <a:pt x="1825" y="793"/>
                  </a:lnTo>
                  <a:lnTo>
                    <a:pt x="1832" y="785"/>
                  </a:lnTo>
                  <a:lnTo>
                    <a:pt x="1838" y="780"/>
                  </a:lnTo>
                  <a:lnTo>
                    <a:pt x="1844" y="774"/>
                  </a:lnTo>
                  <a:lnTo>
                    <a:pt x="1849" y="766"/>
                  </a:lnTo>
                  <a:lnTo>
                    <a:pt x="1855" y="761"/>
                  </a:lnTo>
                  <a:lnTo>
                    <a:pt x="1861" y="753"/>
                  </a:lnTo>
                  <a:lnTo>
                    <a:pt x="1868" y="747"/>
                  </a:lnTo>
                  <a:lnTo>
                    <a:pt x="1874" y="742"/>
                  </a:lnTo>
                  <a:lnTo>
                    <a:pt x="1880" y="732"/>
                  </a:lnTo>
                  <a:lnTo>
                    <a:pt x="1884" y="726"/>
                  </a:lnTo>
                  <a:lnTo>
                    <a:pt x="1891" y="721"/>
                  </a:lnTo>
                  <a:lnTo>
                    <a:pt x="1895" y="713"/>
                  </a:lnTo>
                  <a:lnTo>
                    <a:pt x="1901" y="707"/>
                  </a:lnTo>
                  <a:lnTo>
                    <a:pt x="1908" y="702"/>
                  </a:lnTo>
                  <a:lnTo>
                    <a:pt x="1914" y="694"/>
                  </a:lnTo>
                  <a:lnTo>
                    <a:pt x="1918" y="688"/>
                  </a:lnTo>
                  <a:lnTo>
                    <a:pt x="1923" y="683"/>
                  </a:lnTo>
                  <a:lnTo>
                    <a:pt x="1929" y="673"/>
                  </a:lnTo>
                  <a:lnTo>
                    <a:pt x="1933" y="669"/>
                  </a:lnTo>
                  <a:lnTo>
                    <a:pt x="1939" y="660"/>
                  </a:lnTo>
                  <a:lnTo>
                    <a:pt x="1944" y="656"/>
                  </a:lnTo>
                  <a:lnTo>
                    <a:pt x="1948" y="650"/>
                  </a:lnTo>
                  <a:lnTo>
                    <a:pt x="1952" y="645"/>
                  </a:lnTo>
                  <a:lnTo>
                    <a:pt x="1956" y="637"/>
                  </a:lnTo>
                  <a:lnTo>
                    <a:pt x="1961" y="633"/>
                  </a:lnTo>
                  <a:lnTo>
                    <a:pt x="1967" y="627"/>
                  </a:lnTo>
                  <a:lnTo>
                    <a:pt x="1971" y="622"/>
                  </a:lnTo>
                  <a:lnTo>
                    <a:pt x="1973" y="618"/>
                  </a:lnTo>
                  <a:lnTo>
                    <a:pt x="1979" y="610"/>
                  </a:lnTo>
                  <a:lnTo>
                    <a:pt x="1982" y="608"/>
                  </a:lnTo>
                  <a:lnTo>
                    <a:pt x="1986" y="603"/>
                  </a:lnTo>
                  <a:lnTo>
                    <a:pt x="1988" y="597"/>
                  </a:lnTo>
                  <a:lnTo>
                    <a:pt x="1992" y="593"/>
                  </a:lnTo>
                  <a:lnTo>
                    <a:pt x="1994" y="591"/>
                  </a:lnTo>
                  <a:lnTo>
                    <a:pt x="1998" y="588"/>
                  </a:lnTo>
                  <a:lnTo>
                    <a:pt x="2001" y="578"/>
                  </a:lnTo>
                  <a:lnTo>
                    <a:pt x="2005" y="574"/>
                  </a:lnTo>
                  <a:lnTo>
                    <a:pt x="2009" y="569"/>
                  </a:lnTo>
                  <a:lnTo>
                    <a:pt x="2013" y="567"/>
                  </a:lnTo>
                  <a:lnTo>
                    <a:pt x="2015" y="565"/>
                  </a:lnTo>
                  <a:lnTo>
                    <a:pt x="2015" y="565"/>
                  </a:lnTo>
                  <a:lnTo>
                    <a:pt x="2015" y="563"/>
                  </a:lnTo>
                  <a:lnTo>
                    <a:pt x="2011" y="563"/>
                  </a:lnTo>
                  <a:lnTo>
                    <a:pt x="2005" y="561"/>
                  </a:lnTo>
                  <a:lnTo>
                    <a:pt x="2001" y="559"/>
                  </a:lnTo>
                  <a:lnTo>
                    <a:pt x="1992" y="559"/>
                  </a:lnTo>
                  <a:lnTo>
                    <a:pt x="1986" y="557"/>
                  </a:lnTo>
                  <a:lnTo>
                    <a:pt x="1980" y="555"/>
                  </a:lnTo>
                  <a:lnTo>
                    <a:pt x="1975" y="553"/>
                  </a:lnTo>
                  <a:lnTo>
                    <a:pt x="1971" y="553"/>
                  </a:lnTo>
                  <a:lnTo>
                    <a:pt x="1967" y="551"/>
                  </a:lnTo>
                  <a:lnTo>
                    <a:pt x="1960" y="550"/>
                  </a:lnTo>
                  <a:lnTo>
                    <a:pt x="1954" y="548"/>
                  </a:lnTo>
                  <a:lnTo>
                    <a:pt x="1946" y="546"/>
                  </a:lnTo>
                  <a:lnTo>
                    <a:pt x="1941" y="546"/>
                  </a:lnTo>
                  <a:lnTo>
                    <a:pt x="1933" y="546"/>
                  </a:lnTo>
                  <a:lnTo>
                    <a:pt x="1927" y="544"/>
                  </a:lnTo>
                  <a:lnTo>
                    <a:pt x="1922" y="542"/>
                  </a:lnTo>
                  <a:lnTo>
                    <a:pt x="1914" y="540"/>
                  </a:lnTo>
                  <a:lnTo>
                    <a:pt x="1904" y="538"/>
                  </a:lnTo>
                  <a:lnTo>
                    <a:pt x="1897" y="538"/>
                  </a:lnTo>
                  <a:lnTo>
                    <a:pt x="1891" y="536"/>
                  </a:lnTo>
                  <a:lnTo>
                    <a:pt x="1882" y="534"/>
                  </a:lnTo>
                  <a:lnTo>
                    <a:pt x="1874" y="532"/>
                  </a:lnTo>
                  <a:lnTo>
                    <a:pt x="1865" y="531"/>
                  </a:lnTo>
                  <a:lnTo>
                    <a:pt x="1857" y="529"/>
                  </a:lnTo>
                  <a:lnTo>
                    <a:pt x="1849" y="529"/>
                  </a:lnTo>
                  <a:lnTo>
                    <a:pt x="1840" y="525"/>
                  </a:lnTo>
                  <a:lnTo>
                    <a:pt x="1832" y="525"/>
                  </a:lnTo>
                  <a:lnTo>
                    <a:pt x="1821" y="523"/>
                  </a:lnTo>
                  <a:lnTo>
                    <a:pt x="1813" y="521"/>
                  </a:lnTo>
                  <a:lnTo>
                    <a:pt x="1804" y="519"/>
                  </a:lnTo>
                  <a:lnTo>
                    <a:pt x="1794" y="519"/>
                  </a:lnTo>
                  <a:lnTo>
                    <a:pt x="1787" y="517"/>
                  </a:lnTo>
                  <a:lnTo>
                    <a:pt x="1777" y="517"/>
                  </a:lnTo>
                  <a:lnTo>
                    <a:pt x="1768" y="515"/>
                  </a:lnTo>
                  <a:lnTo>
                    <a:pt x="1760" y="513"/>
                  </a:lnTo>
                  <a:lnTo>
                    <a:pt x="1749" y="512"/>
                  </a:lnTo>
                  <a:lnTo>
                    <a:pt x="1741" y="510"/>
                  </a:lnTo>
                  <a:lnTo>
                    <a:pt x="1732" y="508"/>
                  </a:lnTo>
                  <a:lnTo>
                    <a:pt x="1722" y="508"/>
                  </a:lnTo>
                  <a:lnTo>
                    <a:pt x="1714" y="506"/>
                  </a:lnTo>
                  <a:lnTo>
                    <a:pt x="1705" y="506"/>
                  </a:lnTo>
                  <a:lnTo>
                    <a:pt x="1695" y="506"/>
                  </a:lnTo>
                  <a:lnTo>
                    <a:pt x="1686" y="504"/>
                  </a:lnTo>
                  <a:lnTo>
                    <a:pt x="1678" y="504"/>
                  </a:lnTo>
                  <a:lnTo>
                    <a:pt x="1669" y="502"/>
                  </a:lnTo>
                  <a:lnTo>
                    <a:pt x="1657" y="502"/>
                  </a:lnTo>
                  <a:lnTo>
                    <a:pt x="1650" y="500"/>
                  </a:lnTo>
                  <a:lnTo>
                    <a:pt x="1642" y="500"/>
                  </a:lnTo>
                  <a:lnTo>
                    <a:pt x="1635" y="500"/>
                  </a:lnTo>
                  <a:lnTo>
                    <a:pt x="1625" y="500"/>
                  </a:lnTo>
                  <a:lnTo>
                    <a:pt x="1619" y="500"/>
                  </a:lnTo>
                  <a:lnTo>
                    <a:pt x="1610" y="500"/>
                  </a:lnTo>
                  <a:lnTo>
                    <a:pt x="1602" y="500"/>
                  </a:lnTo>
                  <a:lnTo>
                    <a:pt x="1595" y="500"/>
                  </a:lnTo>
                  <a:lnTo>
                    <a:pt x="1587" y="500"/>
                  </a:lnTo>
                  <a:lnTo>
                    <a:pt x="1579" y="502"/>
                  </a:lnTo>
                  <a:lnTo>
                    <a:pt x="1574" y="504"/>
                  </a:lnTo>
                  <a:lnTo>
                    <a:pt x="1566" y="504"/>
                  </a:lnTo>
                  <a:lnTo>
                    <a:pt x="1559" y="504"/>
                  </a:lnTo>
                  <a:lnTo>
                    <a:pt x="1551" y="506"/>
                  </a:lnTo>
                  <a:lnTo>
                    <a:pt x="1543" y="506"/>
                  </a:lnTo>
                  <a:lnTo>
                    <a:pt x="1536" y="506"/>
                  </a:lnTo>
                  <a:lnTo>
                    <a:pt x="1528" y="508"/>
                  </a:lnTo>
                  <a:lnTo>
                    <a:pt x="1521" y="510"/>
                  </a:lnTo>
                  <a:lnTo>
                    <a:pt x="1513" y="512"/>
                  </a:lnTo>
                  <a:lnTo>
                    <a:pt x="1507" y="513"/>
                  </a:lnTo>
                  <a:lnTo>
                    <a:pt x="1496" y="515"/>
                  </a:lnTo>
                  <a:lnTo>
                    <a:pt x="1488" y="515"/>
                  </a:lnTo>
                  <a:lnTo>
                    <a:pt x="1481" y="519"/>
                  </a:lnTo>
                  <a:lnTo>
                    <a:pt x="1473" y="519"/>
                  </a:lnTo>
                  <a:lnTo>
                    <a:pt x="1465" y="521"/>
                  </a:lnTo>
                  <a:lnTo>
                    <a:pt x="1456" y="523"/>
                  </a:lnTo>
                  <a:lnTo>
                    <a:pt x="1448" y="525"/>
                  </a:lnTo>
                  <a:lnTo>
                    <a:pt x="1441" y="527"/>
                  </a:lnTo>
                  <a:lnTo>
                    <a:pt x="1433" y="529"/>
                  </a:lnTo>
                  <a:lnTo>
                    <a:pt x="1422" y="529"/>
                  </a:lnTo>
                  <a:lnTo>
                    <a:pt x="1414" y="532"/>
                  </a:lnTo>
                  <a:lnTo>
                    <a:pt x="1407" y="534"/>
                  </a:lnTo>
                  <a:lnTo>
                    <a:pt x="1399" y="538"/>
                  </a:lnTo>
                  <a:lnTo>
                    <a:pt x="1391" y="538"/>
                  </a:lnTo>
                  <a:lnTo>
                    <a:pt x="1382" y="542"/>
                  </a:lnTo>
                  <a:lnTo>
                    <a:pt x="1374" y="544"/>
                  </a:lnTo>
                  <a:lnTo>
                    <a:pt x="1367" y="546"/>
                  </a:lnTo>
                  <a:lnTo>
                    <a:pt x="1359" y="546"/>
                  </a:lnTo>
                  <a:lnTo>
                    <a:pt x="1351" y="550"/>
                  </a:lnTo>
                  <a:lnTo>
                    <a:pt x="1342" y="551"/>
                  </a:lnTo>
                  <a:lnTo>
                    <a:pt x="1336" y="553"/>
                  </a:lnTo>
                  <a:lnTo>
                    <a:pt x="1329" y="557"/>
                  </a:lnTo>
                  <a:lnTo>
                    <a:pt x="1321" y="559"/>
                  </a:lnTo>
                  <a:lnTo>
                    <a:pt x="1313" y="559"/>
                  </a:lnTo>
                  <a:lnTo>
                    <a:pt x="1308" y="561"/>
                  </a:lnTo>
                  <a:lnTo>
                    <a:pt x="1300" y="563"/>
                  </a:lnTo>
                  <a:lnTo>
                    <a:pt x="1293" y="565"/>
                  </a:lnTo>
                  <a:lnTo>
                    <a:pt x="1285" y="567"/>
                  </a:lnTo>
                  <a:lnTo>
                    <a:pt x="1279" y="569"/>
                  </a:lnTo>
                  <a:lnTo>
                    <a:pt x="1272" y="570"/>
                  </a:lnTo>
                  <a:lnTo>
                    <a:pt x="1266" y="572"/>
                  </a:lnTo>
                  <a:lnTo>
                    <a:pt x="1260" y="574"/>
                  </a:lnTo>
                  <a:lnTo>
                    <a:pt x="1253" y="576"/>
                  </a:lnTo>
                  <a:lnTo>
                    <a:pt x="1249" y="576"/>
                  </a:lnTo>
                  <a:lnTo>
                    <a:pt x="1243" y="578"/>
                  </a:lnTo>
                  <a:lnTo>
                    <a:pt x="1237" y="578"/>
                  </a:lnTo>
                  <a:lnTo>
                    <a:pt x="1232" y="580"/>
                  </a:lnTo>
                  <a:lnTo>
                    <a:pt x="1228" y="582"/>
                  </a:lnTo>
                  <a:lnTo>
                    <a:pt x="1224" y="584"/>
                  </a:lnTo>
                  <a:lnTo>
                    <a:pt x="1218" y="584"/>
                  </a:lnTo>
                  <a:lnTo>
                    <a:pt x="1215" y="584"/>
                  </a:lnTo>
                  <a:lnTo>
                    <a:pt x="1209" y="586"/>
                  </a:lnTo>
                  <a:lnTo>
                    <a:pt x="1207" y="586"/>
                  </a:lnTo>
                  <a:lnTo>
                    <a:pt x="1199" y="588"/>
                  </a:lnTo>
                  <a:lnTo>
                    <a:pt x="1196" y="589"/>
                  </a:lnTo>
                  <a:lnTo>
                    <a:pt x="1190" y="588"/>
                  </a:lnTo>
                  <a:lnTo>
                    <a:pt x="1190" y="584"/>
                  </a:lnTo>
                  <a:lnTo>
                    <a:pt x="1190" y="578"/>
                  </a:lnTo>
                  <a:lnTo>
                    <a:pt x="1190" y="572"/>
                  </a:lnTo>
                  <a:lnTo>
                    <a:pt x="1190" y="569"/>
                  </a:lnTo>
                  <a:lnTo>
                    <a:pt x="1190" y="563"/>
                  </a:lnTo>
                  <a:lnTo>
                    <a:pt x="1190" y="559"/>
                  </a:lnTo>
                  <a:lnTo>
                    <a:pt x="1190" y="555"/>
                  </a:lnTo>
                  <a:lnTo>
                    <a:pt x="1190" y="548"/>
                  </a:lnTo>
                  <a:lnTo>
                    <a:pt x="1188" y="544"/>
                  </a:lnTo>
                  <a:lnTo>
                    <a:pt x="1186" y="538"/>
                  </a:lnTo>
                  <a:lnTo>
                    <a:pt x="1186" y="531"/>
                  </a:lnTo>
                  <a:lnTo>
                    <a:pt x="1184" y="525"/>
                  </a:lnTo>
                  <a:lnTo>
                    <a:pt x="1182" y="517"/>
                  </a:lnTo>
                  <a:lnTo>
                    <a:pt x="1178" y="510"/>
                  </a:lnTo>
                  <a:lnTo>
                    <a:pt x="1178" y="502"/>
                  </a:lnTo>
                  <a:lnTo>
                    <a:pt x="1177" y="496"/>
                  </a:lnTo>
                  <a:lnTo>
                    <a:pt x="1175" y="493"/>
                  </a:lnTo>
                  <a:lnTo>
                    <a:pt x="1173" y="487"/>
                  </a:lnTo>
                  <a:lnTo>
                    <a:pt x="1173" y="485"/>
                  </a:lnTo>
                  <a:lnTo>
                    <a:pt x="1171" y="479"/>
                  </a:lnTo>
                  <a:lnTo>
                    <a:pt x="1171" y="475"/>
                  </a:lnTo>
                  <a:lnTo>
                    <a:pt x="1169" y="470"/>
                  </a:lnTo>
                  <a:lnTo>
                    <a:pt x="1169" y="466"/>
                  </a:lnTo>
                  <a:lnTo>
                    <a:pt x="1165" y="460"/>
                  </a:lnTo>
                  <a:lnTo>
                    <a:pt x="1163" y="454"/>
                  </a:lnTo>
                  <a:lnTo>
                    <a:pt x="1161" y="449"/>
                  </a:lnTo>
                  <a:lnTo>
                    <a:pt x="1159" y="445"/>
                  </a:lnTo>
                  <a:lnTo>
                    <a:pt x="1159" y="437"/>
                  </a:lnTo>
                  <a:lnTo>
                    <a:pt x="1159" y="432"/>
                  </a:lnTo>
                  <a:lnTo>
                    <a:pt x="1156" y="428"/>
                  </a:lnTo>
                  <a:lnTo>
                    <a:pt x="1156" y="424"/>
                  </a:lnTo>
                  <a:lnTo>
                    <a:pt x="1152" y="415"/>
                  </a:lnTo>
                  <a:lnTo>
                    <a:pt x="1150" y="409"/>
                  </a:lnTo>
                  <a:lnTo>
                    <a:pt x="1148" y="405"/>
                  </a:lnTo>
                  <a:lnTo>
                    <a:pt x="1148" y="397"/>
                  </a:lnTo>
                  <a:lnTo>
                    <a:pt x="1144" y="390"/>
                  </a:lnTo>
                  <a:lnTo>
                    <a:pt x="1142" y="386"/>
                  </a:lnTo>
                  <a:lnTo>
                    <a:pt x="1140" y="378"/>
                  </a:lnTo>
                  <a:lnTo>
                    <a:pt x="1139" y="371"/>
                  </a:lnTo>
                  <a:lnTo>
                    <a:pt x="1137" y="363"/>
                  </a:lnTo>
                  <a:lnTo>
                    <a:pt x="1135" y="358"/>
                  </a:lnTo>
                  <a:lnTo>
                    <a:pt x="1131" y="352"/>
                  </a:lnTo>
                  <a:lnTo>
                    <a:pt x="1129" y="344"/>
                  </a:lnTo>
                  <a:lnTo>
                    <a:pt x="1127" y="337"/>
                  </a:lnTo>
                  <a:lnTo>
                    <a:pt x="1125" y="329"/>
                  </a:lnTo>
                  <a:lnTo>
                    <a:pt x="1123" y="321"/>
                  </a:lnTo>
                  <a:lnTo>
                    <a:pt x="1121" y="314"/>
                  </a:lnTo>
                  <a:lnTo>
                    <a:pt x="1120" y="306"/>
                  </a:lnTo>
                  <a:lnTo>
                    <a:pt x="1116" y="299"/>
                  </a:lnTo>
                  <a:lnTo>
                    <a:pt x="1112" y="293"/>
                  </a:lnTo>
                  <a:lnTo>
                    <a:pt x="1108" y="283"/>
                  </a:lnTo>
                  <a:lnTo>
                    <a:pt x="1106" y="276"/>
                  </a:lnTo>
                  <a:lnTo>
                    <a:pt x="1101" y="268"/>
                  </a:lnTo>
                  <a:lnTo>
                    <a:pt x="1097" y="261"/>
                  </a:lnTo>
                  <a:lnTo>
                    <a:pt x="1095" y="253"/>
                  </a:lnTo>
                  <a:lnTo>
                    <a:pt x="1089" y="247"/>
                  </a:lnTo>
                  <a:lnTo>
                    <a:pt x="1085" y="240"/>
                  </a:lnTo>
                  <a:lnTo>
                    <a:pt x="1082" y="230"/>
                  </a:lnTo>
                  <a:lnTo>
                    <a:pt x="1080" y="224"/>
                  </a:lnTo>
                  <a:lnTo>
                    <a:pt x="1074" y="219"/>
                  </a:lnTo>
                  <a:lnTo>
                    <a:pt x="1068" y="209"/>
                  </a:lnTo>
                  <a:lnTo>
                    <a:pt x="1064" y="204"/>
                  </a:lnTo>
                  <a:lnTo>
                    <a:pt x="1059" y="198"/>
                  </a:lnTo>
                  <a:lnTo>
                    <a:pt x="1055" y="188"/>
                  </a:lnTo>
                  <a:lnTo>
                    <a:pt x="1049" y="183"/>
                  </a:lnTo>
                  <a:lnTo>
                    <a:pt x="1044" y="175"/>
                  </a:lnTo>
                  <a:lnTo>
                    <a:pt x="1038" y="167"/>
                  </a:lnTo>
                  <a:lnTo>
                    <a:pt x="1034" y="162"/>
                  </a:lnTo>
                  <a:lnTo>
                    <a:pt x="1028" y="156"/>
                  </a:lnTo>
                  <a:lnTo>
                    <a:pt x="1023" y="148"/>
                  </a:lnTo>
                  <a:lnTo>
                    <a:pt x="1019" y="143"/>
                  </a:lnTo>
                  <a:lnTo>
                    <a:pt x="1013" y="135"/>
                  </a:lnTo>
                  <a:lnTo>
                    <a:pt x="1007" y="129"/>
                  </a:lnTo>
                  <a:lnTo>
                    <a:pt x="1002" y="124"/>
                  </a:lnTo>
                  <a:lnTo>
                    <a:pt x="996" y="118"/>
                  </a:lnTo>
                  <a:lnTo>
                    <a:pt x="992" y="112"/>
                  </a:lnTo>
                  <a:lnTo>
                    <a:pt x="988" y="109"/>
                  </a:lnTo>
                  <a:lnTo>
                    <a:pt x="981" y="101"/>
                  </a:lnTo>
                  <a:lnTo>
                    <a:pt x="977" y="95"/>
                  </a:lnTo>
                  <a:lnTo>
                    <a:pt x="971" y="89"/>
                  </a:lnTo>
                  <a:lnTo>
                    <a:pt x="966" y="86"/>
                  </a:lnTo>
                  <a:lnTo>
                    <a:pt x="960" y="78"/>
                  </a:lnTo>
                  <a:lnTo>
                    <a:pt x="954" y="72"/>
                  </a:lnTo>
                  <a:lnTo>
                    <a:pt x="950" y="69"/>
                  </a:lnTo>
                  <a:lnTo>
                    <a:pt x="945" y="65"/>
                  </a:lnTo>
                  <a:lnTo>
                    <a:pt x="941" y="59"/>
                  </a:lnTo>
                  <a:lnTo>
                    <a:pt x="935" y="55"/>
                  </a:lnTo>
                  <a:lnTo>
                    <a:pt x="931" y="51"/>
                  </a:lnTo>
                  <a:lnTo>
                    <a:pt x="926" y="46"/>
                  </a:lnTo>
                  <a:lnTo>
                    <a:pt x="920" y="42"/>
                  </a:lnTo>
                  <a:lnTo>
                    <a:pt x="918" y="38"/>
                  </a:lnTo>
                  <a:lnTo>
                    <a:pt x="914" y="34"/>
                  </a:lnTo>
                  <a:lnTo>
                    <a:pt x="911" y="32"/>
                  </a:lnTo>
                  <a:lnTo>
                    <a:pt x="905" y="27"/>
                  </a:lnTo>
                  <a:lnTo>
                    <a:pt x="903" y="25"/>
                  </a:lnTo>
                  <a:lnTo>
                    <a:pt x="895" y="19"/>
                  </a:lnTo>
                  <a:lnTo>
                    <a:pt x="890" y="13"/>
                  </a:lnTo>
                  <a:lnTo>
                    <a:pt x="884" y="8"/>
                  </a:lnTo>
                  <a:lnTo>
                    <a:pt x="880" y="4"/>
                  </a:lnTo>
                  <a:lnTo>
                    <a:pt x="874" y="0"/>
                  </a:lnTo>
                  <a:lnTo>
                    <a:pt x="873" y="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auto">
            <a:xfrm>
              <a:off x="2549" y="1839"/>
              <a:ext cx="311" cy="301"/>
            </a:xfrm>
            <a:custGeom>
              <a:avLst/>
              <a:gdLst>
                <a:gd name="T0" fmla="*/ 600 w 621"/>
                <a:gd name="T1" fmla="*/ 148 h 603"/>
                <a:gd name="T2" fmla="*/ 560 w 621"/>
                <a:gd name="T3" fmla="*/ 118 h 603"/>
                <a:gd name="T4" fmla="*/ 513 w 621"/>
                <a:gd name="T5" fmla="*/ 93 h 603"/>
                <a:gd name="T6" fmla="*/ 456 w 621"/>
                <a:gd name="T7" fmla="*/ 72 h 603"/>
                <a:gd name="T8" fmla="*/ 397 w 621"/>
                <a:gd name="T9" fmla="*/ 57 h 603"/>
                <a:gd name="T10" fmla="*/ 336 w 621"/>
                <a:gd name="T11" fmla="*/ 48 h 603"/>
                <a:gd name="T12" fmla="*/ 283 w 621"/>
                <a:gd name="T13" fmla="*/ 40 h 603"/>
                <a:gd name="T14" fmla="*/ 231 w 621"/>
                <a:gd name="T15" fmla="*/ 34 h 603"/>
                <a:gd name="T16" fmla="*/ 192 w 621"/>
                <a:gd name="T17" fmla="*/ 34 h 603"/>
                <a:gd name="T18" fmla="*/ 159 w 621"/>
                <a:gd name="T19" fmla="*/ 30 h 603"/>
                <a:gd name="T20" fmla="*/ 131 w 621"/>
                <a:gd name="T21" fmla="*/ 28 h 603"/>
                <a:gd name="T22" fmla="*/ 77 w 621"/>
                <a:gd name="T23" fmla="*/ 19 h 603"/>
                <a:gd name="T24" fmla="*/ 32 w 621"/>
                <a:gd name="T25" fmla="*/ 8 h 603"/>
                <a:gd name="T26" fmla="*/ 0 w 621"/>
                <a:gd name="T27" fmla="*/ 0 h 603"/>
                <a:gd name="T28" fmla="*/ 0 w 621"/>
                <a:gd name="T29" fmla="*/ 25 h 603"/>
                <a:gd name="T30" fmla="*/ 1 w 621"/>
                <a:gd name="T31" fmla="*/ 59 h 603"/>
                <a:gd name="T32" fmla="*/ 5 w 621"/>
                <a:gd name="T33" fmla="*/ 103 h 603"/>
                <a:gd name="T34" fmla="*/ 7 w 621"/>
                <a:gd name="T35" fmla="*/ 152 h 603"/>
                <a:gd name="T36" fmla="*/ 13 w 621"/>
                <a:gd name="T37" fmla="*/ 205 h 603"/>
                <a:gd name="T38" fmla="*/ 19 w 621"/>
                <a:gd name="T39" fmla="*/ 257 h 603"/>
                <a:gd name="T40" fmla="*/ 28 w 621"/>
                <a:gd name="T41" fmla="*/ 310 h 603"/>
                <a:gd name="T42" fmla="*/ 36 w 621"/>
                <a:gd name="T43" fmla="*/ 355 h 603"/>
                <a:gd name="T44" fmla="*/ 49 w 621"/>
                <a:gd name="T45" fmla="*/ 393 h 603"/>
                <a:gd name="T46" fmla="*/ 66 w 621"/>
                <a:gd name="T47" fmla="*/ 433 h 603"/>
                <a:gd name="T48" fmla="*/ 85 w 621"/>
                <a:gd name="T49" fmla="*/ 468 h 603"/>
                <a:gd name="T50" fmla="*/ 104 w 621"/>
                <a:gd name="T51" fmla="*/ 504 h 603"/>
                <a:gd name="T52" fmla="*/ 127 w 621"/>
                <a:gd name="T53" fmla="*/ 536 h 603"/>
                <a:gd name="T54" fmla="*/ 161 w 621"/>
                <a:gd name="T55" fmla="*/ 582 h 603"/>
                <a:gd name="T56" fmla="*/ 285 w 621"/>
                <a:gd name="T57" fmla="*/ 568 h 603"/>
                <a:gd name="T58" fmla="*/ 254 w 621"/>
                <a:gd name="T59" fmla="*/ 534 h 603"/>
                <a:gd name="T60" fmla="*/ 224 w 621"/>
                <a:gd name="T61" fmla="*/ 494 h 603"/>
                <a:gd name="T62" fmla="*/ 199 w 621"/>
                <a:gd name="T63" fmla="*/ 462 h 603"/>
                <a:gd name="T64" fmla="*/ 174 w 621"/>
                <a:gd name="T65" fmla="*/ 426 h 603"/>
                <a:gd name="T66" fmla="*/ 152 w 621"/>
                <a:gd name="T67" fmla="*/ 390 h 603"/>
                <a:gd name="T68" fmla="*/ 135 w 621"/>
                <a:gd name="T69" fmla="*/ 355 h 603"/>
                <a:gd name="T70" fmla="*/ 121 w 621"/>
                <a:gd name="T71" fmla="*/ 325 h 603"/>
                <a:gd name="T72" fmla="*/ 116 w 621"/>
                <a:gd name="T73" fmla="*/ 293 h 603"/>
                <a:gd name="T74" fmla="*/ 110 w 621"/>
                <a:gd name="T75" fmla="*/ 257 h 603"/>
                <a:gd name="T76" fmla="*/ 106 w 621"/>
                <a:gd name="T77" fmla="*/ 219 h 603"/>
                <a:gd name="T78" fmla="*/ 102 w 621"/>
                <a:gd name="T79" fmla="*/ 167 h 603"/>
                <a:gd name="T80" fmla="*/ 102 w 621"/>
                <a:gd name="T81" fmla="*/ 129 h 603"/>
                <a:gd name="T82" fmla="*/ 123 w 621"/>
                <a:gd name="T83" fmla="*/ 125 h 603"/>
                <a:gd name="T84" fmla="*/ 159 w 621"/>
                <a:gd name="T85" fmla="*/ 129 h 603"/>
                <a:gd name="T86" fmla="*/ 193 w 621"/>
                <a:gd name="T87" fmla="*/ 133 h 603"/>
                <a:gd name="T88" fmla="*/ 230 w 621"/>
                <a:gd name="T89" fmla="*/ 137 h 603"/>
                <a:gd name="T90" fmla="*/ 268 w 621"/>
                <a:gd name="T91" fmla="*/ 143 h 603"/>
                <a:gd name="T92" fmla="*/ 307 w 621"/>
                <a:gd name="T93" fmla="*/ 150 h 603"/>
                <a:gd name="T94" fmla="*/ 344 w 621"/>
                <a:gd name="T95" fmla="*/ 160 h 603"/>
                <a:gd name="T96" fmla="*/ 380 w 621"/>
                <a:gd name="T97" fmla="*/ 173 h 603"/>
                <a:gd name="T98" fmla="*/ 414 w 621"/>
                <a:gd name="T99" fmla="*/ 190 h 603"/>
                <a:gd name="T100" fmla="*/ 446 w 621"/>
                <a:gd name="T101" fmla="*/ 213 h 603"/>
                <a:gd name="T102" fmla="*/ 475 w 621"/>
                <a:gd name="T103" fmla="*/ 236 h 603"/>
                <a:gd name="T104" fmla="*/ 526 w 621"/>
                <a:gd name="T105" fmla="*/ 279 h 603"/>
                <a:gd name="T106" fmla="*/ 560 w 621"/>
                <a:gd name="T107" fmla="*/ 316 h 603"/>
                <a:gd name="T108" fmla="*/ 621 w 621"/>
                <a:gd name="T109" fmla="*/ 18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03">
                  <a:moveTo>
                    <a:pt x="621" y="184"/>
                  </a:moveTo>
                  <a:lnTo>
                    <a:pt x="619" y="177"/>
                  </a:lnTo>
                  <a:lnTo>
                    <a:pt x="615" y="171"/>
                  </a:lnTo>
                  <a:lnTo>
                    <a:pt x="612" y="165"/>
                  </a:lnTo>
                  <a:lnTo>
                    <a:pt x="608" y="162"/>
                  </a:lnTo>
                  <a:lnTo>
                    <a:pt x="604" y="156"/>
                  </a:lnTo>
                  <a:lnTo>
                    <a:pt x="600" y="148"/>
                  </a:lnTo>
                  <a:lnTo>
                    <a:pt x="594" y="143"/>
                  </a:lnTo>
                  <a:lnTo>
                    <a:pt x="589" y="141"/>
                  </a:lnTo>
                  <a:lnTo>
                    <a:pt x="583" y="135"/>
                  </a:lnTo>
                  <a:lnTo>
                    <a:pt x="579" y="129"/>
                  </a:lnTo>
                  <a:lnTo>
                    <a:pt x="572" y="125"/>
                  </a:lnTo>
                  <a:lnTo>
                    <a:pt x="566" y="122"/>
                  </a:lnTo>
                  <a:lnTo>
                    <a:pt x="560" y="118"/>
                  </a:lnTo>
                  <a:lnTo>
                    <a:pt x="554" y="114"/>
                  </a:lnTo>
                  <a:lnTo>
                    <a:pt x="547" y="110"/>
                  </a:lnTo>
                  <a:lnTo>
                    <a:pt x="541" y="106"/>
                  </a:lnTo>
                  <a:lnTo>
                    <a:pt x="534" y="103"/>
                  </a:lnTo>
                  <a:lnTo>
                    <a:pt x="526" y="99"/>
                  </a:lnTo>
                  <a:lnTo>
                    <a:pt x="518" y="97"/>
                  </a:lnTo>
                  <a:lnTo>
                    <a:pt x="513" y="93"/>
                  </a:lnTo>
                  <a:lnTo>
                    <a:pt x="503" y="87"/>
                  </a:lnTo>
                  <a:lnTo>
                    <a:pt x="496" y="84"/>
                  </a:lnTo>
                  <a:lnTo>
                    <a:pt x="490" y="84"/>
                  </a:lnTo>
                  <a:lnTo>
                    <a:pt x="480" y="82"/>
                  </a:lnTo>
                  <a:lnTo>
                    <a:pt x="473" y="78"/>
                  </a:lnTo>
                  <a:lnTo>
                    <a:pt x="465" y="74"/>
                  </a:lnTo>
                  <a:lnTo>
                    <a:pt x="456" y="72"/>
                  </a:lnTo>
                  <a:lnTo>
                    <a:pt x="448" y="70"/>
                  </a:lnTo>
                  <a:lnTo>
                    <a:pt x="439" y="68"/>
                  </a:lnTo>
                  <a:lnTo>
                    <a:pt x="431" y="67"/>
                  </a:lnTo>
                  <a:lnTo>
                    <a:pt x="423" y="65"/>
                  </a:lnTo>
                  <a:lnTo>
                    <a:pt x="414" y="63"/>
                  </a:lnTo>
                  <a:lnTo>
                    <a:pt x="404" y="59"/>
                  </a:lnTo>
                  <a:lnTo>
                    <a:pt x="397" y="57"/>
                  </a:lnTo>
                  <a:lnTo>
                    <a:pt x="387" y="55"/>
                  </a:lnTo>
                  <a:lnTo>
                    <a:pt x="380" y="53"/>
                  </a:lnTo>
                  <a:lnTo>
                    <a:pt x="370" y="53"/>
                  </a:lnTo>
                  <a:lnTo>
                    <a:pt x="363" y="51"/>
                  </a:lnTo>
                  <a:lnTo>
                    <a:pt x="355" y="49"/>
                  </a:lnTo>
                  <a:lnTo>
                    <a:pt x="345" y="48"/>
                  </a:lnTo>
                  <a:lnTo>
                    <a:pt x="336" y="48"/>
                  </a:lnTo>
                  <a:lnTo>
                    <a:pt x="328" y="46"/>
                  </a:lnTo>
                  <a:lnTo>
                    <a:pt x="319" y="44"/>
                  </a:lnTo>
                  <a:lnTo>
                    <a:pt x="311" y="44"/>
                  </a:lnTo>
                  <a:lnTo>
                    <a:pt x="304" y="42"/>
                  </a:lnTo>
                  <a:lnTo>
                    <a:pt x="296" y="42"/>
                  </a:lnTo>
                  <a:lnTo>
                    <a:pt x="288" y="40"/>
                  </a:lnTo>
                  <a:lnTo>
                    <a:pt x="283" y="40"/>
                  </a:lnTo>
                  <a:lnTo>
                    <a:pt x="273" y="38"/>
                  </a:lnTo>
                  <a:lnTo>
                    <a:pt x="266" y="38"/>
                  </a:lnTo>
                  <a:lnTo>
                    <a:pt x="258" y="36"/>
                  </a:lnTo>
                  <a:lnTo>
                    <a:pt x="252" y="36"/>
                  </a:lnTo>
                  <a:lnTo>
                    <a:pt x="245" y="36"/>
                  </a:lnTo>
                  <a:lnTo>
                    <a:pt x="237" y="34"/>
                  </a:lnTo>
                  <a:lnTo>
                    <a:pt x="231" y="34"/>
                  </a:lnTo>
                  <a:lnTo>
                    <a:pt x="226" y="34"/>
                  </a:lnTo>
                  <a:lnTo>
                    <a:pt x="218" y="34"/>
                  </a:lnTo>
                  <a:lnTo>
                    <a:pt x="212" y="34"/>
                  </a:lnTo>
                  <a:lnTo>
                    <a:pt x="207" y="34"/>
                  </a:lnTo>
                  <a:lnTo>
                    <a:pt x="201" y="34"/>
                  </a:lnTo>
                  <a:lnTo>
                    <a:pt x="197" y="34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2" y="34"/>
                  </a:lnTo>
                  <a:lnTo>
                    <a:pt x="178" y="32"/>
                  </a:lnTo>
                  <a:lnTo>
                    <a:pt x="173" y="32"/>
                  </a:lnTo>
                  <a:lnTo>
                    <a:pt x="171" y="32"/>
                  </a:lnTo>
                  <a:lnTo>
                    <a:pt x="165" y="32"/>
                  </a:lnTo>
                  <a:lnTo>
                    <a:pt x="159" y="30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35" y="28"/>
                  </a:lnTo>
                  <a:lnTo>
                    <a:pt x="131" y="28"/>
                  </a:lnTo>
                  <a:lnTo>
                    <a:pt x="123" y="28"/>
                  </a:lnTo>
                  <a:lnTo>
                    <a:pt x="116" y="27"/>
                  </a:lnTo>
                  <a:lnTo>
                    <a:pt x="106" y="25"/>
                  </a:lnTo>
                  <a:lnTo>
                    <a:pt x="100" y="25"/>
                  </a:lnTo>
                  <a:lnTo>
                    <a:pt x="91" y="23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49" y="11"/>
                  </a:lnTo>
                  <a:lnTo>
                    <a:pt x="43" y="11"/>
                  </a:lnTo>
                  <a:lnTo>
                    <a:pt x="36" y="9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3" y="76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3" y="97"/>
                  </a:lnTo>
                  <a:lnTo>
                    <a:pt x="5" y="103"/>
                  </a:lnTo>
                  <a:lnTo>
                    <a:pt x="5" y="108"/>
                  </a:lnTo>
                  <a:lnTo>
                    <a:pt x="5" y="116"/>
                  </a:lnTo>
                  <a:lnTo>
                    <a:pt x="5" y="124"/>
                  </a:lnTo>
                  <a:lnTo>
                    <a:pt x="7" y="129"/>
                  </a:lnTo>
                  <a:lnTo>
                    <a:pt x="7" y="139"/>
                  </a:lnTo>
                  <a:lnTo>
                    <a:pt x="7" y="143"/>
                  </a:lnTo>
                  <a:lnTo>
                    <a:pt x="7" y="152"/>
                  </a:lnTo>
                  <a:lnTo>
                    <a:pt x="9" y="160"/>
                  </a:lnTo>
                  <a:lnTo>
                    <a:pt x="9" y="165"/>
                  </a:lnTo>
                  <a:lnTo>
                    <a:pt x="9" y="175"/>
                  </a:lnTo>
                  <a:lnTo>
                    <a:pt x="11" y="181"/>
                  </a:lnTo>
                  <a:lnTo>
                    <a:pt x="11" y="188"/>
                  </a:lnTo>
                  <a:lnTo>
                    <a:pt x="13" y="198"/>
                  </a:lnTo>
                  <a:lnTo>
                    <a:pt x="13" y="205"/>
                  </a:lnTo>
                  <a:lnTo>
                    <a:pt x="13" y="213"/>
                  </a:lnTo>
                  <a:lnTo>
                    <a:pt x="13" y="219"/>
                  </a:lnTo>
                  <a:lnTo>
                    <a:pt x="15" y="228"/>
                  </a:lnTo>
                  <a:lnTo>
                    <a:pt x="15" y="236"/>
                  </a:lnTo>
                  <a:lnTo>
                    <a:pt x="17" y="243"/>
                  </a:lnTo>
                  <a:lnTo>
                    <a:pt x="19" y="251"/>
                  </a:lnTo>
                  <a:lnTo>
                    <a:pt x="19" y="257"/>
                  </a:lnTo>
                  <a:lnTo>
                    <a:pt x="20" y="266"/>
                  </a:lnTo>
                  <a:lnTo>
                    <a:pt x="22" y="272"/>
                  </a:lnTo>
                  <a:lnTo>
                    <a:pt x="22" y="279"/>
                  </a:lnTo>
                  <a:lnTo>
                    <a:pt x="24" y="287"/>
                  </a:lnTo>
                  <a:lnTo>
                    <a:pt x="26" y="295"/>
                  </a:lnTo>
                  <a:lnTo>
                    <a:pt x="28" y="302"/>
                  </a:lnTo>
                  <a:lnTo>
                    <a:pt x="28" y="310"/>
                  </a:lnTo>
                  <a:lnTo>
                    <a:pt x="30" y="316"/>
                  </a:lnTo>
                  <a:lnTo>
                    <a:pt x="30" y="323"/>
                  </a:lnTo>
                  <a:lnTo>
                    <a:pt x="32" y="329"/>
                  </a:lnTo>
                  <a:lnTo>
                    <a:pt x="34" y="336"/>
                  </a:lnTo>
                  <a:lnTo>
                    <a:pt x="36" y="344"/>
                  </a:lnTo>
                  <a:lnTo>
                    <a:pt x="36" y="350"/>
                  </a:lnTo>
                  <a:lnTo>
                    <a:pt x="36" y="355"/>
                  </a:lnTo>
                  <a:lnTo>
                    <a:pt x="38" y="363"/>
                  </a:lnTo>
                  <a:lnTo>
                    <a:pt x="41" y="367"/>
                  </a:lnTo>
                  <a:lnTo>
                    <a:pt x="41" y="371"/>
                  </a:lnTo>
                  <a:lnTo>
                    <a:pt x="43" y="378"/>
                  </a:lnTo>
                  <a:lnTo>
                    <a:pt x="45" y="384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51" y="401"/>
                  </a:lnTo>
                  <a:lnTo>
                    <a:pt x="55" y="405"/>
                  </a:lnTo>
                  <a:lnTo>
                    <a:pt x="57" y="413"/>
                  </a:lnTo>
                  <a:lnTo>
                    <a:pt x="58" y="416"/>
                  </a:lnTo>
                  <a:lnTo>
                    <a:pt x="60" y="424"/>
                  </a:lnTo>
                  <a:lnTo>
                    <a:pt x="64" y="426"/>
                  </a:lnTo>
                  <a:lnTo>
                    <a:pt x="66" y="433"/>
                  </a:lnTo>
                  <a:lnTo>
                    <a:pt x="66" y="437"/>
                  </a:lnTo>
                  <a:lnTo>
                    <a:pt x="70" y="445"/>
                  </a:lnTo>
                  <a:lnTo>
                    <a:pt x="74" y="449"/>
                  </a:lnTo>
                  <a:lnTo>
                    <a:pt x="77" y="454"/>
                  </a:lnTo>
                  <a:lnTo>
                    <a:pt x="81" y="458"/>
                  </a:lnTo>
                  <a:lnTo>
                    <a:pt x="81" y="464"/>
                  </a:lnTo>
                  <a:lnTo>
                    <a:pt x="85" y="468"/>
                  </a:lnTo>
                  <a:lnTo>
                    <a:pt x="89" y="475"/>
                  </a:lnTo>
                  <a:lnTo>
                    <a:pt x="89" y="479"/>
                  </a:lnTo>
                  <a:lnTo>
                    <a:pt x="93" y="485"/>
                  </a:lnTo>
                  <a:lnTo>
                    <a:pt x="96" y="489"/>
                  </a:lnTo>
                  <a:lnTo>
                    <a:pt x="100" y="494"/>
                  </a:lnTo>
                  <a:lnTo>
                    <a:pt x="102" y="498"/>
                  </a:lnTo>
                  <a:lnTo>
                    <a:pt x="104" y="504"/>
                  </a:lnTo>
                  <a:lnTo>
                    <a:pt x="106" y="508"/>
                  </a:lnTo>
                  <a:lnTo>
                    <a:pt x="110" y="513"/>
                  </a:lnTo>
                  <a:lnTo>
                    <a:pt x="112" y="517"/>
                  </a:lnTo>
                  <a:lnTo>
                    <a:pt x="117" y="521"/>
                  </a:lnTo>
                  <a:lnTo>
                    <a:pt x="119" y="527"/>
                  </a:lnTo>
                  <a:lnTo>
                    <a:pt x="123" y="530"/>
                  </a:lnTo>
                  <a:lnTo>
                    <a:pt x="127" y="536"/>
                  </a:lnTo>
                  <a:lnTo>
                    <a:pt x="133" y="546"/>
                  </a:lnTo>
                  <a:lnTo>
                    <a:pt x="140" y="551"/>
                  </a:lnTo>
                  <a:lnTo>
                    <a:pt x="144" y="559"/>
                  </a:lnTo>
                  <a:lnTo>
                    <a:pt x="150" y="565"/>
                  </a:lnTo>
                  <a:lnTo>
                    <a:pt x="154" y="570"/>
                  </a:lnTo>
                  <a:lnTo>
                    <a:pt x="157" y="576"/>
                  </a:lnTo>
                  <a:lnTo>
                    <a:pt x="161" y="582"/>
                  </a:lnTo>
                  <a:lnTo>
                    <a:pt x="165" y="585"/>
                  </a:lnTo>
                  <a:lnTo>
                    <a:pt x="169" y="589"/>
                  </a:lnTo>
                  <a:lnTo>
                    <a:pt x="171" y="593"/>
                  </a:lnTo>
                  <a:lnTo>
                    <a:pt x="173" y="597"/>
                  </a:lnTo>
                  <a:lnTo>
                    <a:pt x="178" y="599"/>
                  </a:lnTo>
                  <a:lnTo>
                    <a:pt x="178" y="603"/>
                  </a:lnTo>
                  <a:lnTo>
                    <a:pt x="285" y="568"/>
                  </a:lnTo>
                  <a:lnTo>
                    <a:pt x="283" y="565"/>
                  </a:lnTo>
                  <a:lnTo>
                    <a:pt x="277" y="559"/>
                  </a:lnTo>
                  <a:lnTo>
                    <a:pt x="273" y="555"/>
                  </a:lnTo>
                  <a:lnTo>
                    <a:pt x="271" y="551"/>
                  </a:lnTo>
                  <a:lnTo>
                    <a:pt x="266" y="547"/>
                  </a:lnTo>
                  <a:lnTo>
                    <a:pt x="262" y="540"/>
                  </a:lnTo>
                  <a:lnTo>
                    <a:pt x="254" y="534"/>
                  </a:lnTo>
                  <a:lnTo>
                    <a:pt x="250" y="528"/>
                  </a:lnTo>
                  <a:lnTo>
                    <a:pt x="243" y="519"/>
                  </a:lnTo>
                  <a:lnTo>
                    <a:pt x="239" y="511"/>
                  </a:lnTo>
                  <a:lnTo>
                    <a:pt x="233" y="508"/>
                  </a:lnTo>
                  <a:lnTo>
                    <a:pt x="231" y="502"/>
                  </a:lnTo>
                  <a:lnTo>
                    <a:pt x="228" y="498"/>
                  </a:lnTo>
                  <a:lnTo>
                    <a:pt x="224" y="494"/>
                  </a:lnTo>
                  <a:lnTo>
                    <a:pt x="220" y="489"/>
                  </a:lnTo>
                  <a:lnTo>
                    <a:pt x="218" y="485"/>
                  </a:lnTo>
                  <a:lnTo>
                    <a:pt x="214" y="481"/>
                  </a:lnTo>
                  <a:lnTo>
                    <a:pt x="212" y="477"/>
                  </a:lnTo>
                  <a:lnTo>
                    <a:pt x="207" y="471"/>
                  </a:lnTo>
                  <a:lnTo>
                    <a:pt x="203" y="466"/>
                  </a:lnTo>
                  <a:lnTo>
                    <a:pt x="199" y="462"/>
                  </a:lnTo>
                  <a:lnTo>
                    <a:pt x="195" y="458"/>
                  </a:lnTo>
                  <a:lnTo>
                    <a:pt x="193" y="452"/>
                  </a:lnTo>
                  <a:lnTo>
                    <a:pt x="190" y="447"/>
                  </a:lnTo>
                  <a:lnTo>
                    <a:pt x="184" y="441"/>
                  </a:lnTo>
                  <a:lnTo>
                    <a:pt x="182" y="437"/>
                  </a:lnTo>
                  <a:lnTo>
                    <a:pt x="178" y="432"/>
                  </a:lnTo>
                  <a:lnTo>
                    <a:pt x="174" y="426"/>
                  </a:lnTo>
                  <a:lnTo>
                    <a:pt x="173" y="422"/>
                  </a:lnTo>
                  <a:lnTo>
                    <a:pt x="169" y="416"/>
                  </a:lnTo>
                  <a:lnTo>
                    <a:pt x="165" y="411"/>
                  </a:lnTo>
                  <a:lnTo>
                    <a:pt x="161" y="405"/>
                  </a:lnTo>
                  <a:lnTo>
                    <a:pt x="159" y="401"/>
                  </a:lnTo>
                  <a:lnTo>
                    <a:pt x="155" y="395"/>
                  </a:lnTo>
                  <a:lnTo>
                    <a:pt x="152" y="390"/>
                  </a:lnTo>
                  <a:lnTo>
                    <a:pt x="150" y="386"/>
                  </a:lnTo>
                  <a:lnTo>
                    <a:pt x="146" y="380"/>
                  </a:lnTo>
                  <a:lnTo>
                    <a:pt x="144" y="374"/>
                  </a:lnTo>
                  <a:lnTo>
                    <a:pt x="142" y="371"/>
                  </a:lnTo>
                  <a:lnTo>
                    <a:pt x="140" y="363"/>
                  </a:lnTo>
                  <a:lnTo>
                    <a:pt x="136" y="359"/>
                  </a:lnTo>
                  <a:lnTo>
                    <a:pt x="135" y="355"/>
                  </a:lnTo>
                  <a:lnTo>
                    <a:pt x="131" y="350"/>
                  </a:lnTo>
                  <a:lnTo>
                    <a:pt x="129" y="344"/>
                  </a:lnTo>
                  <a:lnTo>
                    <a:pt x="127" y="342"/>
                  </a:lnTo>
                  <a:lnTo>
                    <a:pt x="127" y="336"/>
                  </a:lnTo>
                  <a:lnTo>
                    <a:pt x="123" y="333"/>
                  </a:lnTo>
                  <a:lnTo>
                    <a:pt x="123" y="327"/>
                  </a:lnTo>
                  <a:lnTo>
                    <a:pt x="121" y="325"/>
                  </a:lnTo>
                  <a:lnTo>
                    <a:pt x="121" y="319"/>
                  </a:lnTo>
                  <a:lnTo>
                    <a:pt x="119" y="314"/>
                  </a:lnTo>
                  <a:lnTo>
                    <a:pt x="119" y="310"/>
                  </a:lnTo>
                  <a:lnTo>
                    <a:pt x="119" y="306"/>
                  </a:lnTo>
                  <a:lnTo>
                    <a:pt x="117" y="302"/>
                  </a:lnTo>
                  <a:lnTo>
                    <a:pt x="116" y="298"/>
                  </a:lnTo>
                  <a:lnTo>
                    <a:pt x="116" y="293"/>
                  </a:lnTo>
                  <a:lnTo>
                    <a:pt x="114" y="289"/>
                  </a:lnTo>
                  <a:lnTo>
                    <a:pt x="114" y="283"/>
                  </a:lnTo>
                  <a:lnTo>
                    <a:pt x="114" y="279"/>
                  </a:lnTo>
                  <a:lnTo>
                    <a:pt x="112" y="276"/>
                  </a:lnTo>
                  <a:lnTo>
                    <a:pt x="112" y="272"/>
                  </a:lnTo>
                  <a:lnTo>
                    <a:pt x="112" y="268"/>
                  </a:lnTo>
                  <a:lnTo>
                    <a:pt x="110" y="257"/>
                  </a:lnTo>
                  <a:lnTo>
                    <a:pt x="110" y="251"/>
                  </a:lnTo>
                  <a:lnTo>
                    <a:pt x="108" y="247"/>
                  </a:lnTo>
                  <a:lnTo>
                    <a:pt x="108" y="241"/>
                  </a:lnTo>
                  <a:lnTo>
                    <a:pt x="106" y="238"/>
                  </a:lnTo>
                  <a:lnTo>
                    <a:pt x="106" y="234"/>
                  </a:lnTo>
                  <a:lnTo>
                    <a:pt x="106" y="226"/>
                  </a:lnTo>
                  <a:lnTo>
                    <a:pt x="106" y="219"/>
                  </a:lnTo>
                  <a:lnTo>
                    <a:pt x="106" y="211"/>
                  </a:lnTo>
                  <a:lnTo>
                    <a:pt x="104" y="203"/>
                  </a:lnTo>
                  <a:lnTo>
                    <a:pt x="104" y="196"/>
                  </a:lnTo>
                  <a:lnTo>
                    <a:pt x="104" y="188"/>
                  </a:lnTo>
                  <a:lnTo>
                    <a:pt x="104" y="181"/>
                  </a:lnTo>
                  <a:lnTo>
                    <a:pt x="102" y="175"/>
                  </a:lnTo>
                  <a:lnTo>
                    <a:pt x="102" y="167"/>
                  </a:lnTo>
                  <a:lnTo>
                    <a:pt x="102" y="163"/>
                  </a:lnTo>
                  <a:lnTo>
                    <a:pt x="102" y="158"/>
                  </a:lnTo>
                  <a:lnTo>
                    <a:pt x="102" y="152"/>
                  </a:lnTo>
                  <a:lnTo>
                    <a:pt x="102" y="146"/>
                  </a:lnTo>
                  <a:lnTo>
                    <a:pt x="102" y="143"/>
                  </a:lnTo>
                  <a:lnTo>
                    <a:pt x="102" y="137"/>
                  </a:lnTo>
                  <a:lnTo>
                    <a:pt x="102" y="129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8" y="125"/>
                  </a:lnTo>
                  <a:lnTo>
                    <a:pt x="112" y="125"/>
                  </a:lnTo>
                  <a:lnTo>
                    <a:pt x="117" y="125"/>
                  </a:lnTo>
                  <a:lnTo>
                    <a:pt x="123" y="125"/>
                  </a:lnTo>
                  <a:lnTo>
                    <a:pt x="129" y="127"/>
                  </a:lnTo>
                  <a:lnTo>
                    <a:pt x="136" y="127"/>
                  </a:lnTo>
                  <a:lnTo>
                    <a:pt x="142" y="127"/>
                  </a:lnTo>
                  <a:lnTo>
                    <a:pt x="146" y="127"/>
                  </a:lnTo>
                  <a:lnTo>
                    <a:pt x="150" y="127"/>
                  </a:lnTo>
                  <a:lnTo>
                    <a:pt x="154" y="127"/>
                  </a:lnTo>
                  <a:lnTo>
                    <a:pt x="159" y="129"/>
                  </a:lnTo>
                  <a:lnTo>
                    <a:pt x="163" y="129"/>
                  </a:lnTo>
                  <a:lnTo>
                    <a:pt x="169" y="129"/>
                  </a:lnTo>
                  <a:lnTo>
                    <a:pt x="173" y="129"/>
                  </a:lnTo>
                  <a:lnTo>
                    <a:pt x="178" y="131"/>
                  </a:lnTo>
                  <a:lnTo>
                    <a:pt x="182" y="131"/>
                  </a:lnTo>
                  <a:lnTo>
                    <a:pt x="188" y="131"/>
                  </a:lnTo>
                  <a:lnTo>
                    <a:pt x="193" y="133"/>
                  </a:lnTo>
                  <a:lnTo>
                    <a:pt x="199" y="133"/>
                  </a:lnTo>
                  <a:lnTo>
                    <a:pt x="201" y="133"/>
                  </a:lnTo>
                  <a:lnTo>
                    <a:pt x="209" y="135"/>
                  </a:lnTo>
                  <a:lnTo>
                    <a:pt x="212" y="135"/>
                  </a:lnTo>
                  <a:lnTo>
                    <a:pt x="218" y="137"/>
                  </a:lnTo>
                  <a:lnTo>
                    <a:pt x="224" y="137"/>
                  </a:lnTo>
                  <a:lnTo>
                    <a:pt x="230" y="137"/>
                  </a:lnTo>
                  <a:lnTo>
                    <a:pt x="233" y="139"/>
                  </a:lnTo>
                  <a:lnTo>
                    <a:pt x="241" y="139"/>
                  </a:lnTo>
                  <a:lnTo>
                    <a:pt x="245" y="139"/>
                  </a:lnTo>
                  <a:lnTo>
                    <a:pt x="252" y="139"/>
                  </a:lnTo>
                  <a:lnTo>
                    <a:pt x="256" y="141"/>
                  </a:lnTo>
                  <a:lnTo>
                    <a:pt x="264" y="143"/>
                  </a:lnTo>
                  <a:lnTo>
                    <a:pt x="268" y="143"/>
                  </a:lnTo>
                  <a:lnTo>
                    <a:pt x="273" y="143"/>
                  </a:lnTo>
                  <a:lnTo>
                    <a:pt x="279" y="143"/>
                  </a:lnTo>
                  <a:lnTo>
                    <a:pt x="285" y="144"/>
                  </a:lnTo>
                  <a:lnTo>
                    <a:pt x="290" y="146"/>
                  </a:lnTo>
                  <a:lnTo>
                    <a:pt x="296" y="148"/>
                  </a:lnTo>
                  <a:lnTo>
                    <a:pt x="302" y="148"/>
                  </a:lnTo>
                  <a:lnTo>
                    <a:pt x="307" y="150"/>
                  </a:lnTo>
                  <a:lnTo>
                    <a:pt x="311" y="152"/>
                  </a:lnTo>
                  <a:lnTo>
                    <a:pt x="319" y="154"/>
                  </a:lnTo>
                  <a:lnTo>
                    <a:pt x="325" y="154"/>
                  </a:lnTo>
                  <a:lnTo>
                    <a:pt x="330" y="158"/>
                  </a:lnTo>
                  <a:lnTo>
                    <a:pt x="334" y="158"/>
                  </a:lnTo>
                  <a:lnTo>
                    <a:pt x="340" y="160"/>
                  </a:lnTo>
                  <a:lnTo>
                    <a:pt x="344" y="160"/>
                  </a:lnTo>
                  <a:lnTo>
                    <a:pt x="351" y="162"/>
                  </a:lnTo>
                  <a:lnTo>
                    <a:pt x="355" y="163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72" y="169"/>
                  </a:lnTo>
                  <a:lnTo>
                    <a:pt x="378" y="171"/>
                  </a:lnTo>
                  <a:lnTo>
                    <a:pt x="380" y="173"/>
                  </a:lnTo>
                  <a:lnTo>
                    <a:pt x="383" y="175"/>
                  </a:lnTo>
                  <a:lnTo>
                    <a:pt x="389" y="179"/>
                  </a:lnTo>
                  <a:lnTo>
                    <a:pt x="395" y="179"/>
                  </a:lnTo>
                  <a:lnTo>
                    <a:pt x="399" y="182"/>
                  </a:lnTo>
                  <a:lnTo>
                    <a:pt x="402" y="186"/>
                  </a:lnTo>
                  <a:lnTo>
                    <a:pt x="408" y="188"/>
                  </a:lnTo>
                  <a:lnTo>
                    <a:pt x="414" y="190"/>
                  </a:lnTo>
                  <a:lnTo>
                    <a:pt x="418" y="192"/>
                  </a:lnTo>
                  <a:lnTo>
                    <a:pt x="423" y="196"/>
                  </a:lnTo>
                  <a:lnTo>
                    <a:pt x="425" y="198"/>
                  </a:lnTo>
                  <a:lnTo>
                    <a:pt x="431" y="201"/>
                  </a:lnTo>
                  <a:lnTo>
                    <a:pt x="437" y="207"/>
                  </a:lnTo>
                  <a:lnTo>
                    <a:pt x="440" y="209"/>
                  </a:lnTo>
                  <a:lnTo>
                    <a:pt x="446" y="213"/>
                  </a:lnTo>
                  <a:lnTo>
                    <a:pt x="450" y="215"/>
                  </a:lnTo>
                  <a:lnTo>
                    <a:pt x="456" y="219"/>
                  </a:lnTo>
                  <a:lnTo>
                    <a:pt x="458" y="220"/>
                  </a:lnTo>
                  <a:lnTo>
                    <a:pt x="463" y="224"/>
                  </a:lnTo>
                  <a:lnTo>
                    <a:pt x="467" y="228"/>
                  </a:lnTo>
                  <a:lnTo>
                    <a:pt x="471" y="232"/>
                  </a:lnTo>
                  <a:lnTo>
                    <a:pt x="475" y="236"/>
                  </a:lnTo>
                  <a:lnTo>
                    <a:pt x="480" y="238"/>
                  </a:lnTo>
                  <a:lnTo>
                    <a:pt x="490" y="245"/>
                  </a:lnTo>
                  <a:lnTo>
                    <a:pt x="496" y="253"/>
                  </a:lnTo>
                  <a:lnTo>
                    <a:pt x="503" y="259"/>
                  </a:lnTo>
                  <a:lnTo>
                    <a:pt x="513" y="268"/>
                  </a:lnTo>
                  <a:lnTo>
                    <a:pt x="516" y="272"/>
                  </a:lnTo>
                  <a:lnTo>
                    <a:pt x="526" y="279"/>
                  </a:lnTo>
                  <a:lnTo>
                    <a:pt x="530" y="285"/>
                  </a:lnTo>
                  <a:lnTo>
                    <a:pt x="537" y="291"/>
                  </a:lnTo>
                  <a:lnTo>
                    <a:pt x="543" y="297"/>
                  </a:lnTo>
                  <a:lnTo>
                    <a:pt x="547" y="302"/>
                  </a:lnTo>
                  <a:lnTo>
                    <a:pt x="553" y="308"/>
                  </a:lnTo>
                  <a:lnTo>
                    <a:pt x="560" y="312"/>
                  </a:lnTo>
                  <a:lnTo>
                    <a:pt x="560" y="316"/>
                  </a:lnTo>
                  <a:lnTo>
                    <a:pt x="566" y="321"/>
                  </a:lnTo>
                  <a:lnTo>
                    <a:pt x="568" y="325"/>
                  </a:lnTo>
                  <a:lnTo>
                    <a:pt x="572" y="327"/>
                  </a:lnTo>
                  <a:lnTo>
                    <a:pt x="575" y="331"/>
                  </a:lnTo>
                  <a:lnTo>
                    <a:pt x="577" y="333"/>
                  </a:lnTo>
                  <a:lnTo>
                    <a:pt x="621" y="184"/>
                  </a:lnTo>
                  <a:lnTo>
                    <a:pt x="621" y="184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58"/>
            <p:cNvSpPr>
              <a:spLocks/>
            </p:cNvSpPr>
            <p:nvPr/>
          </p:nvSpPr>
          <p:spPr bwMode="auto">
            <a:xfrm>
              <a:off x="2957" y="1762"/>
              <a:ext cx="301" cy="311"/>
            </a:xfrm>
            <a:custGeom>
              <a:avLst/>
              <a:gdLst>
                <a:gd name="T0" fmla="*/ 9 w 600"/>
                <a:gd name="T1" fmla="*/ 373 h 622"/>
                <a:gd name="T2" fmla="*/ 26 w 600"/>
                <a:gd name="T3" fmla="*/ 323 h 622"/>
                <a:gd name="T4" fmla="*/ 43 w 600"/>
                <a:gd name="T5" fmla="*/ 279 h 622"/>
                <a:gd name="T6" fmla="*/ 66 w 600"/>
                <a:gd name="T7" fmla="*/ 241 h 622"/>
                <a:gd name="T8" fmla="*/ 93 w 600"/>
                <a:gd name="T9" fmla="*/ 209 h 622"/>
                <a:gd name="T10" fmla="*/ 125 w 600"/>
                <a:gd name="T11" fmla="*/ 181 h 622"/>
                <a:gd name="T12" fmla="*/ 161 w 600"/>
                <a:gd name="T13" fmla="*/ 158 h 622"/>
                <a:gd name="T14" fmla="*/ 201 w 600"/>
                <a:gd name="T15" fmla="*/ 135 h 622"/>
                <a:gd name="T16" fmla="*/ 249 w 600"/>
                <a:gd name="T17" fmla="*/ 114 h 622"/>
                <a:gd name="T18" fmla="*/ 302 w 600"/>
                <a:gd name="T19" fmla="*/ 95 h 622"/>
                <a:gd name="T20" fmla="*/ 353 w 600"/>
                <a:gd name="T21" fmla="*/ 76 h 622"/>
                <a:gd name="T22" fmla="*/ 405 w 600"/>
                <a:gd name="T23" fmla="*/ 61 h 622"/>
                <a:gd name="T24" fmla="*/ 450 w 600"/>
                <a:gd name="T25" fmla="*/ 46 h 622"/>
                <a:gd name="T26" fmla="*/ 492 w 600"/>
                <a:gd name="T27" fmla="*/ 30 h 622"/>
                <a:gd name="T28" fmla="*/ 528 w 600"/>
                <a:gd name="T29" fmla="*/ 19 h 622"/>
                <a:gd name="T30" fmla="*/ 566 w 600"/>
                <a:gd name="T31" fmla="*/ 6 h 622"/>
                <a:gd name="T32" fmla="*/ 587 w 600"/>
                <a:gd name="T33" fmla="*/ 6 h 622"/>
                <a:gd name="T34" fmla="*/ 587 w 600"/>
                <a:gd name="T35" fmla="*/ 40 h 622"/>
                <a:gd name="T36" fmla="*/ 585 w 600"/>
                <a:gd name="T37" fmla="*/ 72 h 622"/>
                <a:gd name="T38" fmla="*/ 585 w 600"/>
                <a:gd name="T39" fmla="*/ 106 h 622"/>
                <a:gd name="T40" fmla="*/ 585 w 600"/>
                <a:gd name="T41" fmla="*/ 146 h 622"/>
                <a:gd name="T42" fmla="*/ 587 w 600"/>
                <a:gd name="T43" fmla="*/ 188 h 622"/>
                <a:gd name="T44" fmla="*/ 591 w 600"/>
                <a:gd name="T45" fmla="*/ 238 h 622"/>
                <a:gd name="T46" fmla="*/ 598 w 600"/>
                <a:gd name="T47" fmla="*/ 285 h 622"/>
                <a:gd name="T48" fmla="*/ 600 w 600"/>
                <a:gd name="T49" fmla="*/ 335 h 622"/>
                <a:gd name="T50" fmla="*/ 598 w 600"/>
                <a:gd name="T51" fmla="*/ 384 h 622"/>
                <a:gd name="T52" fmla="*/ 593 w 600"/>
                <a:gd name="T53" fmla="*/ 432 h 622"/>
                <a:gd name="T54" fmla="*/ 585 w 600"/>
                <a:gd name="T55" fmla="*/ 477 h 622"/>
                <a:gd name="T56" fmla="*/ 577 w 600"/>
                <a:gd name="T57" fmla="*/ 517 h 622"/>
                <a:gd name="T58" fmla="*/ 566 w 600"/>
                <a:gd name="T59" fmla="*/ 549 h 622"/>
                <a:gd name="T60" fmla="*/ 557 w 600"/>
                <a:gd name="T61" fmla="*/ 582 h 622"/>
                <a:gd name="T62" fmla="*/ 543 w 600"/>
                <a:gd name="T63" fmla="*/ 601 h 622"/>
                <a:gd name="T64" fmla="*/ 509 w 600"/>
                <a:gd name="T65" fmla="*/ 610 h 622"/>
                <a:gd name="T66" fmla="*/ 463 w 600"/>
                <a:gd name="T67" fmla="*/ 618 h 622"/>
                <a:gd name="T68" fmla="*/ 427 w 600"/>
                <a:gd name="T69" fmla="*/ 620 h 622"/>
                <a:gd name="T70" fmla="*/ 424 w 600"/>
                <a:gd name="T71" fmla="*/ 599 h 622"/>
                <a:gd name="T72" fmla="*/ 444 w 600"/>
                <a:gd name="T73" fmla="*/ 551 h 622"/>
                <a:gd name="T74" fmla="*/ 454 w 600"/>
                <a:gd name="T75" fmla="*/ 521 h 622"/>
                <a:gd name="T76" fmla="*/ 467 w 600"/>
                <a:gd name="T77" fmla="*/ 489 h 622"/>
                <a:gd name="T78" fmla="*/ 477 w 600"/>
                <a:gd name="T79" fmla="*/ 454 h 622"/>
                <a:gd name="T80" fmla="*/ 486 w 600"/>
                <a:gd name="T81" fmla="*/ 422 h 622"/>
                <a:gd name="T82" fmla="*/ 490 w 600"/>
                <a:gd name="T83" fmla="*/ 388 h 622"/>
                <a:gd name="T84" fmla="*/ 492 w 600"/>
                <a:gd name="T85" fmla="*/ 357 h 622"/>
                <a:gd name="T86" fmla="*/ 488 w 600"/>
                <a:gd name="T87" fmla="*/ 325 h 622"/>
                <a:gd name="T88" fmla="*/ 488 w 600"/>
                <a:gd name="T89" fmla="*/ 293 h 622"/>
                <a:gd name="T90" fmla="*/ 488 w 600"/>
                <a:gd name="T91" fmla="*/ 260 h 622"/>
                <a:gd name="T92" fmla="*/ 488 w 600"/>
                <a:gd name="T93" fmla="*/ 224 h 622"/>
                <a:gd name="T94" fmla="*/ 488 w 600"/>
                <a:gd name="T95" fmla="*/ 179 h 622"/>
                <a:gd name="T96" fmla="*/ 490 w 600"/>
                <a:gd name="T97" fmla="*/ 154 h 622"/>
                <a:gd name="T98" fmla="*/ 463 w 600"/>
                <a:gd name="T99" fmla="*/ 160 h 622"/>
                <a:gd name="T100" fmla="*/ 414 w 600"/>
                <a:gd name="T101" fmla="*/ 177 h 622"/>
                <a:gd name="T102" fmla="*/ 382 w 600"/>
                <a:gd name="T103" fmla="*/ 184 h 622"/>
                <a:gd name="T104" fmla="*/ 344 w 600"/>
                <a:gd name="T105" fmla="*/ 202 h 622"/>
                <a:gd name="T106" fmla="*/ 306 w 600"/>
                <a:gd name="T107" fmla="*/ 217 h 622"/>
                <a:gd name="T108" fmla="*/ 266 w 600"/>
                <a:gd name="T109" fmla="*/ 238 h 622"/>
                <a:gd name="T110" fmla="*/ 224 w 600"/>
                <a:gd name="T111" fmla="*/ 260 h 622"/>
                <a:gd name="T112" fmla="*/ 188 w 600"/>
                <a:gd name="T113" fmla="*/ 289 h 622"/>
                <a:gd name="T114" fmla="*/ 156 w 600"/>
                <a:gd name="T115" fmla="*/ 321 h 622"/>
                <a:gd name="T116" fmla="*/ 131 w 600"/>
                <a:gd name="T117" fmla="*/ 357 h 622"/>
                <a:gd name="T118" fmla="*/ 108 w 600"/>
                <a:gd name="T119" fmla="*/ 392 h 622"/>
                <a:gd name="T120" fmla="*/ 89 w 600"/>
                <a:gd name="T121" fmla="*/ 426 h 622"/>
                <a:gd name="T122" fmla="*/ 70 w 600"/>
                <a:gd name="T123" fmla="*/ 471 h 622"/>
                <a:gd name="T124" fmla="*/ 0 w 600"/>
                <a:gd name="T125" fmla="*/ 42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" h="622">
                  <a:moveTo>
                    <a:pt x="0" y="424"/>
                  </a:moveTo>
                  <a:lnTo>
                    <a:pt x="0" y="413"/>
                  </a:lnTo>
                  <a:lnTo>
                    <a:pt x="2" y="405"/>
                  </a:lnTo>
                  <a:lnTo>
                    <a:pt x="4" y="397"/>
                  </a:lnTo>
                  <a:lnTo>
                    <a:pt x="7" y="390"/>
                  </a:lnTo>
                  <a:lnTo>
                    <a:pt x="7" y="382"/>
                  </a:lnTo>
                  <a:lnTo>
                    <a:pt x="9" y="373"/>
                  </a:lnTo>
                  <a:lnTo>
                    <a:pt x="13" y="365"/>
                  </a:lnTo>
                  <a:lnTo>
                    <a:pt x="15" y="359"/>
                  </a:lnTo>
                  <a:lnTo>
                    <a:pt x="17" y="352"/>
                  </a:lnTo>
                  <a:lnTo>
                    <a:pt x="17" y="344"/>
                  </a:lnTo>
                  <a:lnTo>
                    <a:pt x="21" y="336"/>
                  </a:lnTo>
                  <a:lnTo>
                    <a:pt x="23" y="331"/>
                  </a:lnTo>
                  <a:lnTo>
                    <a:pt x="26" y="323"/>
                  </a:lnTo>
                  <a:lnTo>
                    <a:pt x="28" y="317"/>
                  </a:lnTo>
                  <a:lnTo>
                    <a:pt x="30" y="312"/>
                  </a:lnTo>
                  <a:lnTo>
                    <a:pt x="34" y="304"/>
                  </a:lnTo>
                  <a:lnTo>
                    <a:pt x="36" y="297"/>
                  </a:lnTo>
                  <a:lnTo>
                    <a:pt x="40" y="293"/>
                  </a:lnTo>
                  <a:lnTo>
                    <a:pt x="42" y="285"/>
                  </a:lnTo>
                  <a:lnTo>
                    <a:pt x="43" y="279"/>
                  </a:lnTo>
                  <a:lnTo>
                    <a:pt x="45" y="274"/>
                  </a:lnTo>
                  <a:lnTo>
                    <a:pt x="49" y="270"/>
                  </a:lnTo>
                  <a:lnTo>
                    <a:pt x="53" y="262"/>
                  </a:lnTo>
                  <a:lnTo>
                    <a:pt x="57" y="259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66" y="241"/>
                  </a:lnTo>
                  <a:lnTo>
                    <a:pt x="70" y="238"/>
                  </a:lnTo>
                  <a:lnTo>
                    <a:pt x="74" y="234"/>
                  </a:lnTo>
                  <a:lnTo>
                    <a:pt x="78" y="228"/>
                  </a:lnTo>
                  <a:lnTo>
                    <a:pt x="81" y="224"/>
                  </a:lnTo>
                  <a:lnTo>
                    <a:pt x="85" y="221"/>
                  </a:lnTo>
                  <a:lnTo>
                    <a:pt x="89" y="215"/>
                  </a:lnTo>
                  <a:lnTo>
                    <a:pt x="93" y="209"/>
                  </a:lnTo>
                  <a:lnTo>
                    <a:pt x="97" y="207"/>
                  </a:lnTo>
                  <a:lnTo>
                    <a:pt x="102" y="202"/>
                  </a:lnTo>
                  <a:lnTo>
                    <a:pt x="106" y="198"/>
                  </a:lnTo>
                  <a:lnTo>
                    <a:pt x="110" y="192"/>
                  </a:lnTo>
                  <a:lnTo>
                    <a:pt x="116" y="188"/>
                  </a:lnTo>
                  <a:lnTo>
                    <a:pt x="119" y="184"/>
                  </a:lnTo>
                  <a:lnTo>
                    <a:pt x="125" y="181"/>
                  </a:lnTo>
                  <a:lnTo>
                    <a:pt x="131" y="179"/>
                  </a:lnTo>
                  <a:lnTo>
                    <a:pt x="133" y="175"/>
                  </a:lnTo>
                  <a:lnTo>
                    <a:pt x="138" y="171"/>
                  </a:lnTo>
                  <a:lnTo>
                    <a:pt x="144" y="165"/>
                  </a:lnTo>
                  <a:lnTo>
                    <a:pt x="150" y="163"/>
                  </a:lnTo>
                  <a:lnTo>
                    <a:pt x="156" y="160"/>
                  </a:lnTo>
                  <a:lnTo>
                    <a:pt x="161" y="158"/>
                  </a:lnTo>
                  <a:lnTo>
                    <a:pt x="165" y="154"/>
                  </a:lnTo>
                  <a:lnTo>
                    <a:pt x="171" y="150"/>
                  </a:lnTo>
                  <a:lnTo>
                    <a:pt x="178" y="146"/>
                  </a:lnTo>
                  <a:lnTo>
                    <a:pt x="184" y="144"/>
                  </a:lnTo>
                  <a:lnTo>
                    <a:pt x="190" y="141"/>
                  </a:lnTo>
                  <a:lnTo>
                    <a:pt x="195" y="137"/>
                  </a:lnTo>
                  <a:lnTo>
                    <a:pt x="201" y="135"/>
                  </a:lnTo>
                  <a:lnTo>
                    <a:pt x="209" y="131"/>
                  </a:lnTo>
                  <a:lnTo>
                    <a:pt x="215" y="127"/>
                  </a:lnTo>
                  <a:lnTo>
                    <a:pt x="222" y="125"/>
                  </a:lnTo>
                  <a:lnTo>
                    <a:pt x="228" y="124"/>
                  </a:lnTo>
                  <a:lnTo>
                    <a:pt x="235" y="120"/>
                  </a:lnTo>
                  <a:lnTo>
                    <a:pt x="243" y="116"/>
                  </a:lnTo>
                  <a:lnTo>
                    <a:pt x="249" y="114"/>
                  </a:lnTo>
                  <a:lnTo>
                    <a:pt x="256" y="112"/>
                  </a:lnTo>
                  <a:lnTo>
                    <a:pt x="264" y="110"/>
                  </a:lnTo>
                  <a:lnTo>
                    <a:pt x="270" y="106"/>
                  </a:lnTo>
                  <a:lnTo>
                    <a:pt x="279" y="105"/>
                  </a:lnTo>
                  <a:lnTo>
                    <a:pt x="287" y="101"/>
                  </a:lnTo>
                  <a:lnTo>
                    <a:pt x="294" y="97"/>
                  </a:lnTo>
                  <a:lnTo>
                    <a:pt x="302" y="95"/>
                  </a:lnTo>
                  <a:lnTo>
                    <a:pt x="310" y="93"/>
                  </a:lnTo>
                  <a:lnTo>
                    <a:pt x="315" y="89"/>
                  </a:lnTo>
                  <a:lnTo>
                    <a:pt x="323" y="87"/>
                  </a:lnTo>
                  <a:lnTo>
                    <a:pt x="330" y="86"/>
                  </a:lnTo>
                  <a:lnTo>
                    <a:pt x="338" y="84"/>
                  </a:lnTo>
                  <a:lnTo>
                    <a:pt x="344" y="80"/>
                  </a:lnTo>
                  <a:lnTo>
                    <a:pt x="353" y="76"/>
                  </a:lnTo>
                  <a:lnTo>
                    <a:pt x="359" y="74"/>
                  </a:lnTo>
                  <a:lnTo>
                    <a:pt x="367" y="72"/>
                  </a:lnTo>
                  <a:lnTo>
                    <a:pt x="374" y="70"/>
                  </a:lnTo>
                  <a:lnTo>
                    <a:pt x="382" y="67"/>
                  </a:lnTo>
                  <a:lnTo>
                    <a:pt x="389" y="67"/>
                  </a:lnTo>
                  <a:lnTo>
                    <a:pt x="395" y="63"/>
                  </a:lnTo>
                  <a:lnTo>
                    <a:pt x="405" y="61"/>
                  </a:lnTo>
                  <a:lnTo>
                    <a:pt x="410" y="57"/>
                  </a:lnTo>
                  <a:lnTo>
                    <a:pt x="416" y="55"/>
                  </a:lnTo>
                  <a:lnTo>
                    <a:pt x="424" y="53"/>
                  </a:lnTo>
                  <a:lnTo>
                    <a:pt x="431" y="51"/>
                  </a:lnTo>
                  <a:lnTo>
                    <a:pt x="437" y="49"/>
                  </a:lnTo>
                  <a:lnTo>
                    <a:pt x="444" y="46"/>
                  </a:lnTo>
                  <a:lnTo>
                    <a:pt x="450" y="46"/>
                  </a:lnTo>
                  <a:lnTo>
                    <a:pt x="454" y="42"/>
                  </a:lnTo>
                  <a:lnTo>
                    <a:pt x="463" y="40"/>
                  </a:lnTo>
                  <a:lnTo>
                    <a:pt x="467" y="36"/>
                  </a:lnTo>
                  <a:lnTo>
                    <a:pt x="473" y="36"/>
                  </a:lnTo>
                  <a:lnTo>
                    <a:pt x="481" y="34"/>
                  </a:lnTo>
                  <a:lnTo>
                    <a:pt x="486" y="34"/>
                  </a:lnTo>
                  <a:lnTo>
                    <a:pt x="492" y="30"/>
                  </a:lnTo>
                  <a:lnTo>
                    <a:pt x="496" y="29"/>
                  </a:lnTo>
                  <a:lnTo>
                    <a:pt x="503" y="27"/>
                  </a:lnTo>
                  <a:lnTo>
                    <a:pt x="507" y="25"/>
                  </a:lnTo>
                  <a:lnTo>
                    <a:pt x="513" y="23"/>
                  </a:lnTo>
                  <a:lnTo>
                    <a:pt x="517" y="23"/>
                  </a:lnTo>
                  <a:lnTo>
                    <a:pt x="524" y="21"/>
                  </a:lnTo>
                  <a:lnTo>
                    <a:pt x="528" y="19"/>
                  </a:lnTo>
                  <a:lnTo>
                    <a:pt x="532" y="17"/>
                  </a:lnTo>
                  <a:lnTo>
                    <a:pt x="538" y="15"/>
                  </a:lnTo>
                  <a:lnTo>
                    <a:pt x="541" y="13"/>
                  </a:lnTo>
                  <a:lnTo>
                    <a:pt x="545" y="13"/>
                  </a:lnTo>
                  <a:lnTo>
                    <a:pt x="555" y="11"/>
                  </a:lnTo>
                  <a:lnTo>
                    <a:pt x="560" y="8"/>
                  </a:lnTo>
                  <a:lnTo>
                    <a:pt x="566" y="6"/>
                  </a:lnTo>
                  <a:lnTo>
                    <a:pt x="572" y="4"/>
                  </a:lnTo>
                  <a:lnTo>
                    <a:pt x="577" y="2"/>
                  </a:lnTo>
                  <a:lnTo>
                    <a:pt x="583" y="0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87" y="6"/>
                  </a:lnTo>
                  <a:lnTo>
                    <a:pt x="587" y="8"/>
                  </a:lnTo>
                  <a:lnTo>
                    <a:pt x="587" y="13"/>
                  </a:lnTo>
                  <a:lnTo>
                    <a:pt x="587" y="15"/>
                  </a:lnTo>
                  <a:lnTo>
                    <a:pt x="587" y="23"/>
                  </a:lnTo>
                  <a:lnTo>
                    <a:pt x="587" y="27"/>
                  </a:lnTo>
                  <a:lnTo>
                    <a:pt x="587" y="34"/>
                  </a:lnTo>
                  <a:lnTo>
                    <a:pt x="587" y="40"/>
                  </a:lnTo>
                  <a:lnTo>
                    <a:pt x="587" y="48"/>
                  </a:lnTo>
                  <a:lnTo>
                    <a:pt x="585" y="51"/>
                  </a:lnTo>
                  <a:lnTo>
                    <a:pt x="585" y="53"/>
                  </a:lnTo>
                  <a:lnTo>
                    <a:pt x="585" y="59"/>
                  </a:lnTo>
                  <a:lnTo>
                    <a:pt x="585" y="65"/>
                  </a:lnTo>
                  <a:lnTo>
                    <a:pt x="585" y="68"/>
                  </a:lnTo>
                  <a:lnTo>
                    <a:pt x="585" y="72"/>
                  </a:lnTo>
                  <a:lnTo>
                    <a:pt x="585" y="78"/>
                  </a:lnTo>
                  <a:lnTo>
                    <a:pt x="585" y="84"/>
                  </a:lnTo>
                  <a:lnTo>
                    <a:pt x="585" y="87"/>
                  </a:lnTo>
                  <a:lnTo>
                    <a:pt x="585" y="93"/>
                  </a:lnTo>
                  <a:lnTo>
                    <a:pt x="585" y="97"/>
                  </a:lnTo>
                  <a:lnTo>
                    <a:pt x="585" y="103"/>
                  </a:lnTo>
                  <a:lnTo>
                    <a:pt x="585" y="106"/>
                  </a:lnTo>
                  <a:lnTo>
                    <a:pt x="585" y="114"/>
                  </a:lnTo>
                  <a:lnTo>
                    <a:pt x="585" y="118"/>
                  </a:lnTo>
                  <a:lnTo>
                    <a:pt x="585" y="125"/>
                  </a:lnTo>
                  <a:lnTo>
                    <a:pt x="585" y="127"/>
                  </a:lnTo>
                  <a:lnTo>
                    <a:pt x="585" y="135"/>
                  </a:lnTo>
                  <a:lnTo>
                    <a:pt x="585" y="141"/>
                  </a:lnTo>
                  <a:lnTo>
                    <a:pt x="585" y="146"/>
                  </a:lnTo>
                  <a:lnTo>
                    <a:pt x="585" y="152"/>
                  </a:lnTo>
                  <a:lnTo>
                    <a:pt x="587" y="160"/>
                  </a:lnTo>
                  <a:lnTo>
                    <a:pt x="587" y="165"/>
                  </a:lnTo>
                  <a:lnTo>
                    <a:pt x="587" y="171"/>
                  </a:lnTo>
                  <a:lnTo>
                    <a:pt x="587" y="177"/>
                  </a:lnTo>
                  <a:lnTo>
                    <a:pt x="587" y="182"/>
                  </a:lnTo>
                  <a:lnTo>
                    <a:pt x="587" y="188"/>
                  </a:lnTo>
                  <a:lnTo>
                    <a:pt x="587" y="196"/>
                  </a:lnTo>
                  <a:lnTo>
                    <a:pt x="587" y="202"/>
                  </a:lnTo>
                  <a:lnTo>
                    <a:pt x="587" y="207"/>
                  </a:lnTo>
                  <a:lnTo>
                    <a:pt x="589" y="217"/>
                  </a:lnTo>
                  <a:lnTo>
                    <a:pt x="589" y="222"/>
                  </a:lnTo>
                  <a:lnTo>
                    <a:pt x="589" y="228"/>
                  </a:lnTo>
                  <a:lnTo>
                    <a:pt x="591" y="238"/>
                  </a:lnTo>
                  <a:lnTo>
                    <a:pt x="591" y="243"/>
                  </a:lnTo>
                  <a:lnTo>
                    <a:pt x="593" y="251"/>
                  </a:lnTo>
                  <a:lnTo>
                    <a:pt x="593" y="257"/>
                  </a:lnTo>
                  <a:lnTo>
                    <a:pt x="595" y="264"/>
                  </a:lnTo>
                  <a:lnTo>
                    <a:pt x="596" y="272"/>
                  </a:lnTo>
                  <a:lnTo>
                    <a:pt x="598" y="279"/>
                  </a:lnTo>
                  <a:lnTo>
                    <a:pt x="598" y="285"/>
                  </a:lnTo>
                  <a:lnTo>
                    <a:pt x="598" y="293"/>
                  </a:lnTo>
                  <a:lnTo>
                    <a:pt x="598" y="297"/>
                  </a:lnTo>
                  <a:lnTo>
                    <a:pt x="598" y="306"/>
                  </a:lnTo>
                  <a:lnTo>
                    <a:pt x="598" y="314"/>
                  </a:lnTo>
                  <a:lnTo>
                    <a:pt x="598" y="319"/>
                  </a:lnTo>
                  <a:lnTo>
                    <a:pt x="598" y="327"/>
                  </a:lnTo>
                  <a:lnTo>
                    <a:pt x="600" y="335"/>
                  </a:lnTo>
                  <a:lnTo>
                    <a:pt x="598" y="342"/>
                  </a:lnTo>
                  <a:lnTo>
                    <a:pt x="598" y="348"/>
                  </a:lnTo>
                  <a:lnTo>
                    <a:pt x="598" y="355"/>
                  </a:lnTo>
                  <a:lnTo>
                    <a:pt x="598" y="363"/>
                  </a:lnTo>
                  <a:lnTo>
                    <a:pt x="598" y="369"/>
                  </a:lnTo>
                  <a:lnTo>
                    <a:pt x="598" y="376"/>
                  </a:lnTo>
                  <a:lnTo>
                    <a:pt x="598" y="384"/>
                  </a:lnTo>
                  <a:lnTo>
                    <a:pt x="598" y="392"/>
                  </a:lnTo>
                  <a:lnTo>
                    <a:pt x="596" y="397"/>
                  </a:lnTo>
                  <a:lnTo>
                    <a:pt x="596" y="405"/>
                  </a:lnTo>
                  <a:lnTo>
                    <a:pt x="595" y="411"/>
                  </a:lnTo>
                  <a:lnTo>
                    <a:pt x="595" y="418"/>
                  </a:lnTo>
                  <a:lnTo>
                    <a:pt x="593" y="426"/>
                  </a:lnTo>
                  <a:lnTo>
                    <a:pt x="593" y="432"/>
                  </a:lnTo>
                  <a:lnTo>
                    <a:pt x="591" y="437"/>
                  </a:lnTo>
                  <a:lnTo>
                    <a:pt x="591" y="445"/>
                  </a:lnTo>
                  <a:lnTo>
                    <a:pt x="589" y="452"/>
                  </a:lnTo>
                  <a:lnTo>
                    <a:pt x="587" y="456"/>
                  </a:lnTo>
                  <a:lnTo>
                    <a:pt x="587" y="464"/>
                  </a:lnTo>
                  <a:lnTo>
                    <a:pt x="587" y="470"/>
                  </a:lnTo>
                  <a:lnTo>
                    <a:pt x="585" y="477"/>
                  </a:lnTo>
                  <a:lnTo>
                    <a:pt x="585" y="483"/>
                  </a:lnTo>
                  <a:lnTo>
                    <a:pt x="583" y="489"/>
                  </a:lnTo>
                  <a:lnTo>
                    <a:pt x="583" y="496"/>
                  </a:lnTo>
                  <a:lnTo>
                    <a:pt x="579" y="500"/>
                  </a:lnTo>
                  <a:lnTo>
                    <a:pt x="579" y="506"/>
                  </a:lnTo>
                  <a:lnTo>
                    <a:pt x="577" y="511"/>
                  </a:lnTo>
                  <a:lnTo>
                    <a:pt x="577" y="517"/>
                  </a:lnTo>
                  <a:lnTo>
                    <a:pt x="576" y="521"/>
                  </a:lnTo>
                  <a:lnTo>
                    <a:pt x="574" y="527"/>
                  </a:lnTo>
                  <a:lnTo>
                    <a:pt x="572" y="532"/>
                  </a:lnTo>
                  <a:lnTo>
                    <a:pt x="572" y="538"/>
                  </a:lnTo>
                  <a:lnTo>
                    <a:pt x="570" y="542"/>
                  </a:lnTo>
                  <a:lnTo>
                    <a:pt x="568" y="547"/>
                  </a:lnTo>
                  <a:lnTo>
                    <a:pt x="566" y="549"/>
                  </a:lnTo>
                  <a:lnTo>
                    <a:pt x="566" y="555"/>
                  </a:lnTo>
                  <a:lnTo>
                    <a:pt x="564" y="559"/>
                  </a:lnTo>
                  <a:lnTo>
                    <a:pt x="564" y="563"/>
                  </a:lnTo>
                  <a:lnTo>
                    <a:pt x="562" y="568"/>
                  </a:lnTo>
                  <a:lnTo>
                    <a:pt x="562" y="570"/>
                  </a:lnTo>
                  <a:lnTo>
                    <a:pt x="560" y="578"/>
                  </a:lnTo>
                  <a:lnTo>
                    <a:pt x="557" y="582"/>
                  </a:lnTo>
                  <a:lnTo>
                    <a:pt x="557" y="587"/>
                  </a:lnTo>
                  <a:lnTo>
                    <a:pt x="557" y="591"/>
                  </a:lnTo>
                  <a:lnTo>
                    <a:pt x="555" y="599"/>
                  </a:lnTo>
                  <a:lnTo>
                    <a:pt x="555" y="601"/>
                  </a:lnTo>
                  <a:lnTo>
                    <a:pt x="551" y="601"/>
                  </a:lnTo>
                  <a:lnTo>
                    <a:pt x="545" y="601"/>
                  </a:lnTo>
                  <a:lnTo>
                    <a:pt x="543" y="601"/>
                  </a:lnTo>
                  <a:lnTo>
                    <a:pt x="539" y="603"/>
                  </a:lnTo>
                  <a:lnTo>
                    <a:pt x="536" y="605"/>
                  </a:lnTo>
                  <a:lnTo>
                    <a:pt x="532" y="606"/>
                  </a:lnTo>
                  <a:lnTo>
                    <a:pt x="526" y="606"/>
                  </a:lnTo>
                  <a:lnTo>
                    <a:pt x="520" y="608"/>
                  </a:lnTo>
                  <a:lnTo>
                    <a:pt x="515" y="608"/>
                  </a:lnTo>
                  <a:lnTo>
                    <a:pt x="509" y="610"/>
                  </a:lnTo>
                  <a:lnTo>
                    <a:pt x="501" y="612"/>
                  </a:lnTo>
                  <a:lnTo>
                    <a:pt x="496" y="612"/>
                  </a:lnTo>
                  <a:lnTo>
                    <a:pt x="490" y="614"/>
                  </a:lnTo>
                  <a:lnTo>
                    <a:pt x="484" y="616"/>
                  </a:lnTo>
                  <a:lnTo>
                    <a:pt x="477" y="616"/>
                  </a:lnTo>
                  <a:lnTo>
                    <a:pt x="469" y="618"/>
                  </a:lnTo>
                  <a:lnTo>
                    <a:pt x="463" y="618"/>
                  </a:lnTo>
                  <a:lnTo>
                    <a:pt x="458" y="618"/>
                  </a:lnTo>
                  <a:lnTo>
                    <a:pt x="450" y="620"/>
                  </a:lnTo>
                  <a:lnTo>
                    <a:pt x="446" y="620"/>
                  </a:lnTo>
                  <a:lnTo>
                    <a:pt x="441" y="620"/>
                  </a:lnTo>
                  <a:lnTo>
                    <a:pt x="435" y="622"/>
                  </a:lnTo>
                  <a:lnTo>
                    <a:pt x="433" y="620"/>
                  </a:lnTo>
                  <a:lnTo>
                    <a:pt x="427" y="620"/>
                  </a:lnTo>
                  <a:lnTo>
                    <a:pt x="424" y="620"/>
                  </a:lnTo>
                  <a:lnTo>
                    <a:pt x="422" y="620"/>
                  </a:lnTo>
                  <a:lnTo>
                    <a:pt x="418" y="618"/>
                  </a:lnTo>
                  <a:lnTo>
                    <a:pt x="418" y="616"/>
                  </a:lnTo>
                  <a:lnTo>
                    <a:pt x="418" y="610"/>
                  </a:lnTo>
                  <a:lnTo>
                    <a:pt x="422" y="603"/>
                  </a:lnTo>
                  <a:lnTo>
                    <a:pt x="424" y="599"/>
                  </a:lnTo>
                  <a:lnTo>
                    <a:pt x="425" y="591"/>
                  </a:lnTo>
                  <a:lnTo>
                    <a:pt x="427" y="587"/>
                  </a:lnTo>
                  <a:lnTo>
                    <a:pt x="431" y="580"/>
                  </a:lnTo>
                  <a:lnTo>
                    <a:pt x="433" y="574"/>
                  </a:lnTo>
                  <a:lnTo>
                    <a:pt x="435" y="568"/>
                  </a:lnTo>
                  <a:lnTo>
                    <a:pt x="439" y="559"/>
                  </a:lnTo>
                  <a:lnTo>
                    <a:pt x="444" y="551"/>
                  </a:lnTo>
                  <a:lnTo>
                    <a:pt x="446" y="547"/>
                  </a:lnTo>
                  <a:lnTo>
                    <a:pt x="446" y="544"/>
                  </a:lnTo>
                  <a:lnTo>
                    <a:pt x="448" y="540"/>
                  </a:lnTo>
                  <a:lnTo>
                    <a:pt x="450" y="536"/>
                  </a:lnTo>
                  <a:lnTo>
                    <a:pt x="450" y="530"/>
                  </a:lnTo>
                  <a:lnTo>
                    <a:pt x="452" y="525"/>
                  </a:lnTo>
                  <a:lnTo>
                    <a:pt x="454" y="521"/>
                  </a:lnTo>
                  <a:lnTo>
                    <a:pt x="458" y="517"/>
                  </a:lnTo>
                  <a:lnTo>
                    <a:pt x="460" y="513"/>
                  </a:lnTo>
                  <a:lnTo>
                    <a:pt x="462" y="508"/>
                  </a:lnTo>
                  <a:lnTo>
                    <a:pt x="463" y="504"/>
                  </a:lnTo>
                  <a:lnTo>
                    <a:pt x="463" y="498"/>
                  </a:lnTo>
                  <a:lnTo>
                    <a:pt x="467" y="494"/>
                  </a:lnTo>
                  <a:lnTo>
                    <a:pt x="467" y="489"/>
                  </a:lnTo>
                  <a:lnTo>
                    <a:pt x="467" y="485"/>
                  </a:lnTo>
                  <a:lnTo>
                    <a:pt x="471" y="479"/>
                  </a:lnTo>
                  <a:lnTo>
                    <a:pt x="471" y="475"/>
                  </a:lnTo>
                  <a:lnTo>
                    <a:pt x="473" y="470"/>
                  </a:lnTo>
                  <a:lnTo>
                    <a:pt x="473" y="464"/>
                  </a:lnTo>
                  <a:lnTo>
                    <a:pt x="477" y="460"/>
                  </a:lnTo>
                  <a:lnTo>
                    <a:pt x="477" y="454"/>
                  </a:lnTo>
                  <a:lnTo>
                    <a:pt x="479" y="451"/>
                  </a:lnTo>
                  <a:lnTo>
                    <a:pt x="481" y="445"/>
                  </a:lnTo>
                  <a:lnTo>
                    <a:pt x="482" y="441"/>
                  </a:lnTo>
                  <a:lnTo>
                    <a:pt x="484" y="435"/>
                  </a:lnTo>
                  <a:lnTo>
                    <a:pt x="484" y="432"/>
                  </a:lnTo>
                  <a:lnTo>
                    <a:pt x="486" y="426"/>
                  </a:lnTo>
                  <a:lnTo>
                    <a:pt x="486" y="422"/>
                  </a:lnTo>
                  <a:lnTo>
                    <a:pt x="486" y="414"/>
                  </a:lnTo>
                  <a:lnTo>
                    <a:pt x="488" y="411"/>
                  </a:lnTo>
                  <a:lnTo>
                    <a:pt x="488" y="407"/>
                  </a:lnTo>
                  <a:lnTo>
                    <a:pt x="490" y="403"/>
                  </a:lnTo>
                  <a:lnTo>
                    <a:pt x="490" y="397"/>
                  </a:lnTo>
                  <a:lnTo>
                    <a:pt x="490" y="392"/>
                  </a:lnTo>
                  <a:lnTo>
                    <a:pt x="490" y="388"/>
                  </a:lnTo>
                  <a:lnTo>
                    <a:pt x="492" y="384"/>
                  </a:lnTo>
                  <a:lnTo>
                    <a:pt x="492" y="378"/>
                  </a:lnTo>
                  <a:lnTo>
                    <a:pt x="492" y="374"/>
                  </a:lnTo>
                  <a:lnTo>
                    <a:pt x="492" y="371"/>
                  </a:lnTo>
                  <a:lnTo>
                    <a:pt x="492" y="365"/>
                  </a:lnTo>
                  <a:lnTo>
                    <a:pt x="492" y="361"/>
                  </a:lnTo>
                  <a:lnTo>
                    <a:pt x="492" y="357"/>
                  </a:lnTo>
                  <a:lnTo>
                    <a:pt x="490" y="352"/>
                  </a:lnTo>
                  <a:lnTo>
                    <a:pt x="490" y="348"/>
                  </a:lnTo>
                  <a:lnTo>
                    <a:pt x="490" y="342"/>
                  </a:lnTo>
                  <a:lnTo>
                    <a:pt x="490" y="338"/>
                  </a:lnTo>
                  <a:lnTo>
                    <a:pt x="490" y="333"/>
                  </a:lnTo>
                  <a:lnTo>
                    <a:pt x="490" y="329"/>
                  </a:lnTo>
                  <a:lnTo>
                    <a:pt x="488" y="325"/>
                  </a:lnTo>
                  <a:lnTo>
                    <a:pt x="488" y="319"/>
                  </a:lnTo>
                  <a:lnTo>
                    <a:pt x="488" y="316"/>
                  </a:lnTo>
                  <a:lnTo>
                    <a:pt x="488" y="312"/>
                  </a:lnTo>
                  <a:lnTo>
                    <a:pt x="488" y="306"/>
                  </a:lnTo>
                  <a:lnTo>
                    <a:pt x="488" y="300"/>
                  </a:lnTo>
                  <a:lnTo>
                    <a:pt x="488" y="297"/>
                  </a:lnTo>
                  <a:lnTo>
                    <a:pt x="488" y="293"/>
                  </a:lnTo>
                  <a:lnTo>
                    <a:pt x="488" y="289"/>
                  </a:lnTo>
                  <a:lnTo>
                    <a:pt x="488" y="283"/>
                  </a:lnTo>
                  <a:lnTo>
                    <a:pt x="488" y="279"/>
                  </a:lnTo>
                  <a:lnTo>
                    <a:pt x="488" y="274"/>
                  </a:lnTo>
                  <a:lnTo>
                    <a:pt x="488" y="270"/>
                  </a:lnTo>
                  <a:lnTo>
                    <a:pt x="488" y="266"/>
                  </a:lnTo>
                  <a:lnTo>
                    <a:pt x="488" y="260"/>
                  </a:lnTo>
                  <a:lnTo>
                    <a:pt x="488" y="259"/>
                  </a:lnTo>
                  <a:lnTo>
                    <a:pt x="488" y="253"/>
                  </a:lnTo>
                  <a:lnTo>
                    <a:pt x="488" y="249"/>
                  </a:lnTo>
                  <a:lnTo>
                    <a:pt x="488" y="243"/>
                  </a:lnTo>
                  <a:lnTo>
                    <a:pt x="488" y="240"/>
                  </a:lnTo>
                  <a:lnTo>
                    <a:pt x="488" y="232"/>
                  </a:lnTo>
                  <a:lnTo>
                    <a:pt x="488" y="224"/>
                  </a:lnTo>
                  <a:lnTo>
                    <a:pt x="488" y="217"/>
                  </a:lnTo>
                  <a:lnTo>
                    <a:pt x="488" y="207"/>
                  </a:lnTo>
                  <a:lnTo>
                    <a:pt x="488" y="202"/>
                  </a:lnTo>
                  <a:lnTo>
                    <a:pt x="488" y="196"/>
                  </a:lnTo>
                  <a:lnTo>
                    <a:pt x="488" y="188"/>
                  </a:lnTo>
                  <a:lnTo>
                    <a:pt x="488" y="182"/>
                  </a:lnTo>
                  <a:lnTo>
                    <a:pt x="488" y="179"/>
                  </a:lnTo>
                  <a:lnTo>
                    <a:pt x="488" y="173"/>
                  </a:lnTo>
                  <a:lnTo>
                    <a:pt x="488" y="167"/>
                  </a:lnTo>
                  <a:lnTo>
                    <a:pt x="488" y="163"/>
                  </a:lnTo>
                  <a:lnTo>
                    <a:pt x="488" y="160"/>
                  </a:lnTo>
                  <a:lnTo>
                    <a:pt x="488" y="160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86" y="154"/>
                  </a:lnTo>
                  <a:lnTo>
                    <a:pt x="484" y="154"/>
                  </a:lnTo>
                  <a:lnTo>
                    <a:pt x="481" y="154"/>
                  </a:lnTo>
                  <a:lnTo>
                    <a:pt x="477" y="156"/>
                  </a:lnTo>
                  <a:lnTo>
                    <a:pt x="473" y="158"/>
                  </a:lnTo>
                  <a:lnTo>
                    <a:pt x="469" y="160"/>
                  </a:lnTo>
                  <a:lnTo>
                    <a:pt x="463" y="160"/>
                  </a:lnTo>
                  <a:lnTo>
                    <a:pt x="458" y="160"/>
                  </a:lnTo>
                  <a:lnTo>
                    <a:pt x="450" y="162"/>
                  </a:lnTo>
                  <a:lnTo>
                    <a:pt x="446" y="165"/>
                  </a:lnTo>
                  <a:lnTo>
                    <a:pt x="437" y="165"/>
                  </a:lnTo>
                  <a:lnTo>
                    <a:pt x="431" y="169"/>
                  </a:lnTo>
                  <a:lnTo>
                    <a:pt x="422" y="171"/>
                  </a:lnTo>
                  <a:lnTo>
                    <a:pt x="414" y="177"/>
                  </a:lnTo>
                  <a:lnTo>
                    <a:pt x="410" y="177"/>
                  </a:lnTo>
                  <a:lnTo>
                    <a:pt x="405" y="179"/>
                  </a:lnTo>
                  <a:lnTo>
                    <a:pt x="401" y="179"/>
                  </a:lnTo>
                  <a:lnTo>
                    <a:pt x="395" y="181"/>
                  </a:lnTo>
                  <a:lnTo>
                    <a:pt x="391" y="182"/>
                  </a:lnTo>
                  <a:lnTo>
                    <a:pt x="386" y="184"/>
                  </a:lnTo>
                  <a:lnTo>
                    <a:pt x="382" y="184"/>
                  </a:lnTo>
                  <a:lnTo>
                    <a:pt x="376" y="188"/>
                  </a:lnTo>
                  <a:lnTo>
                    <a:pt x="372" y="190"/>
                  </a:lnTo>
                  <a:lnTo>
                    <a:pt x="367" y="192"/>
                  </a:lnTo>
                  <a:lnTo>
                    <a:pt x="361" y="194"/>
                  </a:lnTo>
                  <a:lnTo>
                    <a:pt x="355" y="196"/>
                  </a:lnTo>
                  <a:lnTo>
                    <a:pt x="351" y="200"/>
                  </a:lnTo>
                  <a:lnTo>
                    <a:pt x="344" y="202"/>
                  </a:lnTo>
                  <a:lnTo>
                    <a:pt x="340" y="203"/>
                  </a:lnTo>
                  <a:lnTo>
                    <a:pt x="334" y="205"/>
                  </a:lnTo>
                  <a:lnTo>
                    <a:pt x="329" y="207"/>
                  </a:lnTo>
                  <a:lnTo>
                    <a:pt x="323" y="209"/>
                  </a:lnTo>
                  <a:lnTo>
                    <a:pt x="317" y="211"/>
                  </a:lnTo>
                  <a:lnTo>
                    <a:pt x="313" y="215"/>
                  </a:lnTo>
                  <a:lnTo>
                    <a:pt x="306" y="217"/>
                  </a:lnTo>
                  <a:lnTo>
                    <a:pt x="302" y="221"/>
                  </a:lnTo>
                  <a:lnTo>
                    <a:pt x="294" y="222"/>
                  </a:lnTo>
                  <a:lnTo>
                    <a:pt x="291" y="224"/>
                  </a:lnTo>
                  <a:lnTo>
                    <a:pt x="283" y="228"/>
                  </a:lnTo>
                  <a:lnTo>
                    <a:pt x="277" y="230"/>
                  </a:lnTo>
                  <a:lnTo>
                    <a:pt x="270" y="234"/>
                  </a:lnTo>
                  <a:lnTo>
                    <a:pt x="266" y="238"/>
                  </a:lnTo>
                  <a:lnTo>
                    <a:pt x="260" y="238"/>
                  </a:lnTo>
                  <a:lnTo>
                    <a:pt x="254" y="243"/>
                  </a:lnTo>
                  <a:lnTo>
                    <a:pt x="249" y="247"/>
                  </a:lnTo>
                  <a:lnTo>
                    <a:pt x="243" y="251"/>
                  </a:lnTo>
                  <a:lnTo>
                    <a:pt x="235" y="253"/>
                  </a:lnTo>
                  <a:lnTo>
                    <a:pt x="230" y="257"/>
                  </a:lnTo>
                  <a:lnTo>
                    <a:pt x="224" y="260"/>
                  </a:lnTo>
                  <a:lnTo>
                    <a:pt x="220" y="264"/>
                  </a:lnTo>
                  <a:lnTo>
                    <a:pt x="213" y="268"/>
                  </a:lnTo>
                  <a:lnTo>
                    <a:pt x="209" y="272"/>
                  </a:lnTo>
                  <a:lnTo>
                    <a:pt x="203" y="276"/>
                  </a:lnTo>
                  <a:lnTo>
                    <a:pt x="199" y="279"/>
                  </a:lnTo>
                  <a:lnTo>
                    <a:pt x="194" y="283"/>
                  </a:lnTo>
                  <a:lnTo>
                    <a:pt x="188" y="289"/>
                  </a:lnTo>
                  <a:lnTo>
                    <a:pt x="182" y="293"/>
                  </a:lnTo>
                  <a:lnTo>
                    <a:pt x="178" y="297"/>
                  </a:lnTo>
                  <a:lnTo>
                    <a:pt x="175" y="300"/>
                  </a:lnTo>
                  <a:lnTo>
                    <a:pt x="169" y="308"/>
                  </a:lnTo>
                  <a:lnTo>
                    <a:pt x="165" y="314"/>
                  </a:lnTo>
                  <a:lnTo>
                    <a:pt x="161" y="317"/>
                  </a:lnTo>
                  <a:lnTo>
                    <a:pt x="156" y="321"/>
                  </a:lnTo>
                  <a:lnTo>
                    <a:pt x="152" y="327"/>
                  </a:lnTo>
                  <a:lnTo>
                    <a:pt x="150" y="333"/>
                  </a:lnTo>
                  <a:lnTo>
                    <a:pt x="144" y="336"/>
                  </a:lnTo>
                  <a:lnTo>
                    <a:pt x="138" y="342"/>
                  </a:lnTo>
                  <a:lnTo>
                    <a:pt x="137" y="346"/>
                  </a:lnTo>
                  <a:lnTo>
                    <a:pt x="133" y="352"/>
                  </a:lnTo>
                  <a:lnTo>
                    <a:pt x="131" y="357"/>
                  </a:lnTo>
                  <a:lnTo>
                    <a:pt x="127" y="363"/>
                  </a:lnTo>
                  <a:lnTo>
                    <a:pt x="123" y="367"/>
                  </a:lnTo>
                  <a:lnTo>
                    <a:pt x="119" y="373"/>
                  </a:lnTo>
                  <a:lnTo>
                    <a:pt x="116" y="378"/>
                  </a:lnTo>
                  <a:lnTo>
                    <a:pt x="114" y="384"/>
                  </a:lnTo>
                  <a:lnTo>
                    <a:pt x="110" y="388"/>
                  </a:lnTo>
                  <a:lnTo>
                    <a:pt x="108" y="392"/>
                  </a:lnTo>
                  <a:lnTo>
                    <a:pt x="106" y="399"/>
                  </a:lnTo>
                  <a:lnTo>
                    <a:pt x="102" y="405"/>
                  </a:lnTo>
                  <a:lnTo>
                    <a:pt x="99" y="407"/>
                  </a:lnTo>
                  <a:lnTo>
                    <a:pt x="97" y="411"/>
                  </a:lnTo>
                  <a:lnTo>
                    <a:pt x="95" y="416"/>
                  </a:lnTo>
                  <a:lnTo>
                    <a:pt x="93" y="422"/>
                  </a:lnTo>
                  <a:lnTo>
                    <a:pt x="89" y="426"/>
                  </a:lnTo>
                  <a:lnTo>
                    <a:pt x="87" y="432"/>
                  </a:lnTo>
                  <a:lnTo>
                    <a:pt x="85" y="435"/>
                  </a:lnTo>
                  <a:lnTo>
                    <a:pt x="81" y="443"/>
                  </a:lnTo>
                  <a:lnTo>
                    <a:pt x="80" y="452"/>
                  </a:lnTo>
                  <a:lnTo>
                    <a:pt x="76" y="458"/>
                  </a:lnTo>
                  <a:lnTo>
                    <a:pt x="74" y="466"/>
                  </a:lnTo>
                  <a:lnTo>
                    <a:pt x="70" y="471"/>
                  </a:lnTo>
                  <a:lnTo>
                    <a:pt x="68" y="479"/>
                  </a:lnTo>
                  <a:lnTo>
                    <a:pt x="66" y="483"/>
                  </a:lnTo>
                  <a:lnTo>
                    <a:pt x="66" y="487"/>
                  </a:lnTo>
                  <a:lnTo>
                    <a:pt x="64" y="494"/>
                  </a:lnTo>
                  <a:lnTo>
                    <a:pt x="64" y="496"/>
                  </a:lnTo>
                  <a:lnTo>
                    <a:pt x="0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59"/>
            <p:cNvSpPr>
              <a:spLocks/>
            </p:cNvSpPr>
            <p:nvPr/>
          </p:nvSpPr>
          <p:spPr bwMode="auto">
            <a:xfrm>
              <a:off x="3181" y="2245"/>
              <a:ext cx="337" cy="257"/>
            </a:xfrm>
            <a:custGeom>
              <a:avLst/>
              <a:gdLst>
                <a:gd name="T0" fmla="*/ 206 w 675"/>
                <a:gd name="T1" fmla="*/ 0 h 515"/>
                <a:gd name="T2" fmla="*/ 246 w 675"/>
                <a:gd name="T3" fmla="*/ 5 h 515"/>
                <a:gd name="T4" fmla="*/ 282 w 675"/>
                <a:gd name="T5" fmla="*/ 19 h 515"/>
                <a:gd name="T6" fmla="*/ 316 w 675"/>
                <a:gd name="T7" fmla="*/ 34 h 515"/>
                <a:gd name="T8" fmla="*/ 346 w 675"/>
                <a:gd name="T9" fmla="*/ 55 h 515"/>
                <a:gd name="T10" fmla="*/ 377 w 675"/>
                <a:gd name="T11" fmla="*/ 76 h 515"/>
                <a:gd name="T12" fmla="*/ 403 w 675"/>
                <a:gd name="T13" fmla="*/ 102 h 515"/>
                <a:gd name="T14" fmla="*/ 428 w 675"/>
                <a:gd name="T15" fmla="*/ 127 h 515"/>
                <a:gd name="T16" fmla="*/ 470 w 675"/>
                <a:gd name="T17" fmla="*/ 171 h 515"/>
                <a:gd name="T18" fmla="*/ 510 w 675"/>
                <a:gd name="T19" fmla="*/ 211 h 515"/>
                <a:gd name="T20" fmla="*/ 553 w 675"/>
                <a:gd name="T21" fmla="*/ 245 h 515"/>
                <a:gd name="T22" fmla="*/ 599 w 675"/>
                <a:gd name="T23" fmla="*/ 272 h 515"/>
                <a:gd name="T24" fmla="*/ 639 w 675"/>
                <a:gd name="T25" fmla="*/ 289 h 515"/>
                <a:gd name="T26" fmla="*/ 665 w 675"/>
                <a:gd name="T27" fmla="*/ 300 h 515"/>
                <a:gd name="T28" fmla="*/ 667 w 675"/>
                <a:gd name="T29" fmla="*/ 310 h 515"/>
                <a:gd name="T30" fmla="*/ 637 w 675"/>
                <a:gd name="T31" fmla="*/ 332 h 515"/>
                <a:gd name="T32" fmla="*/ 605 w 675"/>
                <a:gd name="T33" fmla="*/ 353 h 515"/>
                <a:gd name="T34" fmla="*/ 576 w 675"/>
                <a:gd name="T35" fmla="*/ 370 h 515"/>
                <a:gd name="T36" fmla="*/ 542 w 675"/>
                <a:gd name="T37" fmla="*/ 391 h 515"/>
                <a:gd name="T38" fmla="*/ 500 w 675"/>
                <a:gd name="T39" fmla="*/ 412 h 515"/>
                <a:gd name="T40" fmla="*/ 455 w 675"/>
                <a:gd name="T41" fmla="*/ 435 h 515"/>
                <a:gd name="T42" fmla="*/ 403 w 675"/>
                <a:gd name="T43" fmla="*/ 460 h 515"/>
                <a:gd name="T44" fmla="*/ 346 w 675"/>
                <a:gd name="T45" fmla="*/ 481 h 515"/>
                <a:gd name="T46" fmla="*/ 291 w 675"/>
                <a:gd name="T47" fmla="*/ 496 h 515"/>
                <a:gd name="T48" fmla="*/ 238 w 675"/>
                <a:gd name="T49" fmla="*/ 507 h 515"/>
                <a:gd name="T50" fmla="*/ 185 w 675"/>
                <a:gd name="T51" fmla="*/ 511 h 515"/>
                <a:gd name="T52" fmla="*/ 139 w 675"/>
                <a:gd name="T53" fmla="*/ 515 h 515"/>
                <a:gd name="T54" fmla="*/ 97 w 675"/>
                <a:gd name="T55" fmla="*/ 513 h 515"/>
                <a:gd name="T56" fmla="*/ 59 w 675"/>
                <a:gd name="T57" fmla="*/ 511 h 515"/>
                <a:gd name="T58" fmla="*/ 33 w 675"/>
                <a:gd name="T59" fmla="*/ 509 h 515"/>
                <a:gd name="T60" fmla="*/ 4 w 675"/>
                <a:gd name="T61" fmla="*/ 505 h 515"/>
                <a:gd name="T62" fmla="*/ 2 w 675"/>
                <a:gd name="T63" fmla="*/ 490 h 515"/>
                <a:gd name="T64" fmla="*/ 8 w 675"/>
                <a:gd name="T65" fmla="*/ 458 h 515"/>
                <a:gd name="T66" fmla="*/ 21 w 675"/>
                <a:gd name="T67" fmla="*/ 426 h 515"/>
                <a:gd name="T68" fmla="*/ 40 w 675"/>
                <a:gd name="T69" fmla="*/ 414 h 515"/>
                <a:gd name="T70" fmla="*/ 73 w 675"/>
                <a:gd name="T71" fmla="*/ 414 h 515"/>
                <a:gd name="T72" fmla="*/ 99 w 675"/>
                <a:gd name="T73" fmla="*/ 412 h 515"/>
                <a:gd name="T74" fmla="*/ 131 w 675"/>
                <a:gd name="T75" fmla="*/ 412 h 515"/>
                <a:gd name="T76" fmla="*/ 166 w 675"/>
                <a:gd name="T77" fmla="*/ 410 h 515"/>
                <a:gd name="T78" fmla="*/ 198 w 675"/>
                <a:gd name="T79" fmla="*/ 405 h 515"/>
                <a:gd name="T80" fmla="*/ 232 w 675"/>
                <a:gd name="T81" fmla="*/ 403 h 515"/>
                <a:gd name="T82" fmla="*/ 263 w 675"/>
                <a:gd name="T83" fmla="*/ 399 h 515"/>
                <a:gd name="T84" fmla="*/ 289 w 675"/>
                <a:gd name="T85" fmla="*/ 395 h 515"/>
                <a:gd name="T86" fmla="*/ 327 w 675"/>
                <a:gd name="T87" fmla="*/ 386 h 515"/>
                <a:gd name="T88" fmla="*/ 363 w 675"/>
                <a:gd name="T89" fmla="*/ 370 h 515"/>
                <a:gd name="T90" fmla="*/ 399 w 675"/>
                <a:gd name="T91" fmla="*/ 351 h 515"/>
                <a:gd name="T92" fmla="*/ 436 w 675"/>
                <a:gd name="T93" fmla="*/ 329 h 515"/>
                <a:gd name="T94" fmla="*/ 466 w 675"/>
                <a:gd name="T95" fmla="*/ 310 h 515"/>
                <a:gd name="T96" fmla="*/ 455 w 675"/>
                <a:gd name="T97" fmla="*/ 302 h 515"/>
                <a:gd name="T98" fmla="*/ 413 w 675"/>
                <a:gd name="T99" fmla="*/ 270 h 515"/>
                <a:gd name="T100" fmla="*/ 384 w 675"/>
                <a:gd name="T101" fmla="*/ 235 h 515"/>
                <a:gd name="T102" fmla="*/ 346 w 675"/>
                <a:gd name="T103" fmla="*/ 190 h 515"/>
                <a:gd name="T104" fmla="*/ 318 w 675"/>
                <a:gd name="T105" fmla="*/ 169 h 515"/>
                <a:gd name="T106" fmla="*/ 285 w 675"/>
                <a:gd name="T107" fmla="*/ 150 h 515"/>
                <a:gd name="T108" fmla="*/ 255 w 675"/>
                <a:gd name="T109" fmla="*/ 129 h 515"/>
                <a:gd name="T110" fmla="*/ 221 w 675"/>
                <a:gd name="T111" fmla="*/ 114 h 515"/>
                <a:gd name="T112" fmla="*/ 187 w 675"/>
                <a:gd name="T113" fmla="*/ 99 h 515"/>
                <a:gd name="T114" fmla="*/ 160 w 675"/>
                <a:gd name="T115" fmla="*/ 87 h 515"/>
                <a:gd name="T116" fmla="*/ 130 w 675"/>
                <a:gd name="T117" fmla="*/ 76 h 515"/>
                <a:gd name="T118" fmla="*/ 171 w 675"/>
                <a:gd name="T119" fmla="*/ 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515">
                  <a:moveTo>
                    <a:pt x="171" y="2"/>
                  </a:move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3" y="2"/>
                  </a:lnTo>
                  <a:lnTo>
                    <a:pt x="221" y="2"/>
                  </a:lnTo>
                  <a:lnTo>
                    <a:pt x="227" y="4"/>
                  </a:lnTo>
                  <a:lnTo>
                    <a:pt x="232" y="4"/>
                  </a:lnTo>
                  <a:lnTo>
                    <a:pt x="240" y="4"/>
                  </a:lnTo>
                  <a:lnTo>
                    <a:pt x="246" y="5"/>
                  </a:lnTo>
                  <a:lnTo>
                    <a:pt x="253" y="7"/>
                  </a:lnTo>
                  <a:lnTo>
                    <a:pt x="259" y="9"/>
                  </a:lnTo>
                  <a:lnTo>
                    <a:pt x="263" y="11"/>
                  </a:lnTo>
                  <a:lnTo>
                    <a:pt x="270" y="15"/>
                  </a:lnTo>
                  <a:lnTo>
                    <a:pt x="276" y="15"/>
                  </a:lnTo>
                  <a:lnTo>
                    <a:pt x="282" y="19"/>
                  </a:lnTo>
                  <a:lnTo>
                    <a:pt x="287" y="21"/>
                  </a:lnTo>
                  <a:lnTo>
                    <a:pt x="293" y="23"/>
                  </a:lnTo>
                  <a:lnTo>
                    <a:pt x="299" y="24"/>
                  </a:lnTo>
                  <a:lnTo>
                    <a:pt x="304" y="26"/>
                  </a:lnTo>
                  <a:lnTo>
                    <a:pt x="310" y="30"/>
                  </a:lnTo>
                  <a:lnTo>
                    <a:pt x="316" y="34"/>
                  </a:lnTo>
                  <a:lnTo>
                    <a:pt x="322" y="38"/>
                  </a:lnTo>
                  <a:lnTo>
                    <a:pt x="325" y="42"/>
                  </a:lnTo>
                  <a:lnTo>
                    <a:pt x="333" y="43"/>
                  </a:lnTo>
                  <a:lnTo>
                    <a:pt x="337" y="47"/>
                  </a:lnTo>
                  <a:lnTo>
                    <a:pt x="342" y="51"/>
                  </a:lnTo>
                  <a:lnTo>
                    <a:pt x="346" y="55"/>
                  </a:lnTo>
                  <a:lnTo>
                    <a:pt x="352" y="57"/>
                  </a:lnTo>
                  <a:lnTo>
                    <a:pt x="358" y="62"/>
                  </a:lnTo>
                  <a:lnTo>
                    <a:pt x="363" y="66"/>
                  </a:lnTo>
                  <a:lnTo>
                    <a:pt x="369" y="70"/>
                  </a:lnTo>
                  <a:lnTo>
                    <a:pt x="373" y="74"/>
                  </a:lnTo>
                  <a:lnTo>
                    <a:pt x="377" y="76"/>
                  </a:lnTo>
                  <a:lnTo>
                    <a:pt x="380" y="81"/>
                  </a:lnTo>
                  <a:lnTo>
                    <a:pt x="386" y="85"/>
                  </a:lnTo>
                  <a:lnTo>
                    <a:pt x="390" y="89"/>
                  </a:lnTo>
                  <a:lnTo>
                    <a:pt x="394" y="93"/>
                  </a:lnTo>
                  <a:lnTo>
                    <a:pt x="399" y="97"/>
                  </a:lnTo>
                  <a:lnTo>
                    <a:pt x="403" y="102"/>
                  </a:lnTo>
                  <a:lnTo>
                    <a:pt x="407" y="106"/>
                  </a:lnTo>
                  <a:lnTo>
                    <a:pt x="411" y="108"/>
                  </a:lnTo>
                  <a:lnTo>
                    <a:pt x="415" y="114"/>
                  </a:lnTo>
                  <a:lnTo>
                    <a:pt x="420" y="118"/>
                  </a:lnTo>
                  <a:lnTo>
                    <a:pt x="424" y="121"/>
                  </a:lnTo>
                  <a:lnTo>
                    <a:pt x="428" y="127"/>
                  </a:lnTo>
                  <a:lnTo>
                    <a:pt x="434" y="131"/>
                  </a:lnTo>
                  <a:lnTo>
                    <a:pt x="439" y="138"/>
                  </a:lnTo>
                  <a:lnTo>
                    <a:pt x="447" y="148"/>
                  </a:lnTo>
                  <a:lnTo>
                    <a:pt x="455" y="156"/>
                  </a:lnTo>
                  <a:lnTo>
                    <a:pt x="462" y="163"/>
                  </a:lnTo>
                  <a:lnTo>
                    <a:pt x="470" y="171"/>
                  </a:lnTo>
                  <a:lnTo>
                    <a:pt x="477" y="178"/>
                  </a:lnTo>
                  <a:lnTo>
                    <a:pt x="483" y="186"/>
                  </a:lnTo>
                  <a:lnTo>
                    <a:pt x="489" y="194"/>
                  </a:lnTo>
                  <a:lnTo>
                    <a:pt x="496" y="199"/>
                  </a:lnTo>
                  <a:lnTo>
                    <a:pt x="502" y="207"/>
                  </a:lnTo>
                  <a:lnTo>
                    <a:pt x="510" y="211"/>
                  </a:lnTo>
                  <a:lnTo>
                    <a:pt x="517" y="218"/>
                  </a:lnTo>
                  <a:lnTo>
                    <a:pt x="523" y="224"/>
                  </a:lnTo>
                  <a:lnTo>
                    <a:pt x="531" y="228"/>
                  </a:lnTo>
                  <a:lnTo>
                    <a:pt x="540" y="235"/>
                  </a:lnTo>
                  <a:lnTo>
                    <a:pt x="548" y="241"/>
                  </a:lnTo>
                  <a:lnTo>
                    <a:pt x="553" y="245"/>
                  </a:lnTo>
                  <a:lnTo>
                    <a:pt x="561" y="249"/>
                  </a:lnTo>
                  <a:lnTo>
                    <a:pt x="570" y="254"/>
                  </a:lnTo>
                  <a:lnTo>
                    <a:pt x="576" y="260"/>
                  </a:lnTo>
                  <a:lnTo>
                    <a:pt x="586" y="264"/>
                  </a:lnTo>
                  <a:lnTo>
                    <a:pt x="593" y="268"/>
                  </a:lnTo>
                  <a:lnTo>
                    <a:pt x="599" y="272"/>
                  </a:lnTo>
                  <a:lnTo>
                    <a:pt x="608" y="275"/>
                  </a:lnTo>
                  <a:lnTo>
                    <a:pt x="614" y="279"/>
                  </a:lnTo>
                  <a:lnTo>
                    <a:pt x="620" y="283"/>
                  </a:lnTo>
                  <a:lnTo>
                    <a:pt x="627" y="283"/>
                  </a:lnTo>
                  <a:lnTo>
                    <a:pt x="633" y="287"/>
                  </a:lnTo>
                  <a:lnTo>
                    <a:pt x="639" y="289"/>
                  </a:lnTo>
                  <a:lnTo>
                    <a:pt x="645" y="291"/>
                  </a:lnTo>
                  <a:lnTo>
                    <a:pt x="650" y="292"/>
                  </a:lnTo>
                  <a:lnTo>
                    <a:pt x="656" y="296"/>
                  </a:lnTo>
                  <a:lnTo>
                    <a:pt x="660" y="296"/>
                  </a:lnTo>
                  <a:lnTo>
                    <a:pt x="664" y="298"/>
                  </a:lnTo>
                  <a:lnTo>
                    <a:pt x="665" y="300"/>
                  </a:lnTo>
                  <a:lnTo>
                    <a:pt x="671" y="302"/>
                  </a:lnTo>
                  <a:lnTo>
                    <a:pt x="673" y="302"/>
                  </a:lnTo>
                  <a:lnTo>
                    <a:pt x="675" y="302"/>
                  </a:lnTo>
                  <a:lnTo>
                    <a:pt x="673" y="302"/>
                  </a:lnTo>
                  <a:lnTo>
                    <a:pt x="671" y="306"/>
                  </a:lnTo>
                  <a:lnTo>
                    <a:pt x="667" y="310"/>
                  </a:lnTo>
                  <a:lnTo>
                    <a:pt x="664" y="313"/>
                  </a:lnTo>
                  <a:lnTo>
                    <a:pt x="658" y="317"/>
                  </a:lnTo>
                  <a:lnTo>
                    <a:pt x="652" y="321"/>
                  </a:lnTo>
                  <a:lnTo>
                    <a:pt x="648" y="323"/>
                  </a:lnTo>
                  <a:lnTo>
                    <a:pt x="643" y="329"/>
                  </a:lnTo>
                  <a:lnTo>
                    <a:pt x="637" y="332"/>
                  </a:lnTo>
                  <a:lnTo>
                    <a:pt x="631" y="336"/>
                  </a:lnTo>
                  <a:lnTo>
                    <a:pt x="624" y="342"/>
                  </a:lnTo>
                  <a:lnTo>
                    <a:pt x="618" y="346"/>
                  </a:lnTo>
                  <a:lnTo>
                    <a:pt x="612" y="349"/>
                  </a:lnTo>
                  <a:lnTo>
                    <a:pt x="610" y="351"/>
                  </a:lnTo>
                  <a:lnTo>
                    <a:pt x="605" y="353"/>
                  </a:lnTo>
                  <a:lnTo>
                    <a:pt x="601" y="355"/>
                  </a:lnTo>
                  <a:lnTo>
                    <a:pt x="595" y="359"/>
                  </a:lnTo>
                  <a:lnTo>
                    <a:pt x="591" y="361"/>
                  </a:lnTo>
                  <a:lnTo>
                    <a:pt x="588" y="365"/>
                  </a:lnTo>
                  <a:lnTo>
                    <a:pt x="582" y="367"/>
                  </a:lnTo>
                  <a:lnTo>
                    <a:pt x="576" y="370"/>
                  </a:lnTo>
                  <a:lnTo>
                    <a:pt x="572" y="374"/>
                  </a:lnTo>
                  <a:lnTo>
                    <a:pt x="565" y="378"/>
                  </a:lnTo>
                  <a:lnTo>
                    <a:pt x="559" y="382"/>
                  </a:lnTo>
                  <a:lnTo>
                    <a:pt x="553" y="382"/>
                  </a:lnTo>
                  <a:lnTo>
                    <a:pt x="548" y="388"/>
                  </a:lnTo>
                  <a:lnTo>
                    <a:pt x="542" y="391"/>
                  </a:lnTo>
                  <a:lnTo>
                    <a:pt x="536" y="395"/>
                  </a:lnTo>
                  <a:lnTo>
                    <a:pt x="529" y="397"/>
                  </a:lnTo>
                  <a:lnTo>
                    <a:pt x="523" y="401"/>
                  </a:lnTo>
                  <a:lnTo>
                    <a:pt x="515" y="403"/>
                  </a:lnTo>
                  <a:lnTo>
                    <a:pt x="508" y="408"/>
                  </a:lnTo>
                  <a:lnTo>
                    <a:pt x="500" y="412"/>
                  </a:lnTo>
                  <a:lnTo>
                    <a:pt x="494" y="414"/>
                  </a:lnTo>
                  <a:lnTo>
                    <a:pt x="487" y="420"/>
                  </a:lnTo>
                  <a:lnTo>
                    <a:pt x="481" y="426"/>
                  </a:lnTo>
                  <a:lnTo>
                    <a:pt x="472" y="427"/>
                  </a:lnTo>
                  <a:lnTo>
                    <a:pt x="464" y="431"/>
                  </a:lnTo>
                  <a:lnTo>
                    <a:pt x="455" y="435"/>
                  </a:lnTo>
                  <a:lnTo>
                    <a:pt x="447" y="439"/>
                  </a:lnTo>
                  <a:lnTo>
                    <a:pt x="439" y="443"/>
                  </a:lnTo>
                  <a:lnTo>
                    <a:pt x="430" y="448"/>
                  </a:lnTo>
                  <a:lnTo>
                    <a:pt x="422" y="452"/>
                  </a:lnTo>
                  <a:lnTo>
                    <a:pt x="413" y="456"/>
                  </a:lnTo>
                  <a:lnTo>
                    <a:pt x="403" y="460"/>
                  </a:lnTo>
                  <a:lnTo>
                    <a:pt x="394" y="465"/>
                  </a:lnTo>
                  <a:lnTo>
                    <a:pt x="384" y="467"/>
                  </a:lnTo>
                  <a:lnTo>
                    <a:pt x="375" y="473"/>
                  </a:lnTo>
                  <a:lnTo>
                    <a:pt x="367" y="473"/>
                  </a:lnTo>
                  <a:lnTo>
                    <a:pt x="356" y="477"/>
                  </a:lnTo>
                  <a:lnTo>
                    <a:pt x="346" y="481"/>
                  </a:lnTo>
                  <a:lnTo>
                    <a:pt x="337" y="486"/>
                  </a:lnTo>
                  <a:lnTo>
                    <a:pt x="327" y="488"/>
                  </a:lnTo>
                  <a:lnTo>
                    <a:pt x="320" y="490"/>
                  </a:lnTo>
                  <a:lnTo>
                    <a:pt x="310" y="492"/>
                  </a:lnTo>
                  <a:lnTo>
                    <a:pt x="301" y="496"/>
                  </a:lnTo>
                  <a:lnTo>
                    <a:pt x="291" y="496"/>
                  </a:lnTo>
                  <a:lnTo>
                    <a:pt x="282" y="498"/>
                  </a:lnTo>
                  <a:lnTo>
                    <a:pt x="274" y="500"/>
                  </a:lnTo>
                  <a:lnTo>
                    <a:pt x="265" y="503"/>
                  </a:lnTo>
                  <a:lnTo>
                    <a:pt x="255" y="503"/>
                  </a:lnTo>
                  <a:lnTo>
                    <a:pt x="246" y="505"/>
                  </a:lnTo>
                  <a:lnTo>
                    <a:pt x="238" y="507"/>
                  </a:lnTo>
                  <a:lnTo>
                    <a:pt x="228" y="509"/>
                  </a:lnTo>
                  <a:lnTo>
                    <a:pt x="219" y="509"/>
                  </a:lnTo>
                  <a:lnTo>
                    <a:pt x="209" y="509"/>
                  </a:lnTo>
                  <a:lnTo>
                    <a:pt x="204" y="509"/>
                  </a:lnTo>
                  <a:lnTo>
                    <a:pt x="194" y="511"/>
                  </a:lnTo>
                  <a:lnTo>
                    <a:pt x="185" y="511"/>
                  </a:lnTo>
                  <a:lnTo>
                    <a:pt x="179" y="513"/>
                  </a:lnTo>
                  <a:lnTo>
                    <a:pt x="169" y="513"/>
                  </a:lnTo>
                  <a:lnTo>
                    <a:pt x="164" y="515"/>
                  </a:lnTo>
                  <a:lnTo>
                    <a:pt x="154" y="515"/>
                  </a:lnTo>
                  <a:lnTo>
                    <a:pt x="147" y="515"/>
                  </a:lnTo>
                  <a:lnTo>
                    <a:pt x="139" y="515"/>
                  </a:lnTo>
                  <a:lnTo>
                    <a:pt x="133" y="515"/>
                  </a:lnTo>
                  <a:lnTo>
                    <a:pt x="124" y="515"/>
                  </a:lnTo>
                  <a:lnTo>
                    <a:pt x="118" y="515"/>
                  </a:lnTo>
                  <a:lnTo>
                    <a:pt x="111" y="515"/>
                  </a:lnTo>
                  <a:lnTo>
                    <a:pt x="103" y="515"/>
                  </a:lnTo>
                  <a:lnTo>
                    <a:pt x="97" y="513"/>
                  </a:lnTo>
                  <a:lnTo>
                    <a:pt x="92" y="513"/>
                  </a:lnTo>
                  <a:lnTo>
                    <a:pt x="84" y="513"/>
                  </a:lnTo>
                  <a:lnTo>
                    <a:pt x="78" y="513"/>
                  </a:lnTo>
                  <a:lnTo>
                    <a:pt x="71" y="513"/>
                  </a:lnTo>
                  <a:lnTo>
                    <a:pt x="67" y="511"/>
                  </a:lnTo>
                  <a:lnTo>
                    <a:pt x="59" y="511"/>
                  </a:lnTo>
                  <a:lnTo>
                    <a:pt x="55" y="511"/>
                  </a:lnTo>
                  <a:lnTo>
                    <a:pt x="50" y="509"/>
                  </a:lnTo>
                  <a:lnTo>
                    <a:pt x="46" y="509"/>
                  </a:lnTo>
                  <a:lnTo>
                    <a:pt x="40" y="509"/>
                  </a:lnTo>
                  <a:lnTo>
                    <a:pt x="36" y="509"/>
                  </a:lnTo>
                  <a:lnTo>
                    <a:pt x="33" y="509"/>
                  </a:lnTo>
                  <a:lnTo>
                    <a:pt x="27" y="509"/>
                  </a:lnTo>
                  <a:lnTo>
                    <a:pt x="23" y="507"/>
                  </a:lnTo>
                  <a:lnTo>
                    <a:pt x="21" y="507"/>
                  </a:lnTo>
                  <a:lnTo>
                    <a:pt x="14" y="507"/>
                  </a:lnTo>
                  <a:lnTo>
                    <a:pt x="8" y="505"/>
                  </a:lnTo>
                  <a:lnTo>
                    <a:pt x="4" y="505"/>
                  </a:lnTo>
                  <a:lnTo>
                    <a:pt x="2" y="505"/>
                  </a:lnTo>
                  <a:lnTo>
                    <a:pt x="0" y="505"/>
                  </a:lnTo>
                  <a:lnTo>
                    <a:pt x="0" y="503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2" y="490"/>
                  </a:lnTo>
                  <a:lnTo>
                    <a:pt x="2" y="483"/>
                  </a:lnTo>
                  <a:lnTo>
                    <a:pt x="4" y="473"/>
                  </a:lnTo>
                  <a:lnTo>
                    <a:pt x="4" y="469"/>
                  </a:lnTo>
                  <a:lnTo>
                    <a:pt x="4" y="467"/>
                  </a:lnTo>
                  <a:lnTo>
                    <a:pt x="6" y="462"/>
                  </a:lnTo>
                  <a:lnTo>
                    <a:pt x="8" y="458"/>
                  </a:lnTo>
                  <a:lnTo>
                    <a:pt x="8" y="454"/>
                  </a:lnTo>
                  <a:lnTo>
                    <a:pt x="10" y="448"/>
                  </a:lnTo>
                  <a:lnTo>
                    <a:pt x="10" y="445"/>
                  </a:lnTo>
                  <a:lnTo>
                    <a:pt x="12" y="441"/>
                  </a:lnTo>
                  <a:lnTo>
                    <a:pt x="16" y="433"/>
                  </a:lnTo>
                  <a:lnTo>
                    <a:pt x="21" y="426"/>
                  </a:lnTo>
                  <a:lnTo>
                    <a:pt x="21" y="420"/>
                  </a:lnTo>
                  <a:lnTo>
                    <a:pt x="27" y="416"/>
                  </a:lnTo>
                  <a:lnTo>
                    <a:pt x="31" y="414"/>
                  </a:lnTo>
                  <a:lnTo>
                    <a:pt x="35" y="414"/>
                  </a:lnTo>
                  <a:lnTo>
                    <a:pt x="36" y="414"/>
                  </a:lnTo>
                  <a:lnTo>
                    <a:pt x="40" y="414"/>
                  </a:lnTo>
                  <a:lnTo>
                    <a:pt x="46" y="414"/>
                  </a:lnTo>
                  <a:lnTo>
                    <a:pt x="50" y="414"/>
                  </a:lnTo>
                  <a:lnTo>
                    <a:pt x="57" y="414"/>
                  </a:lnTo>
                  <a:lnTo>
                    <a:pt x="65" y="414"/>
                  </a:lnTo>
                  <a:lnTo>
                    <a:pt x="69" y="414"/>
                  </a:lnTo>
                  <a:lnTo>
                    <a:pt x="73" y="414"/>
                  </a:lnTo>
                  <a:lnTo>
                    <a:pt x="78" y="414"/>
                  </a:lnTo>
                  <a:lnTo>
                    <a:pt x="80" y="414"/>
                  </a:lnTo>
                  <a:lnTo>
                    <a:pt x="86" y="414"/>
                  </a:lnTo>
                  <a:lnTo>
                    <a:pt x="92" y="414"/>
                  </a:lnTo>
                  <a:lnTo>
                    <a:pt x="93" y="412"/>
                  </a:lnTo>
                  <a:lnTo>
                    <a:pt x="99" y="412"/>
                  </a:lnTo>
                  <a:lnTo>
                    <a:pt x="105" y="412"/>
                  </a:lnTo>
                  <a:lnTo>
                    <a:pt x="111" y="412"/>
                  </a:lnTo>
                  <a:lnTo>
                    <a:pt x="114" y="412"/>
                  </a:lnTo>
                  <a:lnTo>
                    <a:pt x="120" y="412"/>
                  </a:lnTo>
                  <a:lnTo>
                    <a:pt x="124" y="412"/>
                  </a:lnTo>
                  <a:lnTo>
                    <a:pt x="131" y="412"/>
                  </a:lnTo>
                  <a:lnTo>
                    <a:pt x="137" y="410"/>
                  </a:lnTo>
                  <a:lnTo>
                    <a:pt x="141" y="410"/>
                  </a:lnTo>
                  <a:lnTo>
                    <a:pt x="149" y="410"/>
                  </a:lnTo>
                  <a:lnTo>
                    <a:pt x="154" y="410"/>
                  </a:lnTo>
                  <a:lnTo>
                    <a:pt x="160" y="410"/>
                  </a:lnTo>
                  <a:lnTo>
                    <a:pt x="166" y="410"/>
                  </a:lnTo>
                  <a:lnTo>
                    <a:pt x="169" y="408"/>
                  </a:lnTo>
                  <a:lnTo>
                    <a:pt x="175" y="408"/>
                  </a:lnTo>
                  <a:lnTo>
                    <a:pt x="183" y="407"/>
                  </a:lnTo>
                  <a:lnTo>
                    <a:pt x="187" y="407"/>
                  </a:lnTo>
                  <a:lnTo>
                    <a:pt x="192" y="407"/>
                  </a:lnTo>
                  <a:lnTo>
                    <a:pt x="198" y="405"/>
                  </a:lnTo>
                  <a:lnTo>
                    <a:pt x="206" y="405"/>
                  </a:lnTo>
                  <a:lnTo>
                    <a:pt x="209" y="405"/>
                  </a:lnTo>
                  <a:lnTo>
                    <a:pt x="215" y="403"/>
                  </a:lnTo>
                  <a:lnTo>
                    <a:pt x="221" y="403"/>
                  </a:lnTo>
                  <a:lnTo>
                    <a:pt x="227" y="403"/>
                  </a:lnTo>
                  <a:lnTo>
                    <a:pt x="232" y="403"/>
                  </a:lnTo>
                  <a:lnTo>
                    <a:pt x="236" y="403"/>
                  </a:lnTo>
                  <a:lnTo>
                    <a:pt x="242" y="401"/>
                  </a:lnTo>
                  <a:lnTo>
                    <a:pt x="247" y="401"/>
                  </a:lnTo>
                  <a:lnTo>
                    <a:pt x="255" y="401"/>
                  </a:lnTo>
                  <a:lnTo>
                    <a:pt x="259" y="399"/>
                  </a:lnTo>
                  <a:lnTo>
                    <a:pt x="263" y="399"/>
                  </a:lnTo>
                  <a:lnTo>
                    <a:pt x="266" y="397"/>
                  </a:lnTo>
                  <a:lnTo>
                    <a:pt x="274" y="397"/>
                  </a:lnTo>
                  <a:lnTo>
                    <a:pt x="276" y="397"/>
                  </a:lnTo>
                  <a:lnTo>
                    <a:pt x="282" y="397"/>
                  </a:lnTo>
                  <a:lnTo>
                    <a:pt x="285" y="395"/>
                  </a:lnTo>
                  <a:lnTo>
                    <a:pt x="289" y="395"/>
                  </a:lnTo>
                  <a:lnTo>
                    <a:pt x="297" y="395"/>
                  </a:lnTo>
                  <a:lnTo>
                    <a:pt x="304" y="395"/>
                  </a:lnTo>
                  <a:lnTo>
                    <a:pt x="312" y="393"/>
                  </a:lnTo>
                  <a:lnTo>
                    <a:pt x="318" y="391"/>
                  </a:lnTo>
                  <a:lnTo>
                    <a:pt x="322" y="389"/>
                  </a:lnTo>
                  <a:lnTo>
                    <a:pt x="327" y="386"/>
                  </a:lnTo>
                  <a:lnTo>
                    <a:pt x="333" y="384"/>
                  </a:lnTo>
                  <a:lnTo>
                    <a:pt x="339" y="382"/>
                  </a:lnTo>
                  <a:lnTo>
                    <a:pt x="344" y="380"/>
                  </a:lnTo>
                  <a:lnTo>
                    <a:pt x="350" y="378"/>
                  </a:lnTo>
                  <a:lnTo>
                    <a:pt x="356" y="374"/>
                  </a:lnTo>
                  <a:lnTo>
                    <a:pt x="363" y="370"/>
                  </a:lnTo>
                  <a:lnTo>
                    <a:pt x="369" y="367"/>
                  </a:lnTo>
                  <a:lnTo>
                    <a:pt x="375" y="363"/>
                  </a:lnTo>
                  <a:lnTo>
                    <a:pt x="380" y="361"/>
                  </a:lnTo>
                  <a:lnTo>
                    <a:pt x="388" y="357"/>
                  </a:lnTo>
                  <a:lnTo>
                    <a:pt x="394" y="353"/>
                  </a:lnTo>
                  <a:lnTo>
                    <a:pt x="399" y="351"/>
                  </a:lnTo>
                  <a:lnTo>
                    <a:pt x="407" y="346"/>
                  </a:lnTo>
                  <a:lnTo>
                    <a:pt x="413" y="342"/>
                  </a:lnTo>
                  <a:lnTo>
                    <a:pt x="418" y="338"/>
                  </a:lnTo>
                  <a:lnTo>
                    <a:pt x="424" y="336"/>
                  </a:lnTo>
                  <a:lnTo>
                    <a:pt x="428" y="332"/>
                  </a:lnTo>
                  <a:lnTo>
                    <a:pt x="436" y="329"/>
                  </a:lnTo>
                  <a:lnTo>
                    <a:pt x="439" y="325"/>
                  </a:lnTo>
                  <a:lnTo>
                    <a:pt x="445" y="323"/>
                  </a:lnTo>
                  <a:lnTo>
                    <a:pt x="449" y="321"/>
                  </a:lnTo>
                  <a:lnTo>
                    <a:pt x="455" y="319"/>
                  </a:lnTo>
                  <a:lnTo>
                    <a:pt x="460" y="311"/>
                  </a:lnTo>
                  <a:lnTo>
                    <a:pt x="466" y="310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2" y="306"/>
                  </a:lnTo>
                  <a:lnTo>
                    <a:pt x="458" y="302"/>
                  </a:lnTo>
                  <a:lnTo>
                    <a:pt x="455" y="302"/>
                  </a:lnTo>
                  <a:lnTo>
                    <a:pt x="449" y="298"/>
                  </a:lnTo>
                  <a:lnTo>
                    <a:pt x="443" y="294"/>
                  </a:lnTo>
                  <a:lnTo>
                    <a:pt x="437" y="289"/>
                  </a:lnTo>
                  <a:lnTo>
                    <a:pt x="428" y="285"/>
                  </a:lnTo>
                  <a:lnTo>
                    <a:pt x="420" y="277"/>
                  </a:lnTo>
                  <a:lnTo>
                    <a:pt x="413" y="270"/>
                  </a:lnTo>
                  <a:lnTo>
                    <a:pt x="407" y="264"/>
                  </a:lnTo>
                  <a:lnTo>
                    <a:pt x="403" y="260"/>
                  </a:lnTo>
                  <a:lnTo>
                    <a:pt x="398" y="254"/>
                  </a:lnTo>
                  <a:lnTo>
                    <a:pt x="394" y="247"/>
                  </a:lnTo>
                  <a:lnTo>
                    <a:pt x="388" y="241"/>
                  </a:lnTo>
                  <a:lnTo>
                    <a:pt x="384" y="235"/>
                  </a:lnTo>
                  <a:lnTo>
                    <a:pt x="379" y="228"/>
                  </a:lnTo>
                  <a:lnTo>
                    <a:pt x="375" y="222"/>
                  </a:lnTo>
                  <a:lnTo>
                    <a:pt x="367" y="213"/>
                  </a:lnTo>
                  <a:lnTo>
                    <a:pt x="361" y="207"/>
                  </a:lnTo>
                  <a:lnTo>
                    <a:pt x="354" y="197"/>
                  </a:lnTo>
                  <a:lnTo>
                    <a:pt x="346" y="190"/>
                  </a:lnTo>
                  <a:lnTo>
                    <a:pt x="341" y="186"/>
                  </a:lnTo>
                  <a:lnTo>
                    <a:pt x="335" y="182"/>
                  </a:lnTo>
                  <a:lnTo>
                    <a:pt x="333" y="178"/>
                  </a:lnTo>
                  <a:lnTo>
                    <a:pt x="327" y="175"/>
                  </a:lnTo>
                  <a:lnTo>
                    <a:pt x="322" y="173"/>
                  </a:lnTo>
                  <a:lnTo>
                    <a:pt x="318" y="169"/>
                  </a:lnTo>
                  <a:lnTo>
                    <a:pt x="314" y="167"/>
                  </a:lnTo>
                  <a:lnTo>
                    <a:pt x="308" y="163"/>
                  </a:lnTo>
                  <a:lnTo>
                    <a:pt x="303" y="157"/>
                  </a:lnTo>
                  <a:lnTo>
                    <a:pt x="297" y="156"/>
                  </a:lnTo>
                  <a:lnTo>
                    <a:pt x="291" y="152"/>
                  </a:lnTo>
                  <a:lnTo>
                    <a:pt x="285" y="150"/>
                  </a:lnTo>
                  <a:lnTo>
                    <a:pt x="280" y="146"/>
                  </a:lnTo>
                  <a:lnTo>
                    <a:pt x="276" y="142"/>
                  </a:lnTo>
                  <a:lnTo>
                    <a:pt x="270" y="137"/>
                  </a:lnTo>
                  <a:lnTo>
                    <a:pt x="265" y="135"/>
                  </a:lnTo>
                  <a:lnTo>
                    <a:pt x="259" y="133"/>
                  </a:lnTo>
                  <a:lnTo>
                    <a:pt x="255" y="129"/>
                  </a:lnTo>
                  <a:lnTo>
                    <a:pt x="247" y="127"/>
                  </a:lnTo>
                  <a:lnTo>
                    <a:pt x="242" y="125"/>
                  </a:lnTo>
                  <a:lnTo>
                    <a:pt x="236" y="121"/>
                  </a:lnTo>
                  <a:lnTo>
                    <a:pt x="232" y="118"/>
                  </a:lnTo>
                  <a:lnTo>
                    <a:pt x="225" y="116"/>
                  </a:lnTo>
                  <a:lnTo>
                    <a:pt x="221" y="114"/>
                  </a:lnTo>
                  <a:lnTo>
                    <a:pt x="213" y="110"/>
                  </a:lnTo>
                  <a:lnTo>
                    <a:pt x="209" y="108"/>
                  </a:lnTo>
                  <a:lnTo>
                    <a:pt x="204" y="106"/>
                  </a:lnTo>
                  <a:lnTo>
                    <a:pt x="198" y="102"/>
                  </a:lnTo>
                  <a:lnTo>
                    <a:pt x="192" y="100"/>
                  </a:lnTo>
                  <a:lnTo>
                    <a:pt x="187" y="99"/>
                  </a:lnTo>
                  <a:lnTo>
                    <a:pt x="183" y="97"/>
                  </a:lnTo>
                  <a:lnTo>
                    <a:pt x="179" y="95"/>
                  </a:lnTo>
                  <a:lnTo>
                    <a:pt x="171" y="93"/>
                  </a:lnTo>
                  <a:lnTo>
                    <a:pt x="169" y="89"/>
                  </a:lnTo>
                  <a:lnTo>
                    <a:pt x="164" y="87"/>
                  </a:lnTo>
                  <a:lnTo>
                    <a:pt x="160" y="87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47" y="81"/>
                  </a:lnTo>
                  <a:lnTo>
                    <a:pt x="143" y="81"/>
                  </a:lnTo>
                  <a:lnTo>
                    <a:pt x="135" y="76"/>
                  </a:lnTo>
                  <a:lnTo>
                    <a:pt x="130" y="76"/>
                  </a:lnTo>
                  <a:lnTo>
                    <a:pt x="124" y="72"/>
                  </a:lnTo>
                  <a:lnTo>
                    <a:pt x="118" y="72"/>
                  </a:lnTo>
                  <a:lnTo>
                    <a:pt x="112" y="68"/>
                  </a:lnTo>
                  <a:lnTo>
                    <a:pt x="111" y="68"/>
                  </a:lnTo>
                  <a:lnTo>
                    <a:pt x="171" y="2"/>
                  </a:lnTo>
                  <a:lnTo>
                    <a:pt x="171" y="2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08" name="Freeform 60"/>
            <p:cNvSpPr>
              <a:spLocks/>
            </p:cNvSpPr>
            <p:nvPr/>
          </p:nvSpPr>
          <p:spPr bwMode="auto">
            <a:xfrm>
              <a:off x="2445" y="2283"/>
              <a:ext cx="269" cy="265"/>
            </a:xfrm>
            <a:custGeom>
              <a:avLst/>
              <a:gdLst>
                <a:gd name="T0" fmla="*/ 202 w 538"/>
                <a:gd name="T1" fmla="*/ 26 h 530"/>
                <a:gd name="T2" fmla="*/ 168 w 538"/>
                <a:gd name="T3" fmla="*/ 59 h 530"/>
                <a:gd name="T4" fmla="*/ 143 w 538"/>
                <a:gd name="T5" fmla="*/ 95 h 530"/>
                <a:gd name="T6" fmla="*/ 122 w 538"/>
                <a:gd name="T7" fmla="*/ 131 h 530"/>
                <a:gd name="T8" fmla="*/ 105 w 538"/>
                <a:gd name="T9" fmla="*/ 167 h 530"/>
                <a:gd name="T10" fmla="*/ 94 w 538"/>
                <a:gd name="T11" fmla="*/ 205 h 530"/>
                <a:gd name="T12" fmla="*/ 86 w 538"/>
                <a:gd name="T13" fmla="*/ 239 h 530"/>
                <a:gd name="T14" fmla="*/ 82 w 538"/>
                <a:gd name="T15" fmla="*/ 272 h 530"/>
                <a:gd name="T16" fmla="*/ 78 w 538"/>
                <a:gd name="T17" fmla="*/ 302 h 530"/>
                <a:gd name="T18" fmla="*/ 76 w 538"/>
                <a:gd name="T19" fmla="*/ 338 h 530"/>
                <a:gd name="T20" fmla="*/ 65 w 538"/>
                <a:gd name="T21" fmla="*/ 378 h 530"/>
                <a:gd name="T22" fmla="*/ 46 w 538"/>
                <a:gd name="T23" fmla="*/ 418 h 530"/>
                <a:gd name="T24" fmla="*/ 25 w 538"/>
                <a:gd name="T25" fmla="*/ 456 h 530"/>
                <a:gd name="T26" fmla="*/ 8 w 538"/>
                <a:gd name="T27" fmla="*/ 486 h 530"/>
                <a:gd name="T28" fmla="*/ 4 w 538"/>
                <a:gd name="T29" fmla="*/ 509 h 530"/>
                <a:gd name="T30" fmla="*/ 33 w 538"/>
                <a:gd name="T31" fmla="*/ 519 h 530"/>
                <a:gd name="T32" fmla="*/ 73 w 538"/>
                <a:gd name="T33" fmla="*/ 523 h 530"/>
                <a:gd name="T34" fmla="*/ 97 w 538"/>
                <a:gd name="T35" fmla="*/ 524 h 530"/>
                <a:gd name="T36" fmla="*/ 126 w 538"/>
                <a:gd name="T37" fmla="*/ 528 h 530"/>
                <a:gd name="T38" fmla="*/ 152 w 538"/>
                <a:gd name="T39" fmla="*/ 528 h 530"/>
                <a:gd name="T40" fmla="*/ 183 w 538"/>
                <a:gd name="T41" fmla="*/ 528 h 530"/>
                <a:gd name="T42" fmla="*/ 211 w 538"/>
                <a:gd name="T43" fmla="*/ 526 h 530"/>
                <a:gd name="T44" fmla="*/ 240 w 538"/>
                <a:gd name="T45" fmla="*/ 523 h 530"/>
                <a:gd name="T46" fmla="*/ 268 w 538"/>
                <a:gd name="T47" fmla="*/ 521 h 530"/>
                <a:gd name="T48" fmla="*/ 303 w 538"/>
                <a:gd name="T49" fmla="*/ 513 h 530"/>
                <a:gd name="T50" fmla="*/ 335 w 538"/>
                <a:gd name="T51" fmla="*/ 505 h 530"/>
                <a:gd name="T52" fmla="*/ 371 w 538"/>
                <a:gd name="T53" fmla="*/ 498 h 530"/>
                <a:gd name="T54" fmla="*/ 407 w 538"/>
                <a:gd name="T55" fmla="*/ 490 h 530"/>
                <a:gd name="T56" fmla="*/ 438 w 538"/>
                <a:gd name="T57" fmla="*/ 483 h 530"/>
                <a:gd name="T58" fmla="*/ 466 w 538"/>
                <a:gd name="T59" fmla="*/ 475 h 530"/>
                <a:gd name="T60" fmla="*/ 504 w 538"/>
                <a:gd name="T61" fmla="*/ 464 h 530"/>
                <a:gd name="T62" fmla="*/ 523 w 538"/>
                <a:gd name="T63" fmla="*/ 452 h 530"/>
                <a:gd name="T64" fmla="*/ 533 w 538"/>
                <a:gd name="T65" fmla="*/ 414 h 530"/>
                <a:gd name="T66" fmla="*/ 536 w 538"/>
                <a:gd name="T67" fmla="*/ 376 h 530"/>
                <a:gd name="T68" fmla="*/ 519 w 538"/>
                <a:gd name="T69" fmla="*/ 374 h 530"/>
                <a:gd name="T70" fmla="*/ 485 w 538"/>
                <a:gd name="T71" fmla="*/ 384 h 530"/>
                <a:gd name="T72" fmla="*/ 447 w 538"/>
                <a:gd name="T73" fmla="*/ 395 h 530"/>
                <a:gd name="T74" fmla="*/ 409 w 538"/>
                <a:gd name="T75" fmla="*/ 403 h 530"/>
                <a:gd name="T76" fmla="*/ 365 w 538"/>
                <a:gd name="T77" fmla="*/ 414 h 530"/>
                <a:gd name="T78" fmla="*/ 327 w 538"/>
                <a:gd name="T79" fmla="*/ 420 h 530"/>
                <a:gd name="T80" fmla="*/ 285 w 538"/>
                <a:gd name="T81" fmla="*/ 424 h 530"/>
                <a:gd name="T82" fmla="*/ 255 w 538"/>
                <a:gd name="T83" fmla="*/ 427 h 530"/>
                <a:gd name="T84" fmla="*/ 228 w 538"/>
                <a:gd name="T85" fmla="*/ 431 h 530"/>
                <a:gd name="T86" fmla="*/ 198 w 538"/>
                <a:gd name="T87" fmla="*/ 435 h 530"/>
                <a:gd name="T88" fmla="*/ 156 w 538"/>
                <a:gd name="T89" fmla="*/ 441 h 530"/>
                <a:gd name="T90" fmla="*/ 130 w 538"/>
                <a:gd name="T91" fmla="*/ 443 h 530"/>
                <a:gd name="T92" fmla="*/ 135 w 538"/>
                <a:gd name="T93" fmla="*/ 426 h 530"/>
                <a:gd name="T94" fmla="*/ 149 w 538"/>
                <a:gd name="T95" fmla="*/ 393 h 530"/>
                <a:gd name="T96" fmla="*/ 160 w 538"/>
                <a:gd name="T97" fmla="*/ 359 h 530"/>
                <a:gd name="T98" fmla="*/ 170 w 538"/>
                <a:gd name="T99" fmla="*/ 319 h 530"/>
                <a:gd name="T100" fmla="*/ 177 w 538"/>
                <a:gd name="T101" fmla="*/ 275 h 530"/>
                <a:gd name="T102" fmla="*/ 185 w 538"/>
                <a:gd name="T103" fmla="*/ 237 h 530"/>
                <a:gd name="T104" fmla="*/ 196 w 538"/>
                <a:gd name="T105" fmla="*/ 207 h 530"/>
                <a:gd name="T106" fmla="*/ 206 w 538"/>
                <a:gd name="T107" fmla="*/ 177 h 530"/>
                <a:gd name="T108" fmla="*/ 221 w 538"/>
                <a:gd name="T109" fmla="*/ 152 h 530"/>
                <a:gd name="T110" fmla="*/ 240 w 538"/>
                <a:gd name="T111" fmla="*/ 125 h 530"/>
                <a:gd name="T112" fmla="*/ 270 w 538"/>
                <a:gd name="T113" fmla="*/ 93 h 530"/>
                <a:gd name="T114" fmla="*/ 297 w 538"/>
                <a:gd name="T115" fmla="*/ 76 h 530"/>
                <a:gd name="T116" fmla="*/ 333 w 538"/>
                <a:gd name="T117" fmla="*/ 51 h 530"/>
                <a:gd name="T118" fmla="*/ 329 w 538"/>
                <a:gd name="T119" fmla="*/ 32 h 530"/>
                <a:gd name="T120" fmla="*/ 303 w 538"/>
                <a:gd name="T121" fmla="*/ 21 h 530"/>
                <a:gd name="T122" fmla="*/ 274 w 538"/>
                <a:gd name="T123" fmla="*/ 11 h 530"/>
                <a:gd name="T124" fmla="*/ 246 w 538"/>
                <a:gd name="T125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" h="530">
                  <a:moveTo>
                    <a:pt x="238" y="0"/>
                  </a:moveTo>
                  <a:lnTo>
                    <a:pt x="230" y="5"/>
                  </a:lnTo>
                  <a:lnTo>
                    <a:pt x="221" y="9"/>
                  </a:lnTo>
                  <a:lnTo>
                    <a:pt x="215" y="15"/>
                  </a:lnTo>
                  <a:lnTo>
                    <a:pt x="209" y="21"/>
                  </a:lnTo>
                  <a:lnTo>
                    <a:pt x="202" y="26"/>
                  </a:lnTo>
                  <a:lnTo>
                    <a:pt x="198" y="30"/>
                  </a:lnTo>
                  <a:lnTo>
                    <a:pt x="190" y="38"/>
                  </a:lnTo>
                  <a:lnTo>
                    <a:pt x="185" y="43"/>
                  </a:lnTo>
                  <a:lnTo>
                    <a:pt x="179" y="47"/>
                  </a:lnTo>
                  <a:lnTo>
                    <a:pt x="175" y="53"/>
                  </a:lnTo>
                  <a:lnTo>
                    <a:pt x="168" y="59"/>
                  </a:lnTo>
                  <a:lnTo>
                    <a:pt x="164" y="64"/>
                  </a:lnTo>
                  <a:lnTo>
                    <a:pt x="158" y="72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7" y="91"/>
                  </a:lnTo>
                  <a:lnTo>
                    <a:pt x="143" y="95"/>
                  </a:lnTo>
                  <a:lnTo>
                    <a:pt x="137" y="101"/>
                  </a:lnTo>
                  <a:lnTo>
                    <a:pt x="133" y="106"/>
                  </a:lnTo>
                  <a:lnTo>
                    <a:pt x="132" y="112"/>
                  </a:lnTo>
                  <a:lnTo>
                    <a:pt x="126" y="120"/>
                  </a:lnTo>
                  <a:lnTo>
                    <a:pt x="124" y="123"/>
                  </a:lnTo>
                  <a:lnTo>
                    <a:pt x="122" y="131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13" y="150"/>
                  </a:lnTo>
                  <a:lnTo>
                    <a:pt x="109" y="154"/>
                  </a:lnTo>
                  <a:lnTo>
                    <a:pt x="107" y="163"/>
                  </a:lnTo>
                  <a:lnTo>
                    <a:pt x="105" y="167"/>
                  </a:lnTo>
                  <a:lnTo>
                    <a:pt x="105" y="173"/>
                  </a:lnTo>
                  <a:lnTo>
                    <a:pt x="103" y="180"/>
                  </a:lnTo>
                  <a:lnTo>
                    <a:pt x="101" y="188"/>
                  </a:lnTo>
                  <a:lnTo>
                    <a:pt x="97" y="194"/>
                  </a:lnTo>
                  <a:lnTo>
                    <a:pt x="95" y="199"/>
                  </a:lnTo>
                  <a:lnTo>
                    <a:pt x="94" y="205"/>
                  </a:lnTo>
                  <a:lnTo>
                    <a:pt x="92" y="211"/>
                  </a:lnTo>
                  <a:lnTo>
                    <a:pt x="92" y="215"/>
                  </a:lnTo>
                  <a:lnTo>
                    <a:pt x="92" y="222"/>
                  </a:lnTo>
                  <a:lnTo>
                    <a:pt x="90" y="226"/>
                  </a:lnTo>
                  <a:lnTo>
                    <a:pt x="88" y="234"/>
                  </a:lnTo>
                  <a:lnTo>
                    <a:pt x="86" y="239"/>
                  </a:lnTo>
                  <a:lnTo>
                    <a:pt x="86" y="245"/>
                  </a:lnTo>
                  <a:lnTo>
                    <a:pt x="84" y="249"/>
                  </a:lnTo>
                  <a:lnTo>
                    <a:pt x="84" y="256"/>
                  </a:lnTo>
                  <a:lnTo>
                    <a:pt x="84" y="260"/>
                  </a:lnTo>
                  <a:lnTo>
                    <a:pt x="82" y="266"/>
                  </a:lnTo>
                  <a:lnTo>
                    <a:pt x="82" y="272"/>
                  </a:lnTo>
                  <a:lnTo>
                    <a:pt x="82" y="279"/>
                  </a:lnTo>
                  <a:lnTo>
                    <a:pt x="80" y="283"/>
                  </a:lnTo>
                  <a:lnTo>
                    <a:pt x="80" y="287"/>
                  </a:lnTo>
                  <a:lnTo>
                    <a:pt x="78" y="291"/>
                  </a:lnTo>
                  <a:lnTo>
                    <a:pt x="78" y="298"/>
                  </a:lnTo>
                  <a:lnTo>
                    <a:pt x="78" y="302"/>
                  </a:lnTo>
                  <a:lnTo>
                    <a:pt x="76" y="306"/>
                  </a:lnTo>
                  <a:lnTo>
                    <a:pt x="76" y="310"/>
                  </a:lnTo>
                  <a:lnTo>
                    <a:pt x="76" y="315"/>
                  </a:lnTo>
                  <a:lnTo>
                    <a:pt x="76" y="323"/>
                  </a:lnTo>
                  <a:lnTo>
                    <a:pt x="76" y="331"/>
                  </a:lnTo>
                  <a:lnTo>
                    <a:pt x="76" y="338"/>
                  </a:lnTo>
                  <a:lnTo>
                    <a:pt x="76" y="346"/>
                  </a:lnTo>
                  <a:lnTo>
                    <a:pt x="75" y="351"/>
                  </a:lnTo>
                  <a:lnTo>
                    <a:pt x="73" y="359"/>
                  </a:lnTo>
                  <a:lnTo>
                    <a:pt x="71" y="365"/>
                  </a:lnTo>
                  <a:lnTo>
                    <a:pt x="69" y="372"/>
                  </a:lnTo>
                  <a:lnTo>
                    <a:pt x="65" y="378"/>
                  </a:lnTo>
                  <a:lnTo>
                    <a:pt x="63" y="384"/>
                  </a:lnTo>
                  <a:lnTo>
                    <a:pt x="61" y="391"/>
                  </a:lnTo>
                  <a:lnTo>
                    <a:pt x="59" y="397"/>
                  </a:lnTo>
                  <a:lnTo>
                    <a:pt x="54" y="405"/>
                  </a:lnTo>
                  <a:lnTo>
                    <a:pt x="52" y="412"/>
                  </a:lnTo>
                  <a:lnTo>
                    <a:pt x="46" y="418"/>
                  </a:lnTo>
                  <a:lnTo>
                    <a:pt x="44" y="426"/>
                  </a:lnTo>
                  <a:lnTo>
                    <a:pt x="38" y="431"/>
                  </a:lnTo>
                  <a:lnTo>
                    <a:pt x="37" y="437"/>
                  </a:lnTo>
                  <a:lnTo>
                    <a:pt x="33" y="443"/>
                  </a:lnTo>
                  <a:lnTo>
                    <a:pt x="31" y="450"/>
                  </a:lnTo>
                  <a:lnTo>
                    <a:pt x="25" y="456"/>
                  </a:lnTo>
                  <a:lnTo>
                    <a:pt x="21" y="462"/>
                  </a:lnTo>
                  <a:lnTo>
                    <a:pt x="19" y="465"/>
                  </a:lnTo>
                  <a:lnTo>
                    <a:pt x="16" y="473"/>
                  </a:lnTo>
                  <a:lnTo>
                    <a:pt x="14" y="477"/>
                  </a:lnTo>
                  <a:lnTo>
                    <a:pt x="12" y="483"/>
                  </a:lnTo>
                  <a:lnTo>
                    <a:pt x="8" y="486"/>
                  </a:lnTo>
                  <a:lnTo>
                    <a:pt x="6" y="490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0" y="507"/>
                  </a:lnTo>
                  <a:lnTo>
                    <a:pt x="0" y="509"/>
                  </a:lnTo>
                  <a:lnTo>
                    <a:pt x="4" y="509"/>
                  </a:lnTo>
                  <a:lnTo>
                    <a:pt x="12" y="511"/>
                  </a:lnTo>
                  <a:lnTo>
                    <a:pt x="14" y="513"/>
                  </a:lnTo>
                  <a:lnTo>
                    <a:pt x="18" y="515"/>
                  </a:lnTo>
                  <a:lnTo>
                    <a:pt x="21" y="515"/>
                  </a:lnTo>
                  <a:lnTo>
                    <a:pt x="29" y="517"/>
                  </a:lnTo>
                  <a:lnTo>
                    <a:pt x="33" y="519"/>
                  </a:lnTo>
                  <a:lnTo>
                    <a:pt x="38" y="519"/>
                  </a:lnTo>
                  <a:lnTo>
                    <a:pt x="46" y="521"/>
                  </a:lnTo>
                  <a:lnTo>
                    <a:pt x="54" y="521"/>
                  </a:lnTo>
                  <a:lnTo>
                    <a:pt x="61" y="523"/>
                  </a:lnTo>
                  <a:lnTo>
                    <a:pt x="69" y="523"/>
                  </a:lnTo>
                  <a:lnTo>
                    <a:pt x="73" y="523"/>
                  </a:lnTo>
                  <a:lnTo>
                    <a:pt x="76" y="523"/>
                  </a:lnTo>
                  <a:lnTo>
                    <a:pt x="82" y="524"/>
                  </a:lnTo>
                  <a:lnTo>
                    <a:pt x="86" y="524"/>
                  </a:lnTo>
                  <a:lnTo>
                    <a:pt x="90" y="524"/>
                  </a:lnTo>
                  <a:lnTo>
                    <a:pt x="92" y="524"/>
                  </a:lnTo>
                  <a:lnTo>
                    <a:pt x="97" y="524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13" y="526"/>
                  </a:lnTo>
                  <a:lnTo>
                    <a:pt x="116" y="526"/>
                  </a:lnTo>
                  <a:lnTo>
                    <a:pt x="122" y="528"/>
                  </a:lnTo>
                  <a:lnTo>
                    <a:pt x="126" y="528"/>
                  </a:lnTo>
                  <a:lnTo>
                    <a:pt x="130" y="528"/>
                  </a:lnTo>
                  <a:lnTo>
                    <a:pt x="133" y="528"/>
                  </a:lnTo>
                  <a:lnTo>
                    <a:pt x="139" y="528"/>
                  </a:lnTo>
                  <a:lnTo>
                    <a:pt x="145" y="528"/>
                  </a:lnTo>
                  <a:lnTo>
                    <a:pt x="149" y="528"/>
                  </a:lnTo>
                  <a:lnTo>
                    <a:pt x="152" y="528"/>
                  </a:lnTo>
                  <a:lnTo>
                    <a:pt x="158" y="530"/>
                  </a:lnTo>
                  <a:lnTo>
                    <a:pt x="162" y="528"/>
                  </a:lnTo>
                  <a:lnTo>
                    <a:pt x="168" y="528"/>
                  </a:lnTo>
                  <a:lnTo>
                    <a:pt x="173" y="528"/>
                  </a:lnTo>
                  <a:lnTo>
                    <a:pt x="177" y="528"/>
                  </a:lnTo>
                  <a:lnTo>
                    <a:pt x="183" y="528"/>
                  </a:lnTo>
                  <a:lnTo>
                    <a:pt x="187" y="528"/>
                  </a:lnTo>
                  <a:lnTo>
                    <a:pt x="192" y="528"/>
                  </a:lnTo>
                  <a:lnTo>
                    <a:pt x="198" y="528"/>
                  </a:lnTo>
                  <a:lnTo>
                    <a:pt x="202" y="528"/>
                  </a:lnTo>
                  <a:lnTo>
                    <a:pt x="206" y="528"/>
                  </a:lnTo>
                  <a:lnTo>
                    <a:pt x="211" y="526"/>
                  </a:lnTo>
                  <a:lnTo>
                    <a:pt x="215" y="526"/>
                  </a:lnTo>
                  <a:lnTo>
                    <a:pt x="221" y="526"/>
                  </a:lnTo>
                  <a:lnTo>
                    <a:pt x="225" y="526"/>
                  </a:lnTo>
                  <a:lnTo>
                    <a:pt x="230" y="524"/>
                  </a:lnTo>
                  <a:lnTo>
                    <a:pt x="236" y="524"/>
                  </a:lnTo>
                  <a:lnTo>
                    <a:pt x="240" y="523"/>
                  </a:lnTo>
                  <a:lnTo>
                    <a:pt x="244" y="523"/>
                  </a:lnTo>
                  <a:lnTo>
                    <a:pt x="249" y="523"/>
                  </a:lnTo>
                  <a:lnTo>
                    <a:pt x="255" y="523"/>
                  </a:lnTo>
                  <a:lnTo>
                    <a:pt x="257" y="521"/>
                  </a:lnTo>
                  <a:lnTo>
                    <a:pt x="265" y="521"/>
                  </a:lnTo>
                  <a:lnTo>
                    <a:pt x="268" y="521"/>
                  </a:lnTo>
                  <a:lnTo>
                    <a:pt x="274" y="521"/>
                  </a:lnTo>
                  <a:lnTo>
                    <a:pt x="280" y="519"/>
                  </a:lnTo>
                  <a:lnTo>
                    <a:pt x="287" y="517"/>
                  </a:lnTo>
                  <a:lnTo>
                    <a:pt x="291" y="515"/>
                  </a:lnTo>
                  <a:lnTo>
                    <a:pt x="297" y="515"/>
                  </a:lnTo>
                  <a:lnTo>
                    <a:pt x="303" y="513"/>
                  </a:lnTo>
                  <a:lnTo>
                    <a:pt x="310" y="511"/>
                  </a:lnTo>
                  <a:lnTo>
                    <a:pt x="314" y="511"/>
                  </a:lnTo>
                  <a:lnTo>
                    <a:pt x="320" y="509"/>
                  </a:lnTo>
                  <a:lnTo>
                    <a:pt x="325" y="509"/>
                  </a:lnTo>
                  <a:lnTo>
                    <a:pt x="331" y="507"/>
                  </a:lnTo>
                  <a:lnTo>
                    <a:pt x="335" y="505"/>
                  </a:lnTo>
                  <a:lnTo>
                    <a:pt x="343" y="505"/>
                  </a:lnTo>
                  <a:lnTo>
                    <a:pt x="348" y="505"/>
                  </a:lnTo>
                  <a:lnTo>
                    <a:pt x="354" y="504"/>
                  </a:lnTo>
                  <a:lnTo>
                    <a:pt x="360" y="502"/>
                  </a:lnTo>
                  <a:lnTo>
                    <a:pt x="365" y="502"/>
                  </a:lnTo>
                  <a:lnTo>
                    <a:pt x="371" y="498"/>
                  </a:lnTo>
                  <a:lnTo>
                    <a:pt x="379" y="498"/>
                  </a:lnTo>
                  <a:lnTo>
                    <a:pt x="382" y="496"/>
                  </a:lnTo>
                  <a:lnTo>
                    <a:pt x="388" y="494"/>
                  </a:lnTo>
                  <a:lnTo>
                    <a:pt x="394" y="492"/>
                  </a:lnTo>
                  <a:lnTo>
                    <a:pt x="401" y="492"/>
                  </a:lnTo>
                  <a:lnTo>
                    <a:pt x="407" y="490"/>
                  </a:lnTo>
                  <a:lnTo>
                    <a:pt x="411" y="490"/>
                  </a:lnTo>
                  <a:lnTo>
                    <a:pt x="417" y="488"/>
                  </a:lnTo>
                  <a:lnTo>
                    <a:pt x="422" y="486"/>
                  </a:lnTo>
                  <a:lnTo>
                    <a:pt x="426" y="486"/>
                  </a:lnTo>
                  <a:lnTo>
                    <a:pt x="432" y="485"/>
                  </a:lnTo>
                  <a:lnTo>
                    <a:pt x="438" y="483"/>
                  </a:lnTo>
                  <a:lnTo>
                    <a:pt x="441" y="481"/>
                  </a:lnTo>
                  <a:lnTo>
                    <a:pt x="447" y="479"/>
                  </a:lnTo>
                  <a:lnTo>
                    <a:pt x="453" y="479"/>
                  </a:lnTo>
                  <a:lnTo>
                    <a:pt x="457" y="477"/>
                  </a:lnTo>
                  <a:lnTo>
                    <a:pt x="460" y="475"/>
                  </a:lnTo>
                  <a:lnTo>
                    <a:pt x="466" y="475"/>
                  </a:lnTo>
                  <a:lnTo>
                    <a:pt x="472" y="473"/>
                  </a:lnTo>
                  <a:lnTo>
                    <a:pt x="479" y="473"/>
                  </a:lnTo>
                  <a:lnTo>
                    <a:pt x="487" y="469"/>
                  </a:lnTo>
                  <a:lnTo>
                    <a:pt x="493" y="467"/>
                  </a:lnTo>
                  <a:lnTo>
                    <a:pt x="498" y="464"/>
                  </a:lnTo>
                  <a:lnTo>
                    <a:pt x="504" y="464"/>
                  </a:lnTo>
                  <a:lnTo>
                    <a:pt x="512" y="462"/>
                  </a:lnTo>
                  <a:lnTo>
                    <a:pt x="514" y="460"/>
                  </a:lnTo>
                  <a:lnTo>
                    <a:pt x="517" y="458"/>
                  </a:lnTo>
                  <a:lnTo>
                    <a:pt x="519" y="456"/>
                  </a:lnTo>
                  <a:lnTo>
                    <a:pt x="521" y="456"/>
                  </a:lnTo>
                  <a:lnTo>
                    <a:pt x="523" y="452"/>
                  </a:lnTo>
                  <a:lnTo>
                    <a:pt x="525" y="448"/>
                  </a:lnTo>
                  <a:lnTo>
                    <a:pt x="527" y="443"/>
                  </a:lnTo>
                  <a:lnTo>
                    <a:pt x="529" y="437"/>
                  </a:lnTo>
                  <a:lnTo>
                    <a:pt x="531" y="429"/>
                  </a:lnTo>
                  <a:lnTo>
                    <a:pt x="533" y="422"/>
                  </a:lnTo>
                  <a:lnTo>
                    <a:pt x="533" y="414"/>
                  </a:lnTo>
                  <a:lnTo>
                    <a:pt x="534" y="408"/>
                  </a:lnTo>
                  <a:lnTo>
                    <a:pt x="536" y="399"/>
                  </a:lnTo>
                  <a:lnTo>
                    <a:pt x="536" y="393"/>
                  </a:lnTo>
                  <a:lnTo>
                    <a:pt x="536" y="388"/>
                  </a:lnTo>
                  <a:lnTo>
                    <a:pt x="538" y="382"/>
                  </a:lnTo>
                  <a:lnTo>
                    <a:pt x="536" y="376"/>
                  </a:lnTo>
                  <a:lnTo>
                    <a:pt x="536" y="372"/>
                  </a:lnTo>
                  <a:lnTo>
                    <a:pt x="534" y="372"/>
                  </a:lnTo>
                  <a:lnTo>
                    <a:pt x="533" y="372"/>
                  </a:lnTo>
                  <a:lnTo>
                    <a:pt x="529" y="372"/>
                  </a:lnTo>
                  <a:lnTo>
                    <a:pt x="523" y="374"/>
                  </a:lnTo>
                  <a:lnTo>
                    <a:pt x="519" y="374"/>
                  </a:lnTo>
                  <a:lnTo>
                    <a:pt x="514" y="376"/>
                  </a:lnTo>
                  <a:lnTo>
                    <a:pt x="510" y="378"/>
                  </a:lnTo>
                  <a:lnTo>
                    <a:pt x="504" y="378"/>
                  </a:lnTo>
                  <a:lnTo>
                    <a:pt x="498" y="380"/>
                  </a:lnTo>
                  <a:lnTo>
                    <a:pt x="493" y="382"/>
                  </a:lnTo>
                  <a:lnTo>
                    <a:pt x="485" y="384"/>
                  </a:lnTo>
                  <a:lnTo>
                    <a:pt x="479" y="386"/>
                  </a:lnTo>
                  <a:lnTo>
                    <a:pt x="472" y="388"/>
                  </a:lnTo>
                  <a:lnTo>
                    <a:pt x="466" y="391"/>
                  </a:lnTo>
                  <a:lnTo>
                    <a:pt x="458" y="391"/>
                  </a:lnTo>
                  <a:lnTo>
                    <a:pt x="451" y="395"/>
                  </a:lnTo>
                  <a:lnTo>
                    <a:pt x="447" y="395"/>
                  </a:lnTo>
                  <a:lnTo>
                    <a:pt x="441" y="397"/>
                  </a:lnTo>
                  <a:lnTo>
                    <a:pt x="439" y="397"/>
                  </a:lnTo>
                  <a:lnTo>
                    <a:pt x="434" y="397"/>
                  </a:lnTo>
                  <a:lnTo>
                    <a:pt x="426" y="399"/>
                  </a:lnTo>
                  <a:lnTo>
                    <a:pt x="419" y="401"/>
                  </a:lnTo>
                  <a:lnTo>
                    <a:pt x="409" y="403"/>
                  </a:lnTo>
                  <a:lnTo>
                    <a:pt x="401" y="407"/>
                  </a:lnTo>
                  <a:lnTo>
                    <a:pt x="394" y="408"/>
                  </a:lnTo>
                  <a:lnTo>
                    <a:pt x="386" y="410"/>
                  </a:lnTo>
                  <a:lnTo>
                    <a:pt x="381" y="412"/>
                  </a:lnTo>
                  <a:lnTo>
                    <a:pt x="371" y="414"/>
                  </a:lnTo>
                  <a:lnTo>
                    <a:pt x="365" y="414"/>
                  </a:lnTo>
                  <a:lnTo>
                    <a:pt x="358" y="416"/>
                  </a:lnTo>
                  <a:lnTo>
                    <a:pt x="350" y="416"/>
                  </a:lnTo>
                  <a:lnTo>
                    <a:pt x="346" y="418"/>
                  </a:lnTo>
                  <a:lnTo>
                    <a:pt x="339" y="420"/>
                  </a:lnTo>
                  <a:lnTo>
                    <a:pt x="335" y="420"/>
                  </a:lnTo>
                  <a:lnTo>
                    <a:pt x="327" y="420"/>
                  </a:lnTo>
                  <a:lnTo>
                    <a:pt x="322" y="420"/>
                  </a:lnTo>
                  <a:lnTo>
                    <a:pt x="314" y="422"/>
                  </a:lnTo>
                  <a:lnTo>
                    <a:pt x="310" y="422"/>
                  </a:lnTo>
                  <a:lnTo>
                    <a:pt x="301" y="422"/>
                  </a:lnTo>
                  <a:lnTo>
                    <a:pt x="293" y="424"/>
                  </a:lnTo>
                  <a:lnTo>
                    <a:pt x="285" y="424"/>
                  </a:lnTo>
                  <a:lnTo>
                    <a:pt x="276" y="426"/>
                  </a:lnTo>
                  <a:lnTo>
                    <a:pt x="274" y="426"/>
                  </a:lnTo>
                  <a:lnTo>
                    <a:pt x="268" y="427"/>
                  </a:lnTo>
                  <a:lnTo>
                    <a:pt x="265" y="427"/>
                  </a:lnTo>
                  <a:lnTo>
                    <a:pt x="259" y="427"/>
                  </a:lnTo>
                  <a:lnTo>
                    <a:pt x="255" y="427"/>
                  </a:lnTo>
                  <a:lnTo>
                    <a:pt x="251" y="429"/>
                  </a:lnTo>
                  <a:lnTo>
                    <a:pt x="246" y="429"/>
                  </a:lnTo>
                  <a:lnTo>
                    <a:pt x="244" y="429"/>
                  </a:lnTo>
                  <a:lnTo>
                    <a:pt x="238" y="429"/>
                  </a:lnTo>
                  <a:lnTo>
                    <a:pt x="234" y="431"/>
                  </a:lnTo>
                  <a:lnTo>
                    <a:pt x="228" y="431"/>
                  </a:lnTo>
                  <a:lnTo>
                    <a:pt x="225" y="433"/>
                  </a:lnTo>
                  <a:lnTo>
                    <a:pt x="217" y="433"/>
                  </a:lnTo>
                  <a:lnTo>
                    <a:pt x="209" y="433"/>
                  </a:lnTo>
                  <a:lnTo>
                    <a:pt x="204" y="433"/>
                  </a:lnTo>
                  <a:lnTo>
                    <a:pt x="200" y="433"/>
                  </a:lnTo>
                  <a:lnTo>
                    <a:pt x="198" y="435"/>
                  </a:lnTo>
                  <a:lnTo>
                    <a:pt x="194" y="435"/>
                  </a:lnTo>
                  <a:lnTo>
                    <a:pt x="185" y="435"/>
                  </a:lnTo>
                  <a:lnTo>
                    <a:pt x="177" y="437"/>
                  </a:lnTo>
                  <a:lnTo>
                    <a:pt x="170" y="439"/>
                  </a:lnTo>
                  <a:lnTo>
                    <a:pt x="162" y="439"/>
                  </a:lnTo>
                  <a:lnTo>
                    <a:pt x="156" y="441"/>
                  </a:lnTo>
                  <a:lnTo>
                    <a:pt x="152" y="441"/>
                  </a:lnTo>
                  <a:lnTo>
                    <a:pt x="145" y="441"/>
                  </a:lnTo>
                  <a:lnTo>
                    <a:pt x="141" y="441"/>
                  </a:lnTo>
                  <a:lnTo>
                    <a:pt x="137" y="441"/>
                  </a:lnTo>
                  <a:lnTo>
                    <a:pt x="133" y="443"/>
                  </a:lnTo>
                  <a:lnTo>
                    <a:pt x="130" y="443"/>
                  </a:lnTo>
                  <a:lnTo>
                    <a:pt x="128" y="445"/>
                  </a:lnTo>
                  <a:lnTo>
                    <a:pt x="128" y="443"/>
                  </a:lnTo>
                  <a:lnTo>
                    <a:pt x="130" y="441"/>
                  </a:lnTo>
                  <a:lnTo>
                    <a:pt x="132" y="437"/>
                  </a:lnTo>
                  <a:lnTo>
                    <a:pt x="133" y="433"/>
                  </a:lnTo>
                  <a:lnTo>
                    <a:pt x="135" y="426"/>
                  </a:lnTo>
                  <a:lnTo>
                    <a:pt x="139" y="418"/>
                  </a:lnTo>
                  <a:lnTo>
                    <a:pt x="141" y="414"/>
                  </a:lnTo>
                  <a:lnTo>
                    <a:pt x="143" y="408"/>
                  </a:lnTo>
                  <a:lnTo>
                    <a:pt x="145" y="403"/>
                  </a:lnTo>
                  <a:lnTo>
                    <a:pt x="147" y="399"/>
                  </a:lnTo>
                  <a:lnTo>
                    <a:pt x="149" y="393"/>
                  </a:lnTo>
                  <a:lnTo>
                    <a:pt x="151" y="389"/>
                  </a:lnTo>
                  <a:lnTo>
                    <a:pt x="152" y="384"/>
                  </a:lnTo>
                  <a:lnTo>
                    <a:pt x="152" y="378"/>
                  </a:lnTo>
                  <a:lnTo>
                    <a:pt x="154" y="372"/>
                  </a:lnTo>
                  <a:lnTo>
                    <a:pt x="156" y="367"/>
                  </a:lnTo>
                  <a:lnTo>
                    <a:pt x="160" y="359"/>
                  </a:lnTo>
                  <a:lnTo>
                    <a:pt x="162" y="353"/>
                  </a:lnTo>
                  <a:lnTo>
                    <a:pt x="162" y="348"/>
                  </a:lnTo>
                  <a:lnTo>
                    <a:pt x="164" y="338"/>
                  </a:lnTo>
                  <a:lnTo>
                    <a:pt x="166" y="332"/>
                  </a:lnTo>
                  <a:lnTo>
                    <a:pt x="168" y="327"/>
                  </a:lnTo>
                  <a:lnTo>
                    <a:pt x="170" y="319"/>
                  </a:lnTo>
                  <a:lnTo>
                    <a:pt x="171" y="312"/>
                  </a:lnTo>
                  <a:lnTo>
                    <a:pt x="173" y="306"/>
                  </a:lnTo>
                  <a:lnTo>
                    <a:pt x="175" y="298"/>
                  </a:lnTo>
                  <a:lnTo>
                    <a:pt x="175" y="291"/>
                  </a:lnTo>
                  <a:lnTo>
                    <a:pt x="175" y="283"/>
                  </a:lnTo>
                  <a:lnTo>
                    <a:pt x="177" y="275"/>
                  </a:lnTo>
                  <a:lnTo>
                    <a:pt x="179" y="270"/>
                  </a:lnTo>
                  <a:lnTo>
                    <a:pt x="179" y="262"/>
                  </a:lnTo>
                  <a:lnTo>
                    <a:pt x="181" y="256"/>
                  </a:lnTo>
                  <a:lnTo>
                    <a:pt x="183" y="249"/>
                  </a:lnTo>
                  <a:lnTo>
                    <a:pt x="185" y="245"/>
                  </a:lnTo>
                  <a:lnTo>
                    <a:pt x="185" y="237"/>
                  </a:lnTo>
                  <a:lnTo>
                    <a:pt x="185" y="232"/>
                  </a:lnTo>
                  <a:lnTo>
                    <a:pt x="187" y="226"/>
                  </a:lnTo>
                  <a:lnTo>
                    <a:pt x="189" y="222"/>
                  </a:lnTo>
                  <a:lnTo>
                    <a:pt x="190" y="215"/>
                  </a:lnTo>
                  <a:lnTo>
                    <a:pt x="192" y="211"/>
                  </a:lnTo>
                  <a:lnTo>
                    <a:pt x="196" y="207"/>
                  </a:lnTo>
                  <a:lnTo>
                    <a:pt x="198" y="201"/>
                  </a:lnTo>
                  <a:lnTo>
                    <a:pt x="198" y="196"/>
                  </a:lnTo>
                  <a:lnTo>
                    <a:pt x="200" y="192"/>
                  </a:lnTo>
                  <a:lnTo>
                    <a:pt x="202" y="188"/>
                  </a:lnTo>
                  <a:lnTo>
                    <a:pt x="204" y="182"/>
                  </a:lnTo>
                  <a:lnTo>
                    <a:pt x="206" y="177"/>
                  </a:lnTo>
                  <a:lnTo>
                    <a:pt x="209" y="171"/>
                  </a:lnTo>
                  <a:lnTo>
                    <a:pt x="211" y="167"/>
                  </a:lnTo>
                  <a:lnTo>
                    <a:pt x="215" y="165"/>
                  </a:lnTo>
                  <a:lnTo>
                    <a:pt x="215" y="159"/>
                  </a:lnTo>
                  <a:lnTo>
                    <a:pt x="219" y="154"/>
                  </a:lnTo>
                  <a:lnTo>
                    <a:pt x="221" y="152"/>
                  </a:lnTo>
                  <a:lnTo>
                    <a:pt x="225" y="148"/>
                  </a:lnTo>
                  <a:lnTo>
                    <a:pt x="227" y="144"/>
                  </a:lnTo>
                  <a:lnTo>
                    <a:pt x="230" y="139"/>
                  </a:lnTo>
                  <a:lnTo>
                    <a:pt x="234" y="135"/>
                  </a:lnTo>
                  <a:lnTo>
                    <a:pt x="238" y="131"/>
                  </a:lnTo>
                  <a:lnTo>
                    <a:pt x="240" y="125"/>
                  </a:lnTo>
                  <a:lnTo>
                    <a:pt x="244" y="121"/>
                  </a:lnTo>
                  <a:lnTo>
                    <a:pt x="246" y="118"/>
                  </a:lnTo>
                  <a:lnTo>
                    <a:pt x="251" y="114"/>
                  </a:lnTo>
                  <a:lnTo>
                    <a:pt x="257" y="104"/>
                  </a:lnTo>
                  <a:lnTo>
                    <a:pt x="266" y="99"/>
                  </a:lnTo>
                  <a:lnTo>
                    <a:pt x="270" y="93"/>
                  </a:lnTo>
                  <a:lnTo>
                    <a:pt x="274" y="91"/>
                  </a:lnTo>
                  <a:lnTo>
                    <a:pt x="278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308" y="68"/>
                  </a:lnTo>
                  <a:lnTo>
                    <a:pt x="314" y="62"/>
                  </a:lnTo>
                  <a:lnTo>
                    <a:pt x="322" y="57"/>
                  </a:lnTo>
                  <a:lnTo>
                    <a:pt x="327" y="55"/>
                  </a:lnTo>
                  <a:lnTo>
                    <a:pt x="333" y="51"/>
                  </a:lnTo>
                  <a:lnTo>
                    <a:pt x="335" y="47"/>
                  </a:lnTo>
                  <a:lnTo>
                    <a:pt x="339" y="43"/>
                  </a:lnTo>
                  <a:lnTo>
                    <a:pt x="341" y="43"/>
                  </a:lnTo>
                  <a:lnTo>
                    <a:pt x="339" y="40"/>
                  </a:lnTo>
                  <a:lnTo>
                    <a:pt x="335" y="36"/>
                  </a:lnTo>
                  <a:lnTo>
                    <a:pt x="329" y="32"/>
                  </a:lnTo>
                  <a:lnTo>
                    <a:pt x="324" y="30"/>
                  </a:lnTo>
                  <a:lnTo>
                    <a:pt x="318" y="28"/>
                  </a:lnTo>
                  <a:lnTo>
                    <a:pt x="314" y="26"/>
                  </a:lnTo>
                  <a:lnTo>
                    <a:pt x="310" y="24"/>
                  </a:lnTo>
                  <a:lnTo>
                    <a:pt x="308" y="23"/>
                  </a:lnTo>
                  <a:lnTo>
                    <a:pt x="303" y="21"/>
                  </a:lnTo>
                  <a:lnTo>
                    <a:pt x="297" y="21"/>
                  </a:lnTo>
                  <a:lnTo>
                    <a:pt x="293" y="19"/>
                  </a:lnTo>
                  <a:lnTo>
                    <a:pt x="289" y="17"/>
                  </a:lnTo>
                  <a:lnTo>
                    <a:pt x="284" y="15"/>
                  </a:lnTo>
                  <a:lnTo>
                    <a:pt x="278" y="13"/>
                  </a:lnTo>
                  <a:lnTo>
                    <a:pt x="274" y="11"/>
                  </a:lnTo>
                  <a:lnTo>
                    <a:pt x="270" y="9"/>
                  </a:lnTo>
                  <a:lnTo>
                    <a:pt x="266" y="7"/>
                  </a:lnTo>
                  <a:lnTo>
                    <a:pt x="261" y="7"/>
                  </a:lnTo>
                  <a:lnTo>
                    <a:pt x="255" y="5"/>
                  </a:lnTo>
                  <a:lnTo>
                    <a:pt x="253" y="5"/>
                  </a:lnTo>
                  <a:lnTo>
                    <a:pt x="246" y="4"/>
                  </a:lnTo>
                  <a:lnTo>
                    <a:pt x="242" y="2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09" name="Freeform 61"/>
            <p:cNvSpPr>
              <a:spLocks/>
            </p:cNvSpPr>
            <p:nvPr/>
          </p:nvSpPr>
          <p:spPr bwMode="auto">
            <a:xfrm>
              <a:off x="2801" y="2506"/>
              <a:ext cx="315" cy="293"/>
            </a:xfrm>
            <a:custGeom>
              <a:avLst/>
              <a:gdLst>
                <a:gd name="T0" fmla="*/ 0 w 631"/>
                <a:gd name="T1" fmla="*/ 122 h 586"/>
                <a:gd name="T2" fmla="*/ 4 w 631"/>
                <a:gd name="T3" fmla="*/ 160 h 586"/>
                <a:gd name="T4" fmla="*/ 12 w 631"/>
                <a:gd name="T5" fmla="*/ 200 h 586"/>
                <a:gd name="T6" fmla="*/ 25 w 631"/>
                <a:gd name="T7" fmla="*/ 238 h 586"/>
                <a:gd name="T8" fmla="*/ 44 w 631"/>
                <a:gd name="T9" fmla="*/ 278 h 586"/>
                <a:gd name="T10" fmla="*/ 63 w 631"/>
                <a:gd name="T11" fmla="*/ 314 h 586"/>
                <a:gd name="T12" fmla="*/ 88 w 631"/>
                <a:gd name="T13" fmla="*/ 352 h 586"/>
                <a:gd name="T14" fmla="*/ 114 w 631"/>
                <a:gd name="T15" fmla="*/ 384 h 586"/>
                <a:gd name="T16" fmla="*/ 143 w 631"/>
                <a:gd name="T17" fmla="*/ 413 h 586"/>
                <a:gd name="T18" fmla="*/ 173 w 631"/>
                <a:gd name="T19" fmla="*/ 438 h 586"/>
                <a:gd name="T20" fmla="*/ 207 w 631"/>
                <a:gd name="T21" fmla="*/ 464 h 586"/>
                <a:gd name="T22" fmla="*/ 240 w 631"/>
                <a:gd name="T23" fmla="*/ 491 h 586"/>
                <a:gd name="T24" fmla="*/ 270 w 631"/>
                <a:gd name="T25" fmla="*/ 514 h 586"/>
                <a:gd name="T26" fmla="*/ 306 w 631"/>
                <a:gd name="T27" fmla="*/ 538 h 586"/>
                <a:gd name="T28" fmla="*/ 354 w 631"/>
                <a:gd name="T29" fmla="*/ 569 h 586"/>
                <a:gd name="T30" fmla="*/ 378 w 631"/>
                <a:gd name="T31" fmla="*/ 584 h 586"/>
                <a:gd name="T32" fmla="*/ 409 w 631"/>
                <a:gd name="T33" fmla="*/ 548 h 586"/>
                <a:gd name="T34" fmla="*/ 445 w 631"/>
                <a:gd name="T35" fmla="*/ 499 h 586"/>
                <a:gd name="T36" fmla="*/ 475 w 631"/>
                <a:gd name="T37" fmla="*/ 459 h 586"/>
                <a:gd name="T38" fmla="*/ 496 w 631"/>
                <a:gd name="T39" fmla="*/ 428 h 586"/>
                <a:gd name="T40" fmla="*/ 519 w 631"/>
                <a:gd name="T41" fmla="*/ 398 h 586"/>
                <a:gd name="T42" fmla="*/ 538 w 631"/>
                <a:gd name="T43" fmla="*/ 362 h 586"/>
                <a:gd name="T44" fmla="*/ 559 w 631"/>
                <a:gd name="T45" fmla="*/ 324 h 586"/>
                <a:gd name="T46" fmla="*/ 574 w 631"/>
                <a:gd name="T47" fmla="*/ 278 h 586"/>
                <a:gd name="T48" fmla="*/ 589 w 631"/>
                <a:gd name="T49" fmla="*/ 231 h 586"/>
                <a:gd name="T50" fmla="*/ 603 w 631"/>
                <a:gd name="T51" fmla="*/ 185 h 586"/>
                <a:gd name="T52" fmla="*/ 612 w 631"/>
                <a:gd name="T53" fmla="*/ 143 h 586"/>
                <a:gd name="T54" fmla="*/ 622 w 631"/>
                <a:gd name="T55" fmla="*/ 109 h 586"/>
                <a:gd name="T56" fmla="*/ 627 w 631"/>
                <a:gd name="T57" fmla="*/ 77 h 586"/>
                <a:gd name="T58" fmla="*/ 542 w 631"/>
                <a:gd name="T59" fmla="*/ 2 h 586"/>
                <a:gd name="T60" fmla="*/ 536 w 631"/>
                <a:gd name="T61" fmla="*/ 40 h 586"/>
                <a:gd name="T62" fmla="*/ 530 w 631"/>
                <a:gd name="T63" fmla="*/ 77 h 586"/>
                <a:gd name="T64" fmla="*/ 521 w 631"/>
                <a:gd name="T65" fmla="*/ 122 h 586"/>
                <a:gd name="T66" fmla="*/ 511 w 631"/>
                <a:gd name="T67" fmla="*/ 173 h 586"/>
                <a:gd name="T68" fmla="*/ 498 w 631"/>
                <a:gd name="T69" fmla="*/ 225 h 586"/>
                <a:gd name="T70" fmla="*/ 485 w 631"/>
                <a:gd name="T71" fmla="*/ 272 h 586"/>
                <a:gd name="T72" fmla="*/ 470 w 631"/>
                <a:gd name="T73" fmla="*/ 314 h 586"/>
                <a:gd name="T74" fmla="*/ 452 w 631"/>
                <a:gd name="T75" fmla="*/ 346 h 586"/>
                <a:gd name="T76" fmla="*/ 420 w 631"/>
                <a:gd name="T77" fmla="*/ 392 h 586"/>
                <a:gd name="T78" fmla="*/ 394 w 631"/>
                <a:gd name="T79" fmla="*/ 430 h 586"/>
                <a:gd name="T80" fmla="*/ 365 w 631"/>
                <a:gd name="T81" fmla="*/ 472 h 586"/>
                <a:gd name="T82" fmla="*/ 346 w 631"/>
                <a:gd name="T83" fmla="*/ 470 h 586"/>
                <a:gd name="T84" fmla="*/ 314 w 631"/>
                <a:gd name="T85" fmla="*/ 453 h 586"/>
                <a:gd name="T86" fmla="*/ 270 w 631"/>
                <a:gd name="T87" fmla="*/ 428 h 586"/>
                <a:gd name="T88" fmla="*/ 228 w 631"/>
                <a:gd name="T89" fmla="*/ 394 h 586"/>
                <a:gd name="T90" fmla="*/ 192 w 631"/>
                <a:gd name="T91" fmla="*/ 356 h 586"/>
                <a:gd name="T92" fmla="*/ 169 w 631"/>
                <a:gd name="T93" fmla="*/ 320 h 586"/>
                <a:gd name="T94" fmla="*/ 148 w 631"/>
                <a:gd name="T95" fmla="*/ 278 h 586"/>
                <a:gd name="T96" fmla="*/ 126 w 631"/>
                <a:gd name="T97" fmla="*/ 232 h 586"/>
                <a:gd name="T98" fmla="*/ 107 w 631"/>
                <a:gd name="T99" fmla="*/ 187 h 586"/>
                <a:gd name="T100" fmla="*/ 90 w 631"/>
                <a:gd name="T101" fmla="*/ 143 h 586"/>
                <a:gd name="T102" fmla="*/ 76 w 631"/>
                <a:gd name="T103" fmla="*/ 107 h 586"/>
                <a:gd name="T104" fmla="*/ 61 w 631"/>
                <a:gd name="T105" fmla="*/ 71 h 586"/>
                <a:gd name="T106" fmla="*/ 34 w 631"/>
                <a:gd name="T107" fmla="*/ 67 h 586"/>
                <a:gd name="T108" fmla="*/ 4 w 631"/>
                <a:gd name="T109" fmla="*/ 9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1" h="586">
                  <a:moveTo>
                    <a:pt x="2" y="92"/>
                  </a:moveTo>
                  <a:lnTo>
                    <a:pt x="0" y="97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4" y="160"/>
                  </a:lnTo>
                  <a:lnTo>
                    <a:pt x="6" y="166"/>
                  </a:lnTo>
                  <a:lnTo>
                    <a:pt x="6" y="172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10" y="189"/>
                  </a:lnTo>
                  <a:lnTo>
                    <a:pt x="12" y="192"/>
                  </a:lnTo>
                  <a:lnTo>
                    <a:pt x="12" y="200"/>
                  </a:lnTo>
                  <a:lnTo>
                    <a:pt x="13" y="204"/>
                  </a:lnTo>
                  <a:lnTo>
                    <a:pt x="15" y="212"/>
                  </a:lnTo>
                  <a:lnTo>
                    <a:pt x="17" y="215"/>
                  </a:lnTo>
                  <a:lnTo>
                    <a:pt x="19" y="223"/>
                  </a:lnTo>
                  <a:lnTo>
                    <a:pt x="21" y="227"/>
                  </a:lnTo>
                  <a:lnTo>
                    <a:pt x="23" y="232"/>
                  </a:lnTo>
                  <a:lnTo>
                    <a:pt x="25" y="238"/>
                  </a:lnTo>
                  <a:lnTo>
                    <a:pt x="27" y="244"/>
                  </a:lnTo>
                  <a:lnTo>
                    <a:pt x="31" y="250"/>
                  </a:lnTo>
                  <a:lnTo>
                    <a:pt x="32" y="255"/>
                  </a:lnTo>
                  <a:lnTo>
                    <a:pt x="34" y="261"/>
                  </a:lnTo>
                  <a:lnTo>
                    <a:pt x="38" y="267"/>
                  </a:lnTo>
                  <a:lnTo>
                    <a:pt x="40" y="272"/>
                  </a:lnTo>
                  <a:lnTo>
                    <a:pt x="44" y="278"/>
                  </a:lnTo>
                  <a:lnTo>
                    <a:pt x="44" y="284"/>
                  </a:lnTo>
                  <a:lnTo>
                    <a:pt x="48" y="289"/>
                  </a:lnTo>
                  <a:lnTo>
                    <a:pt x="51" y="291"/>
                  </a:lnTo>
                  <a:lnTo>
                    <a:pt x="55" y="299"/>
                  </a:lnTo>
                  <a:lnTo>
                    <a:pt x="57" y="303"/>
                  </a:lnTo>
                  <a:lnTo>
                    <a:pt x="59" y="310"/>
                  </a:lnTo>
                  <a:lnTo>
                    <a:pt x="63" y="314"/>
                  </a:lnTo>
                  <a:lnTo>
                    <a:pt x="65" y="320"/>
                  </a:lnTo>
                  <a:lnTo>
                    <a:pt x="69" y="326"/>
                  </a:lnTo>
                  <a:lnTo>
                    <a:pt x="74" y="331"/>
                  </a:lnTo>
                  <a:lnTo>
                    <a:pt x="76" y="337"/>
                  </a:lnTo>
                  <a:lnTo>
                    <a:pt x="80" y="341"/>
                  </a:lnTo>
                  <a:lnTo>
                    <a:pt x="82" y="345"/>
                  </a:lnTo>
                  <a:lnTo>
                    <a:pt x="88" y="352"/>
                  </a:lnTo>
                  <a:lnTo>
                    <a:pt x="90" y="356"/>
                  </a:lnTo>
                  <a:lnTo>
                    <a:pt x="95" y="360"/>
                  </a:lnTo>
                  <a:lnTo>
                    <a:pt x="97" y="364"/>
                  </a:lnTo>
                  <a:lnTo>
                    <a:pt x="101" y="369"/>
                  </a:lnTo>
                  <a:lnTo>
                    <a:pt x="105" y="375"/>
                  </a:lnTo>
                  <a:lnTo>
                    <a:pt x="109" y="379"/>
                  </a:lnTo>
                  <a:lnTo>
                    <a:pt x="114" y="384"/>
                  </a:lnTo>
                  <a:lnTo>
                    <a:pt x="118" y="388"/>
                  </a:lnTo>
                  <a:lnTo>
                    <a:pt x="122" y="392"/>
                  </a:lnTo>
                  <a:lnTo>
                    <a:pt x="126" y="398"/>
                  </a:lnTo>
                  <a:lnTo>
                    <a:pt x="129" y="400"/>
                  </a:lnTo>
                  <a:lnTo>
                    <a:pt x="135" y="405"/>
                  </a:lnTo>
                  <a:lnTo>
                    <a:pt x="137" y="409"/>
                  </a:lnTo>
                  <a:lnTo>
                    <a:pt x="143" y="413"/>
                  </a:lnTo>
                  <a:lnTo>
                    <a:pt x="148" y="417"/>
                  </a:lnTo>
                  <a:lnTo>
                    <a:pt x="152" y="421"/>
                  </a:lnTo>
                  <a:lnTo>
                    <a:pt x="156" y="424"/>
                  </a:lnTo>
                  <a:lnTo>
                    <a:pt x="160" y="428"/>
                  </a:lnTo>
                  <a:lnTo>
                    <a:pt x="164" y="432"/>
                  </a:lnTo>
                  <a:lnTo>
                    <a:pt x="169" y="436"/>
                  </a:lnTo>
                  <a:lnTo>
                    <a:pt x="173" y="438"/>
                  </a:lnTo>
                  <a:lnTo>
                    <a:pt x="177" y="443"/>
                  </a:lnTo>
                  <a:lnTo>
                    <a:pt x="183" y="447"/>
                  </a:lnTo>
                  <a:lnTo>
                    <a:pt x="188" y="451"/>
                  </a:lnTo>
                  <a:lnTo>
                    <a:pt x="192" y="453"/>
                  </a:lnTo>
                  <a:lnTo>
                    <a:pt x="194" y="457"/>
                  </a:lnTo>
                  <a:lnTo>
                    <a:pt x="200" y="461"/>
                  </a:lnTo>
                  <a:lnTo>
                    <a:pt x="207" y="464"/>
                  </a:lnTo>
                  <a:lnTo>
                    <a:pt x="209" y="468"/>
                  </a:lnTo>
                  <a:lnTo>
                    <a:pt x="215" y="472"/>
                  </a:lnTo>
                  <a:lnTo>
                    <a:pt x="219" y="476"/>
                  </a:lnTo>
                  <a:lnTo>
                    <a:pt x="224" y="480"/>
                  </a:lnTo>
                  <a:lnTo>
                    <a:pt x="228" y="483"/>
                  </a:lnTo>
                  <a:lnTo>
                    <a:pt x="234" y="487"/>
                  </a:lnTo>
                  <a:lnTo>
                    <a:pt x="240" y="491"/>
                  </a:lnTo>
                  <a:lnTo>
                    <a:pt x="243" y="493"/>
                  </a:lnTo>
                  <a:lnTo>
                    <a:pt x="247" y="497"/>
                  </a:lnTo>
                  <a:lnTo>
                    <a:pt x="253" y="500"/>
                  </a:lnTo>
                  <a:lnTo>
                    <a:pt x="257" y="504"/>
                  </a:lnTo>
                  <a:lnTo>
                    <a:pt x="262" y="508"/>
                  </a:lnTo>
                  <a:lnTo>
                    <a:pt x="266" y="510"/>
                  </a:lnTo>
                  <a:lnTo>
                    <a:pt x="270" y="514"/>
                  </a:lnTo>
                  <a:lnTo>
                    <a:pt x="276" y="518"/>
                  </a:lnTo>
                  <a:lnTo>
                    <a:pt x="281" y="519"/>
                  </a:lnTo>
                  <a:lnTo>
                    <a:pt x="283" y="523"/>
                  </a:lnTo>
                  <a:lnTo>
                    <a:pt x="287" y="527"/>
                  </a:lnTo>
                  <a:lnTo>
                    <a:pt x="293" y="529"/>
                  </a:lnTo>
                  <a:lnTo>
                    <a:pt x="299" y="533"/>
                  </a:lnTo>
                  <a:lnTo>
                    <a:pt x="306" y="538"/>
                  </a:lnTo>
                  <a:lnTo>
                    <a:pt x="312" y="544"/>
                  </a:lnTo>
                  <a:lnTo>
                    <a:pt x="321" y="550"/>
                  </a:lnTo>
                  <a:lnTo>
                    <a:pt x="329" y="554"/>
                  </a:lnTo>
                  <a:lnTo>
                    <a:pt x="335" y="557"/>
                  </a:lnTo>
                  <a:lnTo>
                    <a:pt x="342" y="563"/>
                  </a:lnTo>
                  <a:lnTo>
                    <a:pt x="348" y="567"/>
                  </a:lnTo>
                  <a:lnTo>
                    <a:pt x="354" y="569"/>
                  </a:lnTo>
                  <a:lnTo>
                    <a:pt x="357" y="573"/>
                  </a:lnTo>
                  <a:lnTo>
                    <a:pt x="361" y="576"/>
                  </a:lnTo>
                  <a:lnTo>
                    <a:pt x="367" y="580"/>
                  </a:lnTo>
                  <a:lnTo>
                    <a:pt x="371" y="582"/>
                  </a:lnTo>
                  <a:lnTo>
                    <a:pt x="375" y="584"/>
                  </a:lnTo>
                  <a:lnTo>
                    <a:pt x="378" y="586"/>
                  </a:lnTo>
                  <a:lnTo>
                    <a:pt x="378" y="584"/>
                  </a:lnTo>
                  <a:lnTo>
                    <a:pt x="380" y="582"/>
                  </a:lnTo>
                  <a:lnTo>
                    <a:pt x="386" y="575"/>
                  </a:lnTo>
                  <a:lnTo>
                    <a:pt x="394" y="569"/>
                  </a:lnTo>
                  <a:lnTo>
                    <a:pt x="395" y="563"/>
                  </a:lnTo>
                  <a:lnTo>
                    <a:pt x="399" y="559"/>
                  </a:lnTo>
                  <a:lnTo>
                    <a:pt x="403" y="554"/>
                  </a:lnTo>
                  <a:lnTo>
                    <a:pt x="409" y="548"/>
                  </a:lnTo>
                  <a:lnTo>
                    <a:pt x="413" y="542"/>
                  </a:lnTo>
                  <a:lnTo>
                    <a:pt x="418" y="537"/>
                  </a:lnTo>
                  <a:lnTo>
                    <a:pt x="422" y="529"/>
                  </a:lnTo>
                  <a:lnTo>
                    <a:pt x="430" y="523"/>
                  </a:lnTo>
                  <a:lnTo>
                    <a:pt x="433" y="516"/>
                  </a:lnTo>
                  <a:lnTo>
                    <a:pt x="439" y="508"/>
                  </a:lnTo>
                  <a:lnTo>
                    <a:pt x="445" y="499"/>
                  </a:lnTo>
                  <a:lnTo>
                    <a:pt x="451" y="491"/>
                  </a:lnTo>
                  <a:lnTo>
                    <a:pt x="452" y="487"/>
                  </a:lnTo>
                  <a:lnTo>
                    <a:pt x="456" y="483"/>
                  </a:lnTo>
                  <a:lnTo>
                    <a:pt x="460" y="478"/>
                  </a:lnTo>
                  <a:lnTo>
                    <a:pt x="464" y="476"/>
                  </a:lnTo>
                  <a:lnTo>
                    <a:pt x="470" y="466"/>
                  </a:lnTo>
                  <a:lnTo>
                    <a:pt x="475" y="459"/>
                  </a:lnTo>
                  <a:lnTo>
                    <a:pt x="477" y="455"/>
                  </a:lnTo>
                  <a:lnTo>
                    <a:pt x="483" y="451"/>
                  </a:lnTo>
                  <a:lnTo>
                    <a:pt x="483" y="445"/>
                  </a:lnTo>
                  <a:lnTo>
                    <a:pt x="489" y="442"/>
                  </a:lnTo>
                  <a:lnTo>
                    <a:pt x="492" y="438"/>
                  </a:lnTo>
                  <a:lnTo>
                    <a:pt x="492" y="432"/>
                  </a:lnTo>
                  <a:lnTo>
                    <a:pt x="496" y="428"/>
                  </a:lnTo>
                  <a:lnTo>
                    <a:pt x="502" y="424"/>
                  </a:lnTo>
                  <a:lnTo>
                    <a:pt x="504" y="419"/>
                  </a:lnTo>
                  <a:lnTo>
                    <a:pt x="508" y="415"/>
                  </a:lnTo>
                  <a:lnTo>
                    <a:pt x="509" y="409"/>
                  </a:lnTo>
                  <a:lnTo>
                    <a:pt x="513" y="405"/>
                  </a:lnTo>
                  <a:lnTo>
                    <a:pt x="515" y="402"/>
                  </a:lnTo>
                  <a:lnTo>
                    <a:pt x="519" y="398"/>
                  </a:lnTo>
                  <a:lnTo>
                    <a:pt x="523" y="392"/>
                  </a:lnTo>
                  <a:lnTo>
                    <a:pt x="525" y="388"/>
                  </a:lnTo>
                  <a:lnTo>
                    <a:pt x="529" y="384"/>
                  </a:lnTo>
                  <a:lnTo>
                    <a:pt x="532" y="379"/>
                  </a:lnTo>
                  <a:lnTo>
                    <a:pt x="534" y="373"/>
                  </a:lnTo>
                  <a:lnTo>
                    <a:pt x="536" y="369"/>
                  </a:lnTo>
                  <a:lnTo>
                    <a:pt x="538" y="362"/>
                  </a:lnTo>
                  <a:lnTo>
                    <a:pt x="542" y="358"/>
                  </a:lnTo>
                  <a:lnTo>
                    <a:pt x="544" y="354"/>
                  </a:lnTo>
                  <a:lnTo>
                    <a:pt x="548" y="346"/>
                  </a:lnTo>
                  <a:lnTo>
                    <a:pt x="549" y="341"/>
                  </a:lnTo>
                  <a:lnTo>
                    <a:pt x="553" y="337"/>
                  </a:lnTo>
                  <a:lnTo>
                    <a:pt x="555" y="329"/>
                  </a:lnTo>
                  <a:lnTo>
                    <a:pt x="559" y="324"/>
                  </a:lnTo>
                  <a:lnTo>
                    <a:pt x="559" y="316"/>
                  </a:lnTo>
                  <a:lnTo>
                    <a:pt x="563" y="310"/>
                  </a:lnTo>
                  <a:lnTo>
                    <a:pt x="565" y="305"/>
                  </a:lnTo>
                  <a:lnTo>
                    <a:pt x="568" y="299"/>
                  </a:lnTo>
                  <a:lnTo>
                    <a:pt x="568" y="291"/>
                  </a:lnTo>
                  <a:lnTo>
                    <a:pt x="572" y="284"/>
                  </a:lnTo>
                  <a:lnTo>
                    <a:pt x="574" y="278"/>
                  </a:lnTo>
                  <a:lnTo>
                    <a:pt x="576" y="272"/>
                  </a:lnTo>
                  <a:lnTo>
                    <a:pt x="578" y="267"/>
                  </a:lnTo>
                  <a:lnTo>
                    <a:pt x="582" y="259"/>
                  </a:lnTo>
                  <a:lnTo>
                    <a:pt x="582" y="250"/>
                  </a:lnTo>
                  <a:lnTo>
                    <a:pt x="584" y="244"/>
                  </a:lnTo>
                  <a:lnTo>
                    <a:pt x="586" y="238"/>
                  </a:lnTo>
                  <a:lnTo>
                    <a:pt x="589" y="231"/>
                  </a:lnTo>
                  <a:lnTo>
                    <a:pt x="591" y="225"/>
                  </a:lnTo>
                  <a:lnTo>
                    <a:pt x="595" y="217"/>
                  </a:lnTo>
                  <a:lnTo>
                    <a:pt x="595" y="212"/>
                  </a:lnTo>
                  <a:lnTo>
                    <a:pt x="597" y="204"/>
                  </a:lnTo>
                  <a:lnTo>
                    <a:pt x="599" y="200"/>
                  </a:lnTo>
                  <a:lnTo>
                    <a:pt x="601" y="192"/>
                  </a:lnTo>
                  <a:lnTo>
                    <a:pt x="603" y="185"/>
                  </a:lnTo>
                  <a:lnTo>
                    <a:pt x="605" y="177"/>
                  </a:lnTo>
                  <a:lnTo>
                    <a:pt x="605" y="172"/>
                  </a:lnTo>
                  <a:lnTo>
                    <a:pt x="606" y="166"/>
                  </a:lnTo>
                  <a:lnTo>
                    <a:pt x="608" y="160"/>
                  </a:lnTo>
                  <a:lnTo>
                    <a:pt x="610" y="154"/>
                  </a:lnTo>
                  <a:lnTo>
                    <a:pt x="612" y="151"/>
                  </a:lnTo>
                  <a:lnTo>
                    <a:pt x="612" y="143"/>
                  </a:lnTo>
                  <a:lnTo>
                    <a:pt x="614" y="139"/>
                  </a:lnTo>
                  <a:lnTo>
                    <a:pt x="616" y="132"/>
                  </a:lnTo>
                  <a:lnTo>
                    <a:pt x="616" y="128"/>
                  </a:lnTo>
                  <a:lnTo>
                    <a:pt x="616" y="122"/>
                  </a:lnTo>
                  <a:lnTo>
                    <a:pt x="618" y="118"/>
                  </a:lnTo>
                  <a:lnTo>
                    <a:pt x="620" y="113"/>
                  </a:lnTo>
                  <a:lnTo>
                    <a:pt x="622" y="109"/>
                  </a:lnTo>
                  <a:lnTo>
                    <a:pt x="624" y="105"/>
                  </a:lnTo>
                  <a:lnTo>
                    <a:pt x="624" y="99"/>
                  </a:lnTo>
                  <a:lnTo>
                    <a:pt x="625" y="96"/>
                  </a:lnTo>
                  <a:lnTo>
                    <a:pt x="625" y="92"/>
                  </a:lnTo>
                  <a:lnTo>
                    <a:pt x="627" y="88"/>
                  </a:lnTo>
                  <a:lnTo>
                    <a:pt x="627" y="82"/>
                  </a:lnTo>
                  <a:lnTo>
                    <a:pt x="627" y="77"/>
                  </a:lnTo>
                  <a:lnTo>
                    <a:pt x="629" y="73"/>
                  </a:lnTo>
                  <a:lnTo>
                    <a:pt x="629" y="71"/>
                  </a:lnTo>
                  <a:lnTo>
                    <a:pt x="629" y="67"/>
                  </a:lnTo>
                  <a:lnTo>
                    <a:pt x="631" y="67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2" y="2"/>
                  </a:lnTo>
                  <a:lnTo>
                    <a:pt x="542" y="6"/>
                  </a:lnTo>
                  <a:lnTo>
                    <a:pt x="542" y="12"/>
                  </a:lnTo>
                  <a:lnTo>
                    <a:pt x="540" y="18"/>
                  </a:lnTo>
                  <a:lnTo>
                    <a:pt x="538" y="27"/>
                  </a:lnTo>
                  <a:lnTo>
                    <a:pt x="538" y="29"/>
                  </a:lnTo>
                  <a:lnTo>
                    <a:pt x="536" y="35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36" y="48"/>
                  </a:lnTo>
                  <a:lnTo>
                    <a:pt x="534" y="54"/>
                  </a:lnTo>
                  <a:lnTo>
                    <a:pt x="534" y="59"/>
                  </a:lnTo>
                  <a:lnTo>
                    <a:pt x="532" y="63"/>
                  </a:lnTo>
                  <a:lnTo>
                    <a:pt x="530" y="71"/>
                  </a:lnTo>
                  <a:lnTo>
                    <a:pt x="530" y="77"/>
                  </a:lnTo>
                  <a:lnTo>
                    <a:pt x="529" y="82"/>
                  </a:lnTo>
                  <a:lnTo>
                    <a:pt x="527" y="90"/>
                  </a:lnTo>
                  <a:lnTo>
                    <a:pt x="525" y="96"/>
                  </a:lnTo>
                  <a:lnTo>
                    <a:pt x="523" y="103"/>
                  </a:lnTo>
                  <a:lnTo>
                    <a:pt x="523" y="109"/>
                  </a:lnTo>
                  <a:lnTo>
                    <a:pt x="523" y="116"/>
                  </a:lnTo>
                  <a:lnTo>
                    <a:pt x="521" y="122"/>
                  </a:lnTo>
                  <a:lnTo>
                    <a:pt x="521" y="132"/>
                  </a:lnTo>
                  <a:lnTo>
                    <a:pt x="519" y="139"/>
                  </a:lnTo>
                  <a:lnTo>
                    <a:pt x="517" y="145"/>
                  </a:lnTo>
                  <a:lnTo>
                    <a:pt x="515" y="153"/>
                  </a:lnTo>
                  <a:lnTo>
                    <a:pt x="513" y="158"/>
                  </a:lnTo>
                  <a:lnTo>
                    <a:pt x="513" y="166"/>
                  </a:lnTo>
                  <a:lnTo>
                    <a:pt x="511" y="173"/>
                  </a:lnTo>
                  <a:lnTo>
                    <a:pt x="509" y="181"/>
                  </a:lnTo>
                  <a:lnTo>
                    <a:pt x="508" y="189"/>
                  </a:lnTo>
                  <a:lnTo>
                    <a:pt x="506" y="196"/>
                  </a:lnTo>
                  <a:lnTo>
                    <a:pt x="506" y="204"/>
                  </a:lnTo>
                  <a:lnTo>
                    <a:pt x="504" y="212"/>
                  </a:lnTo>
                  <a:lnTo>
                    <a:pt x="500" y="217"/>
                  </a:lnTo>
                  <a:lnTo>
                    <a:pt x="498" y="225"/>
                  </a:lnTo>
                  <a:lnTo>
                    <a:pt x="496" y="231"/>
                  </a:lnTo>
                  <a:lnTo>
                    <a:pt x="494" y="240"/>
                  </a:lnTo>
                  <a:lnTo>
                    <a:pt x="492" y="246"/>
                  </a:lnTo>
                  <a:lnTo>
                    <a:pt x="492" y="253"/>
                  </a:lnTo>
                  <a:lnTo>
                    <a:pt x="490" y="261"/>
                  </a:lnTo>
                  <a:lnTo>
                    <a:pt x="487" y="267"/>
                  </a:lnTo>
                  <a:lnTo>
                    <a:pt x="485" y="272"/>
                  </a:lnTo>
                  <a:lnTo>
                    <a:pt x="483" y="280"/>
                  </a:lnTo>
                  <a:lnTo>
                    <a:pt x="481" y="286"/>
                  </a:lnTo>
                  <a:lnTo>
                    <a:pt x="477" y="291"/>
                  </a:lnTo>
                  <a:lnTo>
                    <a:pt x="475" y="297"/>
                  </a:lnTo>
                  <a:lnTo>
                    <a:pt x="473" y="303"/>
                  </a:lnTo>
                  <a:lnTo>
                    <a:pt x="471" y="310"/>
                  </a:lnTo>
                  <a:lnTo>
                    <a:pt x="470" y="314"/>
                  </a:lnTo>
                  <a:lnTo>
                    <a:pt x="468" y="320"/>
                  </a:lnTo>
                  <a:lnTo>
                    <a:pt x="464" y="326"/>
                  </a:lnTo>
                  <a:lnTo>
                    <a:pt x="464" y="329"/>
                  </a:lnTo>
                  <a:lnTo>
                    <a:pt x="462" y="335"/>
                  </a:lnTo>
                  <a:lnTo>
                    <a:pt x="458" y="339"/>
                  </a:lnTo>
                  <a:lnTo>
                    <a:pt x="456" y="343"/>
                  </a:lnTo>
                  <a:lnTo>
                    <a:pt x="452" y="346"/>
                  </a:lnTo>
                  <a:lnTo>
                    <a:pt x="449" y="354"/>
                  </a:lnTo>
                  <a:lnTo>
                    <a:pt x="445" y="360"/>
                  </a:lnTo>
                  <a:lnTo>
                    <a:pt x="439" y="365"/>
                  </a:lnTo>
                  <a:lnTo>
                    <a:pt x="433" y="373"/>
                  </a:lnTo>
                  <a:lnTo>
                    <a:pt x="430" y="379"/>
                  </a:lnTo>
                  <a:lnTo>
                    <a:pt x="424" y="384"/>
                  </a:lnTo>
                  <a:lnTo>
                    <a:pt x="420" y="392"/>
                  </a:lnTo>
                  <a:lnTo>
                    <a:pt x="416" y="398"/>
                  </a:lnTo>
                  <a:lnTo>
                    <a:pt x="411" y="404"/>
                  </a:lnTo>
                  <a:lnTo>
                    <a:pt x="409" y="409"/>
                  </a:lnTo>
                  <a:lnTo>
                    <a:pt x="403" y="415"/>
                  </a:lnTo>
                  <a:lnTo>
                    <a:pt x="399" y="421"/>
                  </a:lnTo>
                  <a:lnTo>
                    <a:pt x="397" y="426"/>
                  </a:lnTo>
                  <a:lnTo>
                    <a:pt x="394" y="430"/>
                  </a:lnTo>
                  <a:lnTo>
                    <a:pt x="390" y="436"/>
                  </a:lnTo>
                  <a:lnTo>
                    <a:pt x="388" y="440"/>
                  </a:lnTo>
                  <a:lnTo>
                    <a:pt x="380" y="449"/>
                  </a:lnTo>
                  <a:lnTo>
                    <a:pt x="376" y="457"/>
                  </a:lnTo>
                  <a:lnTo>
                    <a:pt x="371" y="461"/>
                  </a:lnTo>
                  <a:lnTo>
                    <a:pt x="369" y="468"/>
                  </a:lnTo>
                  <a:lnTo>
                    <a:pt x="365" y="472"/>
                  </a:lnTo>
                  <a:lnTo>
                    <a:pt x="363" y="476"/>
                  </a:lnTo>
                  <a:lnTo>
                    <a:pt x="361" y="476"/>
                  </a:lnTo>
                  <a:lnTo>
                    <a:pt x="361" y="478"/>
                  </a:lnTo>
                  <a:lnTo>
                    <a:pt x="359" y="476"/>
                  </a:lnTo>
                  <a:lnTo>
                    <a:pt x="357" y="476"/>
                  </a:lnTo>
                  <a:lnTo>
                    <a:pt x="354" y="474"/>
                  </a:lnTo>
                  <a:lnTo>
                    <a:pt x="346" y="470"/>
                  </a:lnTo>
                  <a:lnTo>
                    <a:pt x="342" y="470"/>
                  </a:lnTo>
                  <a:lnTo>
                    <a:pt x="338" y="466"/>
                  </a:lnTo>
                  <a:lnTo>
                    <a:pt x="333" y="464"/>
                  </a:lnTo>
                  <a:lnTo>
                    <a:pt x="329" y="461"/>
                  </a:lnTo>
                  <a:lnTo>
                    <a:pt x="323" y="459"/>
                  </a:lnTo>
                  <a:lnTo>
                    <a:pt x="319" y="457"/>
                  </a:lnTo>
                  <a:lnTo>
                    <a:pt x="314" y="453"/>
                  </a:lnTo>
                  <a:lnTo>
                    <a:pt x="308" y="451"/>
                  </a:lnTo>
                  <a:lnTo>
                    <a:pt x="302" y="447"/>
                  </a:lnTo>
                  <a:lnTo>
                    <a:pt x="297" y="443"/>
                  </a:lnTo>
                  <a:lnTo>
                    <a:pt x="289" y="440"/>
                  </a:lnTo>
                  <a:lnTo>
                    <a:pt x="283" y="436"/>
                  </a:lnTo>
                  <a:lnTo>
                    <a:pt x="278" y="430"/>
                  </a:lnTo>
                  <a:lnTo>
                    <a:pt x="270" y="428"/>
                  </a:lnTo>
                  <a:lnTo>
                    <a:pt x="266" y="423"/>
                  </a:lnTo>
                  <a:lnTo>
                    <a:pt x="259" y="419"/>
                  </a:lnTo>
                  <a:lnTo>
                    <a:pt x="253" y="415"/>
                  </a:lnTo>
                  <a:lnTo>
                    <a:pt x="247" y="409"/>
                  </a:lnTo>
                  <a:lnTo>
                    <a:pt x="240" y="404"/>
                  </a:lnTo>
                  <a:lnTo>
                    <a:pt x="234" y="400"/>
                  </a:lnTo>
                  <a:lnTo>
                    <a:pt x="228" y="394"/>
                  </a:lnTo>
                  <a:lnTo>
                    <a:pt x="223" y="388"/>
                  </a:lnTo>
                  <a:lnTo>
                    <a:pt x="217" y="384"/>
                  </a:lnTo>
                  <a:lnTo>
                    <a:pt x="211" y="379"/>
                  </a:lnTo>
                  <a:lnTo>
                    <a:pt x="205" y="371"/>
                  </a:lnTo>
                  <a:lnTo>
                    <a:pt x="198" y="364"/>
                  </a:lnTo>
                  <a:lnTo>
                    <a:pt x="194" y="360"/>
                  </a:lnTo>
                  <a:lnTo>
                    <a:pt x="192" y="356"/>
                  </a:lnTo>
                  <a:lnTo>
                    <a:pt x="188" y="350"/>
                  </a:lnTo>
                  <a:lnTo>
                    <a:pt x="188" y="346"/>
                  </a:lnTo>
                  <a:lnTo>
                    <a:pt x="183" y="341"/>
                  </a:lnTo>
                  <a:lnTo>
                    <a:pt x="179" y="337"/>
                  </a:lnTo>
                  <a:lnTo>
                    <a:pt x="177" y="331"/>
                  </a:lnTo>
                  <a:lnTo>
                    <a:pt x="175" y="326"/>
                  </a:lnTo>
                  <a:lnTo>
                    <a:pt x="169" y="320"/>
                  </a:lnTo>
                  <a:lnTo>
                    <a:pt x="169" y="314"/>
                  </a:lnTo>
                  <a:lnTo>
                    <a:pt x="164" y="308"/>
                  </a:lnTo>
                  <a:lnTo>
                    <a:pt x="162" y="303"/>
                  </a:lnTo>
                  <a:lnTo>
                    <a:pt x="158" y="297"/>
                  </a:lnTo>
                  <a:lnTo>
                    <a:pt x="156" y="291"/>
                  </a:lnTo>
                  <a:lnTo>
                    <a:pt x="152" y="284"/>
                  </a:lnTo>
                  <a:lnTo>
                    <a:pt x="148" y="278"/>
                  </a:lnTo>
                  <a:lnTo>
                    <a:pt x="147" y="272"/>
                  </a:lnTo>
                  <a:lnTo>
                    <a:pt x="143" y="267"/>
                  </a:lnTo>
                  <a:lnTo>
                    <a:pt x="139" y="261"/>
                  </a:lnTo>
                  <a:lnTo>
                    <a:pt x="135" y="253"/>
                  </a:lnTo>
                  <a:lnTo>
                    <a:pt x="133" y="246"/>
                  </a:lnTo>
                  <a:lnTo>
                    <a:pt x="129" y="240"/>
                  </a:lnTo>
                  <a:lnTo>
                    <a:pt x="126" y="232"/>
                  </a:lnTo>
                  <a:lnTo>
                    <a:pt x="126" y="227"/>
                  </a:lnTo>
                  <a:lnTo>
                    <a:pt x="122" y="221"/>
                  </a:lnTo>
                  <a:lnTo>
                    <a:pt x="118" y="213"/>
                  </a:lnTo>
                  <a:lnTo>
                    <a:pt x="116" y="208"/>
                  </a:lnTo>
                  <a:lnTo>
                    <a:pt x="114" y="200"/>
                  </a:lnTo>
                  <a:lnTo>
                    <a:pt x="110" y="194"/>
                  </a:lnTo>
                  <a:lnTo>
                    <a:pt x="107" y="187"/>
                  </a:lnTo>
                  <a:lnTo>
                    <a:pt x="105" y="179"/>
                  </a:lnTo>
                  <a:lnTo>
                    <a:pt x="103" y="173"/>
                  </a:lnTo>
                  <a:lnTo>
                    <a:pt x="99" y="168"/>
                  </a:lnTo>
                  <a:lnTo>
                    <a:pt x="97" y="160"/>
                  </a:lnTo>
                  <a:lnTo>
                    <a:pt x="95" y="154"/>
                  </a:lnTo>
                  <a:lnTo>
                    <a:pt x="93" y="151"/>
                  </a:lnTo>
                  <a:lnTo>
                    <a:pt x="90" y="143"/>
                  </a:lnTo>
                  <a:lnTo>
                    <a:pt x="88" y="139"/>
                  </a:lnTo>
                  <a:lnTo>
                    <a:pt x="86" y="132"/>
                  </a:lnTo>
                  <a:lnTo>
                    <a:pt x="82" y="128"/>
                  </a:lnTo>
                  <a:lnTo>
                    <a:pt x="82" y="120"/>
                  </a:lnTo>
                  <a:lnTo>
                    <a:pt x="78" y="116"/>
                  </a:lnTo>
                  <a:lnTo>
                    <a:pt x="76" y="111"/>
                  </a:lnTo>
                  <a:lnTo>
                    <a:pt x="76" y="107"/>
                  </a:lnTo>
                  <a:lnTo>
                    <a:pt x="74" y="101"/>
                  </a:lnTo>
                  <a:lnTo>
                    <a:pt x="72" y="97"/>
                  </a:lnTo>
                  <a:lnTo>
                    <a:pt x="71" y="92"/>
                  </a:lnTo>
                  <a:lnTo>
                    <a:pt x="69" y="88"/>
                  </a:lnTo>
                  <a:lnTo>
                    <a:pt x="65" y="82"/>
                  </a:lnTo>
                  <a:lnTo>
                    <a:pt x="63" y="77"/>
                  </a:lnTo>
                  <a:lnTo>
                    <a:pt x="61" y="71"/>
                  </a:lnTo>
                  <a:lnTo>
                    <a:pt x="59" y="67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3" y="61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34" y="67"/>
                  </a:lnTo>
                  <a:lnTo>
                    <a:pt x="31" y="71"/>
                  </a:lnTo>
                  <a:lnTo>
                    <a:pt x="27" y="75"/>
                  </a:lnTo>
                  <a:lnTo>
                    <a:pt x="21" y="77"/>
                  </a:lnTo>
                  <a:lnTo>
                    <a:pt x="15" y="80"/>
                  </a:lnTo>
                  <a:lnTo>
                    <a:pt x="12" y="82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2" y="92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4" name="Freeform 62"/>
            <p:cNvSpPr>
              <a:spLocks/>
            </p:cNvSpPr>
            <p:nvPr/>
          </p:nvSpPr>
          <p:spPr bwMode="auto">
            <a:xfrm>
              <a:off x="2553" y="2346"/>
              <a:ext cx="148" cy="117"/>
            </a:xfrm>
            <a:custGeom>
              <a:avLst/>
              <a:gdLst>
                <a:gd name="T0" fmla="*/ 135 w 297"/>
                <a:gd name="T1" fmla="*/ 10 h 234"/>
                <a:gd name="T2" fmla="*/ 120 w 297"/>
                <a:gd name="T3" fmla="*/ 23 h 234"/>
                <a:gd name="T4" fmla="*/ 105 w 297"/>
                <a:gd name="T5" fmla="*/ 38 h 234"/>
                <a:gd name="T6" fmla="*/ 91 w 297"/>
                <a:gd name="T7" fmla="*/ 50 h 234"/>
                <a:gd name="T8" fmla="*/ 80 w 297"/>
                <a:gd name="T9" fmla="*/ 67 h 234"/>
                <a:gd name="T10" fmla="*/ 69 w 297"/>
                <a:gd name="T11" fmla="*/ 82 h 234"/>
                <a:gd name="T12" fmla="*/ 57 w 297"/>
                <a:gd name="T13" fmla="*/ 97 h 234"/>
                <a:gd name="T14" fmla="*/ 48 w 297"/>
                <a:gd name="T15" fmla="*/ 110 h 234"/>
                <a:gd name="T16" fmla="*/ 40 w 297"/>
                <a:gd name="T17" fmla="*/ 128 h 234"/>
                <a:gd name="T18" fmla="*/ 31 w 297"/>
                <a:gd name="T19" fmla="*/ 141 h 234"/>
                <a:gd name="T20" fmla="*/ 25 w 297"/>
                <a:gd name="T21" fmla="*/ 156 h 234"/>
                <a:gd name="T22" fmla="*/ 19 w 297"/>
                <a:gd name="T23" fmla="*/ 168 h 234"/>
                <a:gd name="T24" fmla="*/ 10 w 297"/>
                <a:gd name="T25" fmla="*/ 188 h 234"/>
                <a:gd name="T26" fmla="*/ 4 w 297"/>
                <a:gd name="T27" fmla="*/ 209 h 234"/>
                <a:gd name="T28" fmla="*/ 0 w 297"/>
                <a:gd name="T29" fmla="*/ 225 h 234"/>
                <a:gd name="T30" fmla="*/ 6 w 297"/>
                <a:gd name="T31" fmla="*/ 234 h 234"/>
                <a:gd name="T32" fmla="*/ 23 w 297"/>
                <a:gd name="T33" fmla="*/ 228 h 234"/>
                <a:gd name="T34" fmla="*/ 38 w 297"/>
                <a:gd name="T35" fmla="*/ 225 h 234"/>
                <a:gd name="T36" fmla="*/ 57 w 297"/>
                <a:gd name="T37" fmla="*/ 219 h 234"/>
                <a:gd name="T38" fmla="*/ 76 w 297"/>
                <a:gd name="T39" fmla="*/ 213 h 234"/>
                <a:gd name="T40" fmla="*/ 99 w 297"/>
                <a:gd name="T41" fmla="*/ 209 h 234"/>
                <a:gd name="T42" fmla="*/ 120 w 297"/>
                <a:gd name="T43" fmla="*/ 202 h 234"/>
                <a:gd name="T44" fmla="*/ 143 w 297"/>
                <a:gd name="T45" fmla="*/ 196 h 234"/>
                <a:gd name="T46" fmla="*/ 166 w 297"/>
                <a:gd name="T47" fmla="*/ 188 h 234"/>
                <a:gd name="T48" fmla="*/ 186 w 297"/>
                <a:gd name="T49" fmla="*/ 181 h 234"/>
                <a:gd name="T50" fmla="*/ 202 w 297"/>
                <a:gd name="T51" fmla="*/ 173 h 234"/>
                <a:gd name="T52" fmla="*/ 215 w 297"/>
                <a:gd name="T53" fmla="*/ 162 h 234"/>
                <a:gd name="T54" fmla="*/ 226 w 297"/>
                <a:gd name="T55" fmla="*/ 150 h 234"/>
                <a:gd name="T56" fmla="*/ 240 w 297"/>
                <a:gd name="T57" fmla="*/ 137 h 234"/>
                <a:gd name="T58" fmla="*/ 251 w 297"/>
                <a:gd name="T59" fmla="*/ 122 h 234"/>
                <a:gd name="T60" fmla="*/ 264 w 297"/>
                <a:gd name="T61" fmla="*/ 107 h 234"/>
                <a:gd name="T62" fmla="*/ 272 w 297"/>
                <a:gd name="T63" fmla="*/ 91 h 234"/>
                <a:gd name="T64" fmla="*/ 281 w 297"/>
                <a:gd name="T65" fmla="*/ 78 h 234"/>
                <a:gd name="T66" fmla="*/ 293 w 297"/>
                <a:gd name="T67" fmla="*/ 55 h 234"/>
                <a:gd name="T68" fmla="*/ 297 w 297"/>
                <a:gd name="T69" fmla="*/ 46 h 234"/>
                <a:gd name="T70" fmla="*/ 285 w 297"/>
                <a:gd name="T71" fmla="*/ 40 h 234"/>
                <a:gd name="T72" fmla="*/ 276 w 297"/>
                <a:gd name="T73" fmla="*/ 33 h 234"/>
                <a:gd name="T74" fmla="*/ 257 w 297"/>
                <a:gd name="T75" fmla="*/ 23 h 234"/>
                <a:gd name="T76" fmla="*/ 242 w 297"/>
                <a:gd name="T77" fmla="*/ 15 h 234"/>
                <a:gd name="T78" fmla="*/ 226 w 297"/>
                <a:gd name="T79" fmla="*/ 10 h 234"/>
                <a:gd name="T80" fmla="*/ 207 w 297"/>
                <a:gd name="T81" fmla="*/ 8 h 234"/>
                <a:gd name="T82" fmla="*/ 186 w 297"/>
                <a:gd name="T83" fmla="*/ 4 h 234"/>
                <a:gd name="T84" fmla="*/ 166 w 297"/>
                <a:gd name="T85" fmla="*/ 0 h 234"/>
                <a:gd name="T86" fmla="*/ 150 w 297"/>
                <a:gd name="T87" fmla="*/ 0 h 234"/>
                <a:gd name="T88" fmla="*/ 145 w 297"/>
                <a:gd name="T8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34">
                  <a:moveTo>
                    <a:pt x="145" y="0"/>
                  </a:moveTo>
                  <a:lnTo>
                    <a:pt x="139" y="6"/>
                  </a:lnTo>
                  <a:lnTo>
                    <a:pt x="135" y="10"/>
                  </a:lnTo>
                  <a:lnTo>
                    <a:pt x="129" y="14"/>
                  </a:lnTo>
                  <a:lnTo>
                    <a:pt x="124" y="19"/>
                  </a:lnTo>
                  <a:lnTo>
                    <a:pt x="120" y="23"/>
                  </a:lnTo>
                  <a:lnTo>
                    <a:pt x="114" y="27"/>
                  </a:lnTo>
                  <a:lnTo>
                    <a:pt x="110" y="31"/>
                  </a:lnTo>
                  <a:lnTo>
                    <a:pt x="105" y="38"/>
                  </a:lnTo>
                  <a:lnTo>
                    <a:pt x="99" y="40"/>
                  </a:lnTo>
                  <a:lnTo>
                    <a:pt x="95" y="46"/>
                  </a:lnTo>
                  <a:lnTo>
                    <a:pt x="91" y="50"/>
                  </a:lnTo>
                  <a:lnTo>
                    <a:pt x="88" y="57"/>
                  </a:lnTo>
                  <a:lnTo>
                    <a:pt x="82" y="61"/>
                  </a:lnTo>
                  <a:lnTo>
                    <a:pt x="80" y="67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2"/>
                  </a:lnTo>
                  <a:lnTo>
                    <a:pt x="63" y="88"/>
                  </a:lnTo>
                  <a:lnTo>
                    <a:pt x="59" y="90"/>
                  </a:lnTo>
                  <a:lnTo>
                    <a:pt x="57" y="97"/>
                  </a:lnTo>
                  <a:lnTo>
                    <a:pt x="53" y="101"/>
                  </a:lnTo>
                  <a:lnTo>
                    <a:pt x="51" y="107"/>
                  </a:lnTo>
                  <a:lnTo>
                    <a:pt x="48" y="110"/>
                  </a:lnTo>
                  <a:lnTo>
                    <a:pt x="44" y="118"/>
                  </a:lnTo>
                  <a:lnTo>
                    <a:pt x="42" y="122"/>
                  </a:lnTo>
                  <a:lnTo>
                    <a:pt x="40" y="128"/>
                  </a:lnTo>
                  <a:lnTo>
                    <a:pt x="36" y="133"/>
                  </a:lnTo>
                  <a:lnTo>
                    <a:pt x="32" y="137"/>
                  </a:lnTo>
                  <a:lnTo>
                    <a:pt x="31" y="141"/>
                  </a:lnTo>
                  <a:lnTo>
                    <a:pt x="29" y="147"/>
                  </a:lnTo>
                  <a:lnTo>
                    <a:pt x="27" y="150"/>
                  </a:lnTo>
                  <a:lnTo>
                    <a:pt x="25" y="156"/>
                  </a:lnTo>
                  <a:lnTo>
                    <a:pt x="23" y="160"/>
                  </a:lnTo>
                  <a:lnTo>
                    <a:pt x="21" y="164"/>
                  </a:lnTo>
                  <a:lnTo>
                    <a:pt x="19" y="168"/>
                  </a:lnTo>
                  <a:lnTo>
                    <a:pt x="17" y="173"/>
                  </a:lnTo>
                  <a:lnTo>
                    <a:pt x="12" y="181"/>
                  </a:lnTo>
                  <a:lnTo>
                    <a:pt x="10" y="188"/>
                  </a:lnTo>
                  <a:lnTo>
                    <a:pt x="6" y="196"/>
                  </a:lnTo>
                  <a:lnTo>
                    <a:pt x="6" y="202"/>
                  </a:lnTo>
                  <a:lnTo>
                    <a:pt x="4" y="209"/>
                  </a:lnTo>
                  <a:lnTo>
                    <a:pt x="2" y="213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2" y="230"/>
                  </a:lnTo>
                  <a:lnTo>
                    <a:pt x="6" y="234"/>
                  </a:lnTo>
                  <a:lnTo>
                    <a:pt x="10" y="234"/>
                  </a:lnTo>
                  <a:lnTo>
                    <a:pt x="15" y="230"/>
                  </a:lnTo>
                  <a:lnTo>
                    <a:pt x="23" y="228"/>
                  </a:lnTo>
                  <a:lnTo>
                    <a:pt x="29" y="226"/>
                  </a:lnTo>
                  <a:lnTo>
                    <a:pt x="31" y="225"/>
                  </a:lnTo>
                  <a:lnTo>
                    <a:pt x="38" y="225"/>
                  </a:lnTo>
                  <a:lnTo>
                    <a:pt x="44" y="225"/>
                  </a:lnTo>
                  <a:lnTo>
                    <a:pt x="50" y="221"/>
                  </a:lnTo>
                  <a:lnTo>
                    <a:pt x="57" y="219"/>
                  </a:lnTo>
                  <a:lnTo>
                    <a:pt x="63" y="217"/>
                  </a:lnTo>
                  <a:lnTo>
                    <a:pt x="70" y="215"/>
                  </a:lnTo>
                  <a:lnTo>
                    <a:pt x="76" y="213"/>
                  </a:lnTo>
                  <a:lnTo>
                    <a:pt x="84" y="213"/>
                  </a:lnTo>
                  <a:lnTo>
                    <a:pt x="91" y="211"/>
                  </a:lnTo>
                  <a:lnTo>
                    <a:pt x="99" y="209"/>
                  </a:lnTo>
                  <a:lnTo>
                    <a:pt x="107" y="207"/>
                  </a:lnTo>
                  <a:lnTo>
                    <a:pt x="114" y="204"/>
                  </a:lnTo>
                  <a:lnTo>
                    <a:pt x="120" y="202"/>
                  </a:lnTo>
                  <a:lnTo>
                    <a:pt x="129" y="200"/>
                  </a:lnTo>
                  <a:lnTo>
                    <a:pt x="135" y="198"/>
                  </a:lnTo>
                  <a:lnTo>
                    <a:pt x="143" y="196"/>
                  </a:lnTo>
                  <a:lnTo>
                    <a:pt x="152" y="194"/>
                  </a:lnTo>
                  <a:lnTo>
                    <a:pt x="160" y="192"/>
                  </a:lnTo>
                  <a:lnTo>
                    <a:pt x="166" y="188"/>
                  </a:lnTo>
                  <a:lnTo>
                    <a:pt x="171" y="185"/>
                  </a:lnTo>
                  <a:lnTo>
                    <a:pt x="177" y="183"/>
                  </a:lnTo>
                  <a:lnTo>
                    <a:pt x="186" y="181"/>
                  </a:lnTo>
                  <a:lnTo>
                    <a:pt x="190" y="179"/>
                  </a:lnTo>
                  <a:lnTo>
                    <a:pt x="196" y="177"/>
                  </a:lnTo>
                  <a:lnTo>
                    <a:pt x="202" y="173"/>
                  </a:lnTo>
                  <a:lnTo>
                    <a:pt x="207" y="171"/>
                  </a:lnTo>
                  <a:lnTo>
                    <a:pt x="211" y="166"/>
                  </a:lnTo>
                  <a:lnTo>
                    <a:pt x="215" y="162"/>
                  </a:lnTo>
                  <a:lnTo>
                    <a:pt x="219" y="160"/>
                  </a:lnTo>
                  <a:lnTo>
                    <a:pt x="224" y="154"/>
                  </a:lnTo>
                  <a:lnTo>
                    <a:pt x="226" y="150"/>
                  </a:lnTo>
                  <a:lnTo>
                    <a:pt x="232" y="147"/>
                  </a:lnTo>
                  <a:lnTo>
                    <a:pt x="236" y="141"/>
                  </a:lnTo>
                  <a:lnTo>
                    <a:pt x="240" y="137"/>
                  </a:lnTo>
                  <a:lnTo>
                    <a:pt x="245" y="133"/>
                  </a:lnTo>
                  <a:lnTo>
                    <a:pt x="247" y="128"/>
                  </a:lnTo>
                  <a:lnTo>
                    <a:pt x="251" y="122"/>
                  </a:lnTo>
                  <a:lnTo>
                    <a:pt x="257" y="118"/>
                  </a:lnTo>
                  <a:lnTo>
                    <a:pt x="259" y="110"/>
                  </a:lnTo>
                  <a:lnTo>
                    <a:pt x="264" y="107"/>
                  </a:lnTo>
                  <a:lnTo>
                    <a:pt x="266" y="101"/>
                  </a:lnTo>
                  <a:lnTo>
                    <a:pt x="270" y="97"/>
                  </a:lnTo>
                  <a:lnTo>
                    <a:pt x="272" y="91"/>
                  </a:lnTo>
                  <a:lnTo>
                    <a:pt x="276" y="88"/>
                  </a:lnTo>
                  <a:lnTo>
                    <a:pt x="278" y="82"/>
                  </a:lnTo>
                  <a:lnTo>
                    <a:pt x="281" y="78"/>
                  </a:lnTo>
                  <a:lnTo>
                    <a:pt x="283" y="69"/>
                  </a:lnTo>
                  <a:lnTo>
                    <a:pt x="289" y="63"/>
                  </a:lnTo>
                  <a:lnTo>
                    <a:pt x="293" y="55"/>
                  </a:lnTo>
                  <a:lnTo>
                    <a:pt x="297" y="52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6"/>
                  </a:lnTo>
                  <a:lnTo>
                    <a:pt x="291" y="42"/>
                  </a:lnTo>
                  <a:lnTo>
                    <a:pt x="285" y="40"/>
                  </a:lnTo>
                  <a:lnTo>
                    <a:pt x="283" y="38"/>
                  </a:lnTo>
                  <a:lnTo>
                    <a:pt x="278" y="34"/>
                  </a:lnTo>
                  <a:lnTo>
                    <a:pt x="276" y="33"/>
                  </a:lnTo>
                  <a:lnTo>
                    <a:pt x="268" y="27"/>
                  </a:lnTo>
                  <a:lnTo>
                    <a:pt x="264" y="27"/>
                  </a:lnTo>
                  <a:lnTo>
                    <a:pt x="257" y="23"/>
                  </a:lnTo>
                  <a:lnTo>
                    <a:pt x="253" y="19"/>
                  </a:lnTo>
                  <a:lnTo>
                    <a:pt x="247" y="17"/>
                  </a:lnTo>
                  <a:lnTo>
                    <a:pt x="242" y="15"/>
                  </a:lnTo>
                  <a:lnTo>
                    <a:pt x="238" y="14"/>
                  </a:lnTo>
                  <a:lnTo>
                    <a:pt x="234" y="12"/>
                  </a:lnTo>
                  <a:lnTo>
                    <a:pt x="226" y="10"/>
                  </a:lnTo>
                  <a:lnTo>
                    <a:pt x="223" y="10"/>
                  </a:lnTo>
                  <a:lnTo>
                    <a:pt x="213" y="8"/>
                  </a:lnTo>
                  <a:lnTo>
                    <a:pt x="207" y="8"/>
                  </a:lnTo>
                  <a:lnTo>
                    <a:pt x="202" y="6"/>
                  </a:lnTo>
                  <a:lnTo>
                    <a:pt x="192" y="4"/>
                  </a:lnTo>
                  <a:lnTo>
                    <a:pt x="186" y="4"/>
                  </a:lnTo>
                  <a:lnTo>
                    <a:pt x="179" y="4"/>
                  </a:lnTo>
                  <a:lnTo>
                    <a:pt x="171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5" name="Freeform 63"/>
            <p:cNvSpPr>
              <a:spLocks/>
            </p:cNvSpPr>
            <p:nvPr/>
          </p:nvSpPr>
          <p:spPr bwMode="auto">
            <a:xfrm>
              <a:off x="2634" y="1944"/>
              <a:ext cx="147" cy="149"/>
            </a:xfrm>
            <a:custGeom>
              <a:avLst/>
              <a:gdLst>
                <a:gd name="T0" fmla="*/ 2 w 292"/>
                <a:gd name="T1" fmla="*/ 13 h 297"/>
                <a:gd name="T2" fmla="*/ 0 w 292"/>
                <a:gd name="T3" fmla="*/ 34 h 297"/>
                <a:gd name="T4" fmla="*/ 2 w 292"/>
                <a:gd name="T5" fmla="*/ 55 h 297"/>
                <a:gd name="T6" fmla="*/ 3 w 292"/>
                <a:gd name="T7" fmla="*/ 74 h 297"/>
                <a:gd name="T8" fmla="*/ 7 w 292"/>
                <a:gd name="T9" fmla="*/ 93 h 297"/>
                <a:gd name="T10" fmla="*/ 15 w 292"/>
                <a:gd name="T11" fmla="*/ 114 h 297"/>
                <a:gd name="T12" fmla="*/ 22 w 292"/>
                <a:gd name="T13" fmla="*/ 133 h 297"/>
                <a:gd name="T14" fmla="*/ 30 w 292"/>
                <a:gd name="T15" fmla="*/ 152 h 297"/>
                <a:gd name="T16" fmla="*/ 41 w 292"/>
                <a:gd name="T17" fmla="*/ 169 h 297"/>
                <a:gd name="T18" fmla="*/ 49 w 292"/>
                <a:gd name="T19" fmla="*/ 184 h 297"/>
                <a:gd name="T20" fmla="*/ 60 w 292"/>
                <a:gd name="T21" fmla="*/ 203 h 297"/>
                <a:gd name="T22" fmla="*/ 72 w 292"/>
                <a:gd name="T23" fmla="*/ 217 h 297"/>
                <a:gd name="T24" fmla="*/ 81 w 292"/>
                <a:gd name="T25" fmla="*/ 232 h 297"/>
                <a:gd name="T26" fmla="*/ 97 w 292"/>
                <a:gd name="T27" fmla="*/ 247 h 297"/>
                <a:gd name="T28" fmla="*/ 116 w 292"/>
                <a:gd name="T29" fmla="*/ 270 h 297"/>
                <a:gd name="T30" fmla="*/ 129 w 292"/>
                <a:gd name="T31" fmla="*/ 285 h 297"/>
                <a:gd name="T32" fmla="*/ 140 w 292"/>
                <a:gd name="T33" fmla="*/ 297 h 297"/>
                <a:gd name="T34" fmla="*/ 148 w 292"/>
                <a:gd name="T35" fmla="*/ 297 h 297"/>
                <a:gd name="T36" fmla="*/ 163 w 292"/>
                <a:gd name="T37" fmla="*/ 297 h 297"/>
                <a:gd name="T38" fmla="*/ 178 w 292"/>
                <a:gd name="T39" fmla="*/ 295 h 297"/>
                <a:gd name="T40" fmla="*/ 199 w 292"/>
                <a:gd name="T41" fmla="*/ 293 h 297"/>
                <a:gd name="T42" fmla="*/ 218 w 292"/>
                <a:gd name="T43" fmla="*/ 291 h 297"/>
                <a:gd name="T44" fmla="*/ 237 w 292"/>
                <a:gd name="T45" fmla="*/ 289 h 297"/>
                <a:gd name="T46" fmla="*/ 254 w 292"/>
                <a:gd name="T47" fmla="*/ 287 h 297"/>
                <a:gd name="T48" fmla="*/ 268 w 292"/>
                <a:gd name="T49" fmla="*/ 285 h 297"/>
                <a:gd name="T50" fmla="*/ 279 w 292"/>
                <a:gd name="T51" fmla="*/ 281 h 297"/>
                <a:gd name="T52" fmla="*/ 279 w 292"/>
                <a:gd name="T53" fmla="*/ 268 h 297"/>
                <a:gd name="T54" fmla="*/ 281 w 292"/>
                <a:gd name="T55" fmla="*/ 253 h 297"/>
                <a:gd name="T56" fmla="*/ 283 w 292"/>
                <a:gd name="T57" fmla="*/ 236 h 297"/>
                <a:gd name="T58" fmla="*/ 285 w 292"/>
                <a:gd name="T59" fmla="*/ 217 h 297"/>
                <a:gd name="T60" fmla="*/ 285 w 292"/>
                <a:gd name="T61" fmla="*/ 198 h 297"/>
                <a:gd name="T62" fmla="*/ 287 w 292"/>
                <a:gd name="T63" fmla="*/ 177 h 297"/>
                <a:gd name="T64" fmla="*/ 288 w 292"/>
                <a:gd name="T65" fmla="*/ 158 h 297"/>
                <a:gd name="T66" fmla="*/ 290 w 292"/>
                <a:gd name="T67" fmla="*/ 141 h 297"/>
                <a:gd name="T68" fmla="*/ 292 w 292"/>
                <a:gd name="T69" fmla="*/ 131 h 297"/>
                <a:gd name="T70" fmla="*/ 288 w 292"/>
                <a:gd name="T71" fmla="*/ 118 h 297"/>
                <a:gd name="T72" fmla="*/ 279 w 292"/>
                <a:gd name="T73" fmla="*/ 108 h 297"/>
                <a:gd name="T74" fmla="*/ 262 w 292"/>
                <a:gd name="T75" fmla="*/ 93 h 297"/>
                <a:gd name="T76" fmla="*/ 239 w 292"/>
                <a:gd name="T77" fmla="*/ 78 h 297"/>
                <a:gd name="T78" fmla="*/ 226 w 292"/>
                <a:gd name="T79" fmla="*/ 68 h 297"/>
                <a:gd name="T80" fmla="*/ 212 w 292"/>
                <a:gd name="T81" fmla="*/ 61 h 297"/>
                <a:gd name="T82" fmla="*/ 201 w 292"/>
                <a:gd name="T83" fmla="*/ 53 h 297"/>
                <a:gd name="T84" fmla="*/ 186 w 292"/>
                <a:gd name="T85" fmla="*/ 46 h 297"/>
                <a:gd name="T86" fmla="*/ 169 w 292"/>
                <a:gd name="T87" fmla="*/ 40 h 297"/>
                <a:gd name="T88" fmla="*/ 150 w 292"/>
                <a:gd name="T89" fmla="*/ 32 h 297"/>
                <a:gd name="T90" fmla="*/ 129 w 292"/>
                <a:gd name="T91" fmla="*/ 27 h 297"/>
                <a:gd name="T92" fmla="*/ 106 w 292"/>
                <a:gd name="T93" fmla="*/ 21 h 297"/>
                <a:gd name="T94" fmla="*/ 81 w 292"/>
                <a:gd name="T95" fmla="*/ 15 h 297"/>
                <a:gd name="T96" fmla="*/ 60 w 292"/>
                <a:gd name="T97" fmla="*/ 11 h 297"/>
                <a:gd name="T98" fmla="*/ 41 w 292"/>
                <a:gd name="T99" fmla="*/ 8 h 297"/>
                <a:gd name="T100" fmla="*/ 24 w 292"/>
                <a:gd name="T101" fmla="*/ 4 h 297"/>
                <a:gd name="T102" fmla="*/ 11 w 292"/>
                <a:gd name="T103" fmla="*/ 0 h 297"/>
                <a:gd name="T104" fmla="*/ 3 w 292"/>
                <a:gd name="T10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297">
                  <a:moveTo>
                    <a:pt x="3" y="0"/>
                  </a:moveTo>
                  <a:lnTo>
                    <a:pt x="2" y="8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2" y="68"/>
                  </a:lnTo>
                  <a:lnTo>
                    <a:pt x="3" y="74"/>
                  </a:lnTo>
                  <a:lnTo>
                    <a:pt x="5" y="80"/>
                  </a:lnTo>
                  <a:lnTo>
                    <a:pt x="7" y="87"/>
                  </a:lnTo>
                  <a:lnTo>
                    <a:pt x="7" y="93"/>
                  </a:lnTo>
                  <a:lnTo>
                    <a:pt x="11" y="101"/>
                  </a:lnTo>
                  <a:lnTo>
                    <a:pt x="13" y="108"/>
                  </a:lnTo>
                  <a:lnTo>
                    <a:pt x="15" y="114"/>
                  </a:lnTo>
                  <a:lnTo>
                    <a:pt x="17" y="120"/>
                  </a:lnTo>
                  <a:lnTo>
                    <a:pt x="21" y="125"/>
                  </a:lnTo>
                  <a:lnTo>
                    <a:pt x="22" y="133"/>
                  </a:lnTo>
                  <a:lnTo>
                    <a:pt x="24" y="139"/>
                  </a:lnTo>
                  <a:lnTo>
                    <a:pt x="28" y="144"/>
                  </a:lnTo>
                  <a:lnTo>
                    <a:pt x="30" y="152"/>
                  </a:lnTo>
                  <a:lnTo>
                    <a:pt x="34" y="158"/>
                  </a:lnTo>
                  <a:lnTo>
                    <a:pt x="38" y="162"/>
                  </a:lnTo>
                  <a:lnTo>
                    <a:pt x="41" y="169"/>
                  </a:lnTo>
                  <a:lnTo>
                    <a:pt x="43" y="175"/>
                  </a:lnTo>
                  <a:lnTo>
                    <a:pt x="47" y="181"/>
                  </a:lnTo>
                  <a:lnTo>
                    <a:pt x="49" y="184"/>
                  </a:lnTo>
                  <a:lnTo>
                    <a:pt x="55" y="192"/>
                  </a:lnTo>
                  <a:lnTo>
                    <a:pt x="59" y="196"/>
                  </a:lnTo>
                  <a:lnTo>
                    <a:pt x="60" y="203"/>
                  </a:lnTo>
                  <a:lnTo>
                    <a:pt x="64" y="207"/>
                  </a:lnTo>
                  <a:lnTo>
                    <a:pt x="70" y="213"/>
                  </a:lnTo>
                  <a:lnTo>
                    <a:pt x="72" y="217"/>
                  </a:lnTo>
                  <a:lnTo>
                    <a:pt x="76" y="222"/>
                  </a:lnTo>
                  <a:lnTo>
                    <a:pt x="79" y="226"/>
                  </a:lnTo>
                  <a:lnTo>
                    <a:pt x="81" y="232"/>
                  </a:lnTo>
                  <a:lnTo>
                    <a:pt x="87" y="236"/>
                  </a:lnTo>
                  <a:lnTo>
                    <a:pt x="91" y="241"/>
                  </a:lnTo>
                  <a:lnTo>
                    <a:pt x="97" y="247"/>
                  </a:lnTo>
                  <a:lnTo>
                    <a:pt x="102" y="257"/>
                  </a:lnTo>
                  <a:lnTo>
                    <a:pt x="110" y="264"/>
                  </a:lnTo>
                  <a:lnTo>
                    <a:pt x="116" y="270"/>
                  </a:lnTo>
                  <a:lnTo>
                    <a:pt x="119" y="274"/>
                  </a:lnTo>
                  <a:lnTo>
                    <a:pt x="125" y="281"/>
                  </a:lnTo>
                  <a:lnTo>
                    <a:pt x="129" y="285"/>
                  </a:lnTo>
                  <a:lnTo>
                    <a:pt x="133" y="289"/>
                  </a:lnTo>
                  <a:lnTo>
                    <a:pt x="138" y="295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6" y="297"/>
                  </a:lnTo>
                  <a:lnTo>
                    <a:pt x="148" y="297"/>
                  </a:lnTo>
                  <a:lnTo>
                    <a:pt x="154" y="297"/>
                  </a:lnTo>
                  <a:lnTo>
                    <a:pt x="157" y="297"/>
                  </a:lnTo>
                  <a:lnTo>
                    <a:pt x="163" y="297"/>
                  </a:lnTo>
                  <a:lnTo>
                    <a:pt x="167" y="295"/>
                  </a:lnTo>
                  <a:lnTo>
                    <a:pt x="173" y="295"/>
                  </a:lnTo>
                  <a:lnTo>
                    <a:pt x="178" y="295"/>
                  </a:lnTo>
                  <a:lnTo>
                    <a:pt x="186" y="295"/>
                  </a:lnTo>
                  <a:lnTo>
                    <a:pt x="193" y="293"/>
                  </a:lnTo>
                  <a:lnTo>
                    <a:pt x="199" y="293"/>
                  </a:lnTo>
                  <a:lnTo>
                    <a:pt x="207" y="293"/>
                  </a:lnTo>
                  <a:lnTo>
                    <a:pt x="212" y="293"/>
                  </a:lnTo>
                  <a:lnTo>
                    <a:pt x="218" y="291"/>
                  </a:lnTo>
                  <a:lnTo>
                    <a:pt x="224" y="291"/>
                  </a:lnTo>
                  <a:lnTo>
                    <a:pt x="231" y="289"/>
                  </a:lnTo>
                  <a:lnTo>
                    <a:pt x="237" y="289"/>
                  </a:lnTo>
                  <a:lnTo>
                    <a:pt x="243" y="287"/>
                  </a:lnTo>
                  <a:lnTo>
                    <a:pt x="249" y="287"/>
                  </a:lnTo>
                  <a:lnTo>
                    <a:pt x="254" y="287"/>
                  </a:lnTo>
                  <a:lnTo>
                    <a:pt x="260" y="287"/>
                  </a:lnTo>
                  <a:lnTo>
                    <a:pt x="266" y="287"/>
                  </a:lnTo>
                  <a:lnTo>
                    <a:pt x="268" y="285"/>
                  </a:lnTo>
                  <a:lnTo>
                    <a:pt x="271" y="285"/>
                  </a:lnTo>
                  <a:lnTo>
                    <a:pt x="275" y="283"/>
                  </a:lnTo>
                  <a:lnTo>
                    <a:pt x="279" y="281"/>
                  </a:lnTo>
                  <a:lnTo>
                    <a:pt x="281" y="279"/>
                  </a:lnTo>
                  <a:lnTo>
                    <a:pt x="279" y="274"/>
                  </a:lnTo>
                  <a:lnTo>
                    <a:pt x="279" y="268"/>
                  </a:lnTo>
                  <a:lnTo>
                    <a:pt x="279" y="264"/>
                  </a:lnTo>
                  <a:lnTo>
                    <a:pt x="281" y="259"/>
                  </a:lnTo>
                  <a:lnTo>
                    <a:pt x="281" y="253"/>
                  </a:lnTo>
                  <a:lnTo>
                    <a:pt x="281" y="249"/>
                  </a:lnTo>
                  <a:lnTo>
                    <a:pt x="281" y="243"/>
                  </a:lnTo>
                  <a:lnTo>
                    <a:pt x="283" y="236"/>
                  </a:lnTo>
                  <a:lnTo>
                    <a:pt x="283" y="230"/>
                  </a:lnTo>
                  <a:lnTo>
                    <a:pt x="285" y="224"/>
                  </a:lnTo>
                  <a:lnTo>
                    <a:pt x="285" y="217"/>
                  </a:lnTo>
                  <a:lnTo>
                    <a:pt x="285" y="211"/>
                  </a:lnTo>
                  <a:lnTo>
                    <a:pt x="285" y="205"/>
                  </a:lnTo>
                  <a:lnTo>
                    <a:pt x="285" y="198"/>
                  </a:lnTo>
                  <a:lnTo>
                    <a:pt x="285" y="192"/>
                  </a:lnTo>
                  <a:lnTo>
                    <a:pt x="287" y="182"/>
                  </a:lnTo>
                  <a:lnTo>
                    <a:pt x="287" y="177"/>
                  </a:lnTo>
                  <a:lnTo>
                    <a:pt x="288" y="171"/>
                  </a:lnTo>
                  <a:lnTo>
                    <a:pt x="288" y="163"/>
                  </a:lnTo>
                  <a:lnTo>
                    <a:pt x="288" y="158"/>
                  </a:lnTo>
                  <a:lnTo>
                    <a:pt x="290" y="152"/>
                  </a:lnTo>
                  <a:lnTo>
                    <a:pt x="290" y="148"/>
                  </a:lnTo>
                  <a:lnTo>
                    <a:pt x="290" y="141"/>
                  </a:lnTo>
                  <a:lnTo>
                    <a:pt x="290" y="137"/>
                  </a:lnTo>
                  <a:lnTo>
                    <a:pt x="290" y="133"/>
                  </a:lnTo>
                  <a:lnTo>
                    <a:pt x="292" y="131"/>
                  </a:lnTo>
                  <a:lnTo>
                    <a:pt x="292" y="124"/>
                  </a:lnTo>
                  <a:lnTo>
                    <a:pt x="292" y="122"/>
                  </a:lnTo>
                  <a:lnTo>
                    <a:pt x="288" y="118"/>
                  </a:lnTo>
                  <a:lnTo>
                    <a:pt x="287" y="116"/>
                  </a:lnTo>
                  <a:lnTo>
                    <a:pt x="285" y="112"/>
                  </a:lnTo>
                  <a:lnTo>
                    <a:pt x="279" y="108"/>
                  </a:lnTo>
                  <a:lnTo>
                    <a:pt x="275" y="103"/>
                  </a:lnTo>
                  <a:lnTo>
                    <a:pt x="268" y="99"/>
                  </a:lnTo>
                  <a:lnTo>
                    <a:pt x="262" y="93"/>
                  </a:lnTo>
                  <a:lnTo>
                    <a:pt x="254" y="89"/>
                  </a:lnTo>
                  <a:lnTo>
                    <a:pt x="247" y="82"/>
                  </a:lnTo>
                  <a:lnTo>
                    <a:pt x="239" y="78"/>
                  </a:lnTo>
                  <a:lnTo>
                    <a:pt x="235" y="74"/>
                  </a:lnTo>
                  <a:lnTo>
                    <a:pt x="231" y="72"/>
                  </a:lnTo>
                  <a:lnTo>
                    <a:pt x="226" y="68"/>
                  </a:lnTo>
                  <a:lnTo>
                    <a:pt x="224" y="67"/>
                  </a:lnTo>
                  <a:lnTo>
                    <a:pt x="218" y="63"/>
                  </a:lnTo>
                  <a:lnTo>
                    <a:pt x="212" y="61"/>
                  </a:lnTo>
                  <a:lnTo>
                    <a:pt x="209" y="59"/>
                  </a:lnTo>
                  <a:lnTo>
                    <a:pt x="207" y="57"/>
                  </a:lnTo>
                  <a:lnTo>
                    <a:pt x="201" y="53"/>
                  </a:lnTo>
                  <a:lnTo>
                    <a:pt x="195" y="51"/>
                  </a:lnTo>
                  <a:lnTo>
                    <a:pt x="192" y="48"/>
                  </a:lnTo>
                  <a:lnTo>
                    <a:pt x="186" y="46"/>
                  </a:lnTo>
                  <a:lnTo>
                    <a:pt x="180" y="44"/>
                  </a:lnTo>
                  <a:lnTo>
                    <a:pt x="174" y="42"/>
                  </a:lnTo>
                  <a:lnTo>
                    <a:pt x="169" y="40"/>
                  </a:lnTo>
                  <a:lnTo>
                    <a:pt x="163" y="38"/>
                  </a:lnTo>
                  <a:lnTo>
                    <a:pt x="157" y="36"/>
                  </a:lnTo>
                  <a:lnTo>
                    <a:pt x="150" y="32"/>
                  </a:lnTo>
                  <a:lnTo>
                    <a:pt x="142" y="30"/>
                  </a:lnTo>
                  <a:lnTo>
                    <a:pt x="136" y="29"/>
                  </a:lnTo>
                  <a:lnTo>
                    <a:pt x="129" y="27"/>
                  </a:lnTo>
                  <a:lnTo>
                    <a:pt x="119" y="25"/>
                  </a:lnTo>
                  <a:lnTo>
                    <a:pt x="114" y="23"/>
                  </a:lnTo>
                  <a:lnTo>
                    <a:pt x="106" y="21"/>
                  </a:lnTo>
                  <a:lnTo>
                    <a:pt x="98" y="19"/>
                  </a:lnTo>
                  <a:lnTo>
                    <a:pt x="91" y="17"/>
                  </a:lnTo>
                  <a:lnTo>
                    <a:pt x="81" y="15"/>
                  </a:lnTo>
                  <a:lnTo>
                    <a:pt x="76" y="15"/>
                  </a:lnTo>
                  <a:lnTo>
                    <a:pt x="68" y="11"/>
                  </a:lnTo>
                  <a:lnTo>
                    <a:pt x="60" y="11"/>
                  </a:lnTo>
                  <a:lnTo>
                    <a:pt x="53" y="9"/>
                  </a:lnTo>
                  <a:lnTo>
                    <a:pt x="47" y="8"/>
                  </a:lnTo>
                  <a:lnTo>
                    <a:pt x="41" y="8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6" name="Freeform 64"/>
            <p:cNvSpPr>
              <a:spLocks/>
            </p:cNvSpPr>
            <p:nvPr/>
          </p:nvSpPr>
          <p:spPr bwMode="auto">
            <a:xfrm>
              <a:off x="3034" y="1893"/>
              <a:ext cx="132" cy="167"/>
            </a:xfrm>
            <a:custGeom>
              <a:avLst/>
              <a:gdLst>
                <a:gd name="T0" fmla="*/ 34 w 264"/>
                <a:gd name="T1" fmla="*/ 324 h 335"/>
                <a:gd name="T2" fmla="*/ 30 w 264"/>
                <a:gd name="T3" fmla="*/ 306 h 335"/>
                <a:gd name="T4" fmla="*/ 26 w 264"/>
                <a:gd name="T5" fmla="*/ 287 h 335"/>
                <a:gd name="T6" fmla="*/ 24 w 264"/>
                <a:gd name="T7" fmla="*/ 270 h 335"/>
                <a:gd name="T8" fmla="*/ 19 w 264"/>
                <a:gd name="T9" fmla="*/ 255 h 335"/>
                <a:gd name="T10" fmla="*/ 13 w 264"/>
                <a:gd name="T11" fmla="*/ 236 h 335"/>
                <a:gd name="T12" fmla="*/ 9 w 264"/>
                <a:gd name="T13" fmla="*/ 223 h 335"/>
                <a:gd name="T14" fmla="*/ 3 w 264"/>
                <a:gd name="T15" fmla="*/ 208 h 335"/>
                <a:gd name="T16" fmla="*/ 0 w 264"/>
                <a:gd name="T17" fmla="*/ 190 h 335"/>
                <a:gd name="T18" fmla="*/ 2 w 264"/>
                <a:gd name="T19" fmla="*/ 175 h 335"/>
                <a:gd name="T20" fmla="*/ 9 w 264"/>
                <a:gd name="T21" fmla="*/ 162 h 335"/>
                <a:gd name="T22" fmla="*/ 24 w 264"/>
                <a:gd name="T23" fmla="*/ 143 h 335"/>
                <a:gd name="T24" fmla="*/ 45 w 264"/>
                <a:gd name="T25" fmla="*/ 122 h 335"/>
                <a:gd name="T26" fmla="*/ 59 w 264"/>
                <a:gd name="T27" fmla="*/ 107 h 335"/>
                <a:gd name="T28" fmla="*/ 74 w 264"/>
                <a:gd name="T29" fmla="*/ 92 h 335"/>
                <a:gd name="T30" fmla="*/ 93 w 264"/>
                <a:gd name="T31" fmla="*/ 76 h 335"/>
                <a:gd name="T32" fmla="*/ 114 w 264"/>
                <a:gd name="T33" fmla="*/ 59 h 335"/>
                <a:gd name="T34" fmla="*/ 133 w 264"/>
                <a:gd name="T35" fmla="*/ 44 h 335"/>
                <a:gd name="T36" fmla="*/ 154 w 264"/>
                <a:gd name="T37" fmla="*/ 31 h 335"/>
                <a:gd name="T38" fmla="*/ 175 w 264"/>
                <a:gd name="T39" fmla="*/ 19 h 335"/>
                <a:gd name="T40" fmla="*/ 192 w 264"/>
                <a:gd name="T41" fmla="*/ 12 h 335"/>
                <a:gd name="T42" fmla="*/ 209 w 264"/>
                <a:gd name="T43" fmla="*/ 8 h 335"/>
                <a:gd name="T44" fmla="*/ 226 w 264"/>
                <a:gd name="T45" fmla="*/ 4 h 335"/>
                <a:gd name="T46" fmla="*/ 239 w 264"/>
                <a:gd name="T47" fmla="*/ 0 h 335"/>
                <a:gd name="T48" fmla="*/ 251 w 264"/>
                <a:gd name="T49" fmla="*/ 0 h 335"/>
                <a:gd name="T50" fmla="*/ 262 w 264"/>
                <a:gd name="T51" fmla="*/ 0 h 335"/>
                <a:gd name="T52" fmla="*/ 262 w 264"/>
                <a:gd name="T53" fmla="*/ 4 h 335"/>
                <a:gd name="T54" fmla="*/ 262 w 264"/>
                <a:gd name="T55" fmla="*/ 14 h 335"/>
                <a:gd name="T56" fmla="*/ 262 w 264"/>
                <a:gd name="T57" fmla="*/ 35 h 335"/>
                <a:gd name="T58" fmla="*/ 262 w 264"/>
                <a:gd name="T59" fmla="*/ 48 h 335"/>
                <a:gd name="T60" fmla="*/ 262 w 264"/>
                <a:gd name="T61" fmla="*/ 61 h 335"/>
                <a:gd name="T62" fmla="*/ 260 w 264"/>
                <a:gd name="T63" fmla="*/ 76 h 335"/>
                <a:gd name="T64" fmla="*/ 260 w 264"/>
                <a:gd name="T65" fmla="*/ 92 h 335"/>
                <a:gd name="T66" fmla="*/ 260 w 264"/>
                <a:gd name="T67" fmla="*/ 111 h 335"/>
                <a:gd name="T68" fmla="*/ 260 w 264"/>
                <a:gd name="T69" fmla="*/ 126 h 335"/>
                <a:gd name="T70" fmla="*/ 258 w 264"/>
                <a:gd name="T71" fmla="*/ 143 h 335"/>
                <a:gd name="T72" fmla="*/ 258 w 264"/>
                <a:gd name="T73" fmla="*/ 160 h 335"/>
                <a:gd name="T74" fmla="*/ 254 w 264"/>
                <a:gd name="T75" fmla="*/ 175 h 335"/>
                <a:gd name="T76" fmla="*/ 252 w 264"/>
                <a:gd name="T77" fmla="*/ 194 h 335"/>
                <a:gd name="T78" fmla="*/ 251 w 264"/>
                <a:gd name="T79" fmla="*/ 208 h 335"/>
                <a:gd name="T80" fmla="*/ 251 w 264"/>
                <a:gd name="T81" fmla="*/ 223 h 335"/>
                <a:gd name="T82" fmla="*/ 247 w 264"/>
                <a:gd name="T83" fmla="*/ 236 h 335"/>
                <a:gd name="T84" fmla="*/ 241 w 264"/>
                <a:gd name="T85" fmla="*/ 255 h 335"/>
                <a:gd name="T86" fmla="*/ 233 w 264"/>
                <a:gd name="T87" fmla="*/ 270 h 335"/>
                <a:gd name="T88" fmla="*/ 220 w 264"/>
                <a:gd name="T89" fmla="*/ 282 h 335"/>
                <a:gd name="T90" fmla="*/ 201 w 264"/>
                <a:gd name="T91" fmla="*/ 293 h 335"/>
                <a:gd name="T92" fmla="*/ 186 w 264"/>
                <a:gd name="T93" fmla="*/ 299 h 335"/>
                <a:gd name="T94" fmla="*/ 173 w 264"/>
                <a:gd name="T95" fmla="*/ 303 h 335"/>
                <a:gd name="T96" fmla="*/ 159 w 264"/>
                <a:gd name="T97" fmla="*/ 308 h 335"/>
                <a:gd name="T98" fmla="*/ 148 w 264"/>
                <a:gd name="T99" fmla="*/ 312 h 335"/>
                <a:gd name="T100" fmla="*/ 133 w 264"/>
                <a:gd name="T101" fmla="*/ 316 h 335"/>
                <a:gd name="T102" fmla="*/ 119 w 264"/>
                <a:gd name="T103" fmla="*/ 318 h 335"/>
                <a:gd name="T104" fmla="*/ 106 w 264"/>
                <a:gd name="T105" fmla="*/ 322 h 335"/>
                <a:gd name="T106" fmla="*/ 81 w 264"/>
                <a:gd name="T107" fmla="*/ 327 h 335"/>
                <a:gd name="T108" fmla="*/ 61 w 264"/>
                <a:gd name="T109" fmla="*/ 329 h 335"/>
                <a:gd name="T110" fmla="*/ 45 w 264"/>
                <a:gd name="T111" fmla="*/ 331 h 335"/>
                <a:gd name="T112" fmla="*/ 34 w 264"/>
                <a:gd name="T11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335">
                  <a:moveTo>
                    <a:pt x="34" y="335"/>
                  </a:moveTo>
                  <a:lnTo>
                    <a:pt x="34" y="327"/>
                  </a:lnTo>
                  <a:lnTo>
                    <a:pt x="34" y="324"/>
                  </a:lnTo>
                  <a:lnTo>
                    <a:pt x="32" y="316"/>
                  </a:lnTo>
                  <a:lnTo>
                    <a:pt x="32" y="312"/>
                  </a:lnTo>
                  <a:lnTo>
                    <a:pt x="30" y="306"/>
                  </a:lnTo>
                  <a:lnTo>
                    <a:pt x="28" y="299"/>
                  </a:lnTo>
                  <a:lnTo>
                    <a:pt x="28" y="295"/>
                  </a:lnTo>
                  <a:lnTo>
                    <a:pt x="26" y="287"/>
                  </a:lnTo>
                  <a:lnTo>
                    <a:pt x="24" y="282"/>
                  </a:lnTo>
                  <a:lnTo>
                    <a:pt x="24" y="278"/>
                  </a:lnTo>
                  <a:lnTo>
                    <a:pt x="24" y="270"/>
                  </a:lnTo>
                  <a:lnTo>
                    <a:pt x="22" y="265"/>
                  </a:lnTo>
                  <a:lnTo>
                    <a:pt x="21" y="259"/>
                  </a:lnTo>
                  <a:lnTo>
                    <a:pt x="19" y="255"/>
                  </a:lnTo>
                  <a:lnTo>
                    <a:pt x="17" y="247"/>
                  </a:lnTo>
                  <a:lnTo>
                    <a:pt x="15" y="244"/>
                  </a:lnTo>
                  <a:lnTo>
                    <a:pt x="13" y="236"/>
                  </a:lnTo>
                  <a:lnTo>
                    <a:pt x="11" y="232"/>
                  </a:lnTo>
                  <a:lnTo>
                    <a:pt x="9" y="227"/>
                  </a:lnTo>
                  <a:lnTo>
                    <a:pt x="9" y="223"/>
                  </a:lnTo>
                  <a:lnTo>
                    <a:pt x="7" y="217"/>
                  </a:lnTo>
                  <a:lnTo>
                    <a:pt x="5" y="213"/>
                  </a:lnTo>
                  <a:lnTo>
                    <a:pt x="3" y="208"/>
                  </a:lnTo>
                  <a:lnTo>
                    <a:pt x="3" y="204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2" y="181"/>
                  </a:lnTo>
                  <a:lnTo>
                    <a:pt x="2" y="175"/>
                  </a:lnTo>
                  <a:lnTo>
                    <a:pt x="2" y="171"/>
                  </a:lnTo>
                  <a:lnTo>
                    <a:pt x="5" y="166"/>
                  </a:lnTo>
                  <a:lnTo>
                    <a:pt x="9" y="162"/>
                  </a:lnTo>
                  <a:lnTo>
                    <a:pt x="13" y="156"/>
                  </a:lnTo>
                  <a:lnTo>
                    <a:pt x="19" y="149"/>
                  </a:lnTo>
                  <a:lnTo>
                    <a:pt x="24" y="143"/>
                  </a:lnTo>
                  <a:lnTo>
                    <a:pt x="30" y="137"/>
                  </a:lnTo>
                  <a:lnTo>
                    <a:pt x="38" y="130"/>
                  </a:lnTo>
                  <a:lnTo>
                    <a:pt x="45" y="122"/>
                  </a:lnTo>
                  <a:lnTo>
                    <a:pt x="49" y="116"/>
                  </a:lnTo>
                  <a:lnTo>
                    <a:pt x="55" y="111"/>
                  </a:lnTo>
                  <a:lnTo>
                    <a:pt x="59" y="107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74" y="92"/>
                  </a:lnTo>
                  <a:lnTo>
                    <a:pt x="80" y="88"/>
                  </a:lnTo>
                  <a:lnTo>
                    <a:pt x="87" y="82"/>
                  </a:lnTo>
                  <a:lnTo>
                    <a:pt x="93" y="76"/>
                  </a:lnTo>
                  <a:lnTo>
                    <a:pt x="99" y="71"/>
                  </a:lnTo>
                  <a:lnTo>
                    <a:pt x="106" y="67"/>
                  </a:lnTo>
                  <a:lnTo>
                    <a:pt x="114" y="59"/>
                  </a:lnTo>
                  <a:lnTo>
                    <a:pt x="119" y="54"/>
                  </a:lnTo>
                  <a:lnTo>
                    <a:pt x="127" y="50"/>
                  </a:lnTo>
                  <a:lnTo>
                    <a:pt x="133" y="44"/>
                  </a:lnTo>
                  <a:lnTo>
                    <a:pt x="140" y="38"/>
                  </a:lnTo>
                  <a:lnTo>
                    <a:pt x="148" y="35"/>
                  </a:lnTo>
                  <a:lnTo>
                    <a:pt x="154" y="31"/>
                  </a:lnTo>
                  <a:lnTo>
                    <a:pt x="159" y="27"/>
                  </a:lnTo>
                  <a:lnTo>
                    <a:pt x="167" y="23"/>
                  </a:lnTo>
                  <a:lnTo>
                    <a:pt x="175" y="19"/>
                  </a:lnTo>
                  <a:lnTo>
                    <a:pt x="180" y="17"/>
                  </a:lnTo>
                  <a:lnTo>
                    <a:pt x="186" y="16"/>
                  </a:lnTo>
                  <a:lnTo>
                    <a:pt x="192" y="12"/>
                  </a:lnTo>
                  <a:lnTo>
                    <a:pt x="199" y="12"/>
                  </a:lnTo>
                  <a:lnTo>
                    <a:pt x="205" y="10"/>
                  </a:lnTo>
                  <a:lnTo>
                    <a:pt x="209" y="8"/>
                  </a:lnTo>
                  <a:lnTo>
                    <a:pt x="216" y="6"/>
                  </a:lnTo>
                  <a:lnTo>
                    <a:pt x="220" y="4"/>
                  </a:lnTo>
                  <a:lnTo>
                    <a:pt x="226" y="4"/>
                  </a:lnTo>
                  <a:lnTo>
                    <a:pt x="230" y="2"/>
                  </a:lnTo>
                  <a:lnTo>
                    <a:pt x="235" y="2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2" y="0"/>
                  </a:lnTo>
                  <a:lnTo>
                    <a:pt x="262" y="4"/>
                  </a:lnTo>
                  <a:lnTo>
                    <a:pt x="262" y="6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2" y="19"/>
                  </a:lnTo>
                  <a:lnTo>
                    <a:pt x="262" y="27"/>
                  </a:lnTo>
                  <a:lnTo>
                    <a:pt x="262" y="35"/>
                  </a:lnTo>
                  <a:lnTo>
                    <a:pt x="262" y="38"/>
                  </a:lnTo>
                  <a:lnTo>
                    <a:pt x="262" y="42"/>
                  </a:lnTo>
                  <a:lnTo>
                    <a:pt x="262" y="48"/>
                  </a:lnTo>
                  <a:lnTo>
                    <a:pt x="262" y="52"/>
                  </a:lnTo>
                  <a:lnTo>
                    <a:pt x="262" y="57"/>
                  </a:lnTo>
                  <a:lnTo>
                    <a:pt x="262" y="61"/>
                  </a:lnTo>
                  <a:lnTo>
                    <a:pt x="262" y="67"/>
                  </a:lnTo>
                  <a:lnTo>
                    <a:pt x="262" y="71"/>
                  </a:lnTo>
                  <a:lnTo>
                    <a:pt x="260" y="76"/>
                  </a:lnTo>
                  <a:lnTo>
                    <a:pt x="260" y="80"/>
                  </a:lnTo>
                  <a:lnTo>
                    <a:pt x="260" y="86"/>
                  </a:lnTo>
                  <a:lnTo>
                    <a:pt x="260" y="92"/>
                  </a:lnTo>
                  <a:lnTo>
                    <a:pt x="260" y="99"/>
                  </a:lnTo>
                  <a:lnTo>
                    <a:pt x="260" y="103"/>
                  </a:lnTo>
                  <a:lnTo>
                    <a:pt x="260" y="111"/>
                  </a:lnTo>
                  <a:lnTo>
                    <a:pt x="260" y="114"/>
                  </a:lnTo>
                  <a:lnTo>
                    <a:pt x="260" y="120"/>
                  </a:lnTo>
                  <a:lnTo>
                    <a:pt x="260" y="126"/>
                  </a:lnTo>
                  <a:lnTo>
                    <a:pt x="260" y="130"/>
                  </a:lnTo>
                  <a:lnTo>
                    <a:pt x="260" y="137"/>
                  </a:lnTo>
                  <a:lnTo>
                    <a:pt x="258" y="143"/>
                  </a:lnTo>
                  <a:lnTo>
                    <a:pt x="258" y="149"/>
                  </a:lnTo>
                  <a:lnTo>
                    <a:pt x="258" y="154"/>
                  </a:lnTo>
                  <a:lnTo>
                    <a:pt x="258" y="160"/>
                  </a:lnTo>
                  <a:lnTo>
                    <a:pt x="256" y="166"/>
                  </a:lnTo>
                  <a:lnTo>
                    <a:pt x="256" y="171"/>
                  </a:lnTo>
                  <a:lnTo>
                    <a:pt x="254" y="175"/>
                  </a:lnTo>
                  <a:lnTo>
                    <a:pt x="254" y="183"/>
                  </a:lnTo>
                  <a:lnTo>
                    <a:pt x="254" y="187"/>
                  </a:lnTo>
                  <a:lnTo>
                    <a:pt x="252" y="194"/>
                  </a:lnTo>
                  <a:lnTo>
                    <a:pt x="252" y="198"/>
                  </a:lnTo>
                  <a:lnTo>
                    <a:pt x="252" y="204"/>
                  </a:lnTo>
                  <a:lnTo>
                    <a:pt x="251" y="208"/>
                  </a:lnTo>
                  <a:lnTo>
                    <a:pt x="251" y="213"/>
                  </a:lnTo>
                  <a:lnTo>
                    <a:pt x="251" y="217"/>
                  </a:lnTo>
                  <a:lnTo>
                    <a:pt x="251" y="223"/>
                  </a:lnTo>
                  <a:lnTo>
                    <a:pt x="249" y="227"/>
                  </a:lnTo>
                  <a:lnTo>
                    <a:pt x="249" y="232"/>
                  </a:lnTo>
                  <a:lnTo>
                    <a:pt x="247" y="236"/>
                  </a:lnTo>
                  <a:lnTo>
                    <a:pt x="247" y="240"/>
                  </a:lnTo>
                  <a:lnTo>
                    <a:pt x="243" y="247"/>
                  </a:lnTo>
                  <a:lnTo>
                    <a:pt x="241" y="255"/>
                  </a:lnTo>
                  <a:lnTo>
                    <a:pt x="239" y="261"/>
                  </a:lnTo>
                  <a:lnTo>
                    <a:pt x="237" y="266"/>
                  </a:lnTo>
                  <a:lnTo>
                    <a:pt x="233" y="270"/>
                  </a:lnTo>
                  <a:lnTo>
                    <a:pt x="230" y="274"/>
                  </a:lnTo>
                  <a:lnTo>
                    <a:pt x="224" y="278"/>
                  </a:lnTo>
                  <a:lnTo>
                    <a:pt x="220" y="282"/>
                  </a:lnTo>
                  <a:lnTo>
                    <a:pt x="213" y="285"/>
                  </a:lnTo>
                  <a:lnTo>
                    <a:pt x="207" y="289"/>
                  </a:lnTo>
                  <a:lnTo>
                    <a:pt x="201" y="293"/>
                  </a:lnTo>
                  <a:lnTo>
                    <a:pt x="194" y="297"/>
                  </a:lnTo>
                  <a:lnTo>
                    <a:pt x="188" y="297"/>
                  </a:lnTo>
                  <a:lnTo>
                    <a:pt x="186" y="299"/>
                  </a:lnTo>
                  <a:lnTo>
                    <a:pt x="180" y="301"/>
                  </a:lnTo>
                  <a:lnTo>
                    <a:pt x="176" y="303"/>
                  </a:lnTo>
                  <a:lnTo>
                    <a:pt x="173" y="303"/>
                  </a:lnTo>
                  <a:lnTo>
                    <a:pt x="167" y="306"/>
                  </a:lnTo>
                  <a:lnTo>
                    <a:pt x="163" y="306"/>
                  </a:lnTo>
                  <a:lnTo>
                    <a:pt x="159" y="308"/>
                  </a:lnTo>
                  <a:lnTo>
                    <a:pt x="156" y="308"/>
                  </a:lnTo>
                  <a:lnTo>
                    <a:pt x="150" y="310"/>
                  </a:lnTo>
                  <a:lnTo>
                    <a:pt x="148" y="312"/>
                  </a:lnTo>
                  <a:lnTo>
                    <a:pt x="142" y="314"/>
                  </a:lnTo>
                  <a:lnTo>
                    <a:pt x="137" y="314"/>
                  </a:lnTo>
                  <a:lnTo>
                    <a:pt x="133" y="316"/>
                  </a:lnTo>
                  <a:lnTo>
                    <a:pt x="127" y="316"/>
                  </a:lnTo>
                  <a:lnTo>
                    <a:pt x="125" y="318"/>
                  </a:lnTo>
                  <a:lnTo>
                    <a:pt x="119" y="318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06" y="322"/>
                  </a:lnTo>
                  <a:lnTo>
                    <a:pt x="97" y="324"/>
                  </a:lnTo>
                  <a:lnTo>
                    <a:pt x="91" y="325"/>
                  </a:lnTo>
                  <a:lnTo>
                    <a:pt x="81" y="327"/>
                  </a:lnTo>
                  <a:lnTo>
                    <a:pt x="74" y="327"/>
                  </a:lnTo>
                  <a:lnTo>
                    <a:pt x="68" y="327"/>
                  </a:lnTo>
                  <a:lnTo>
                    <a:pt x="61" y="329"/>
                  </a:lnTo>
                  <a:lnTo>
                    <a:pt x="55" y="329"/>
                  </a:lnTo>
                  <a:lnTo>
                    <a:pt x="49" y="331"/>
                  </a:lnTo>
                  <a:lnTo>
                    <a:pt x="45" y="331"/>
                  </a:lnTo>
                  <a:lnTo>
                    <a:pt x="40" y="333"/>
                  </a:lnTo>
                  <a:lnTo>
                    <a:pt x="36" y="333"/>
                  </a:lnTo>
                  <a:lnTo>
                    <a:pt x="34" y="335"/>
                  </a:lnTo>
                  <a:lnTo>
                    <a:pt x="34" y="335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7" name="Freeform 65"/>
            <p:cNvSpPr>
              <a:spLocks/>
            </p:cNvSpPr>
            <p:nvPr/>
          </p:nvSpPr>
          <p:spPr bwMode="auto">
            <a:xfrm>
              <a:off x="3192" y="2319"/>
              <a:ext cx="176" cy="98"/>
            </a:xfrm>
            <a:custGeom>
              <a:avLst/>
              <a:gdLst>
                <a:gd name="T0" fmla="*/ 15 w 352"/>
                <a:gd name="T1" fmla="*/ 0 h 196"/>
                <a:gd name="T2" fmla="*/ 38 w 352"/>
                <a:gd name="T3" fmla="*/ 0 h 196"/>
                <a:gd name="T4" fmla="*/ 55 w 352"/>
                <a:gd name="T5" fmla="*/ 0 h 196"/>
                <a:gd name="T6" fmla="*/ 70 w 352"/>
                <a:gd name="T7" fmla="*/ 2 h 196"/>
                <a:gd name="T8" fmla="*/ 88 w 352"/>
                <a:gd name="T9" fmla="*/ 4 h 196"/>
                <a:gd name="T10" fmla="*/ 105 w 352"/>
                <a:gd name="T11" fmla="*/ 4 h 196"/>
                <a:gd name="T12" fmla="*/ 122 w 352"/>
                <a:gd name="T13" fmla="*/ 8 h 196"/>
                <a:gd name="T14" fmla="*/ 139 w 352"/>
                <a:gd name="T15" fmla="*/ 11 h 196"/>
                <a:gd name="T16" fmla="*/ 162 w 352"/>
                <a:gd name="T17" fmla="*/ 19 h 196"/>
                <a:gd name="T18" fmla="*/ 183 w 352"/>
                <a:gd name="T19" fmla="*/ 27 h 196"/>
                <a:gd name="T20" fmla="*/ 204 w 352"/>
                <a:gd name="T21" fmla="*/ 40 h 196"/>
                <a:gd name="T22" fmla="*/ 219 w 352"/>
                <a:gd name="T23" fmla="*/ 51 h 196"/>
                <a:gd name="T24" fmla="*/ 236 w 352"/>
                <a:gd name="T25" fmla="*/ 68 h 196"/>
                <a:gd name="T26" fmla="*/ 247 w 352"/>
                <a:gd name="T27" fmla="*/ 82 h 196"/>
                <a:gd name="T28" fmla="*/ 259 w 352"/>
                <a:gd name="T29" fmla="*/ 97 h 196"/>
                <a:gd name="T30" fmla="*/ 274 w 352"/>
                <a:gd name="T31" fmla="*/ 110 h 196"/>
                <a:gd name="T32" fmla="*/ 289 w 352"/>
                <a:gd name="T33" fmla="*/ 122 h 196"/>
                <a:gd name="T34" fmla="*/ 302 w 352"/>
                <a:gd name="T35" fmla="*/ 131 h 196"/>
                <a:gd name="T36" fmla="*/ 323 w 352"/>
                <a:gd name="T37" fmla="*/ 143 h 196"/>
                <a:gd name="T38" fmla="*/ 344 w 352"/>
                <a:gd name="T39" fmla="*/ 154 h 196"/>
                <a:gd name="T40" fmla="*/ 352 w 352"/>
                <a:gd name="T41" fmla="*/ 158 h 196"/>
                <a:gd name="T42" fmla="*/ 340 w 352"/>
                <a:gd name="T43" fmla="*/ 158 h 196"/>
                <a:gd name="T44" fmla="*/ 327 w 352"/>
                <a:gd name="T45" fmla="*/ 162 h 196"/>
                <a:gd name="T46" fmla="*/ 312 w 352"/>
                <a:gd name="T47" fmla="*/ 165 h 196"/>
                <a:gd name="T48" fmla="*/ 293 w 352"/>
                <a:gd name="T49" fmla="*/ 171 h 196"/>
                <a:gd name="T50" fmla="*/ 270 w 352"/>
                <a:gd name="T51" fmla="*/ 175 h 196"/>
                <a:gd name="T52" fmla="*/ 249 w 352"/>
                <a:gd name="T53" fmla="*/ 179 h 196"/>
                <a:gd name="T54" fmla="*/ 228 w 352"/>
                <a:gd name="T55" fmla="*/ 184 h 196"/>
                <a:gd name="T56" fmla="*/ 209 w 352"/>
                <a:gd name="T57" fmla="*/ 188 h 196"/>
                <a:gd name="T58" fmla="*/ 192 w 352"/>
                <a:gd name="T59" fmla="*/ 190 h 196"/>
                <a:gd name="T60" fmla="*/ 183 w 352"/>
                <a:gd name="T61" fmla="*/ 192 h 196"/>
                <a:gd name="T62" fmla="*/ 164 w 352"/>
                <a:gd name="T63" fmla="*/ 194 h 196"/>
                <a:gd name="T64" fmla="*/ 146 w 352"/>
                <a:gd name="T65" fmla="*/ 196 h 196"/>
                <a:gd name="T66" fmla="*/ 127 w 352"/>
                <a:gd name="T67" fmla="*/ 194 h 196"/>
                <a:gd name="T68" fmla="*/ 112 w 352"/>
                <a:gd name="T69" fmla="*/ 182 h 196"/>
                <a:gd name="T70" fmla="*/ 103 w 352"/>
                <a:gd name="T71" fmla="*/ 163 h 196"/>
                <a:gd name="T72" fmla="*/ 101 w 352"/>
                <a:gd name="T73" fmla="*/ 146 h 196"/>
                <a:gd name="T74" fmla="*/ 97 w 352"/>
                <a:gd name="T75" fmla="*/ 127 h 196"/>
                <a:gd name="T76" fmla="*/ 89 w 352"/>
                <a:gd name="T77" fmla="*/ 108 h 196"/>
                <a:gd name="T78" fmla="*/ 78 w 352"/>
                <a:gd name="T79" fmla="*/ 89 h 196"/>
                <a:gd name="T80" fmla="*/ 69 w 352"/>
                <a:gd name="T81" fmla="*/ 72 h 196"/>
                <a:gd name="T82" fmla="*/ 53 w 352"/>
                <a:gd name="T83" fmla="*/ 53 h 196"/>
                <a:gd name="T84" fmla="*/ 40 w 352"/>
                <a:gd name="T85" fmla="*/ 38 h 196"/>
                <a:gd name="T86" fmla="*/ 23 w 352"/>
                <a:gd name="T87" fmla="*/ 21 h 196"/>
                <a:gd name="T88" fmla="*/ 4 w 352"/>
                <a:gd name="T89" fmla="*/ 4 h 196"/>
                <a:gd name="T90" fmla="*/ 0 w 352"/>
                <a:gd name="T91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196">
                  <a:moveTo>
                    <a:pt x="0" y="4"/>
                  </a:moveTo>
                  <a:lnTo>
                    <a:pt x="8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70" y="2"/>
                  </a:lnTo>
                  <a:lnTo>
                    <a:pt x="80" y="2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1" y="9"/>
                  </a:lnTo>
                  <a:lnTo>
                    <a:pt x="139" y="11"/>
                  </a:lnTo>
                  <a:lnTo>
                    <a:pt x="146" y="13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9" y="21"/>
                  </a:lnTo>
                  <a:lnTo>
                    <a:pt x="177" y="25"/>
                  </a:lnTo>
                  <a:lnTo>
                    <a:pt x="183" y="27"/>
                  </a:lnTo>
                  <a:lnTo>
                    <a:pt x="190" y="32"/>
                  </a:lnTo>
                  <a:lnTo>
                    <a:pt x="198" y="34"/>
                  </a:lnTo>
                  <a:lnTo>
                    <a:pt x="204" y="40"/>
                  </a:lnTo>
                  <a:lnTo>
                    <a:pt x="209" y="42"/>
                  </a:lnTo>
                  <a:lnTo>
                    <a:pt x="215" y="48"/>
                  </a:lnTo>
                  <a:lnTo>
                    <a:pt x="219" y="51"/>
                  </a:lnTo>
                  <a:lnTo>
                    <a:pt x="224" y="57"/>
                  </a:lnTo>
                  <a:lnTo>
                    <a:pt x="230" y="63"/>
                  </a:lnTo>
                  <a:lnTo>
                    <a:pt x="236" y="68"/>
                  </a:lnTo>
                  <a:lnTo>
                    <a:pt x="238" y="72"/>
                  </a:lnTo>
                  <a:lnTo>
                    <a:pt x="242" y="78"/>
                  </a:lnTo>
                  <a:lnTo>
                    <a:pt x="247" y="82"/>
                  </a:lnTo>
                  <a:lnTo>
                    <a:pt x="253" y="87"/>
                  </a:lnTo>
                  <a:lnTo>
                    <a:pt x="255" y="93"/>
                  </a:lnTo>
                  <a:lnTo>
                    <a:pt x="259" y="97"/>
                  </a:lnTo>
                  <a:lnTo>
                    <a:pt x="264" y="101"/>
                  </a:lnTo>
                  <a:lnTo>
                    <a:pt x="270" y="106"/>
                  </a:lnTo>
                  <a:lnTo>
                    <a:pt x="274" y="110"/>
                  </a:lnTo>
                  <a:lnTo>
                    <a:pt x="280" y="114"/>
                  </a:lnTo>
                  <a:lnTo>
                    <a:pt x="283" y="116"/>
                  </a:lnTo>
                  <a:lnTo>
                    <a:pt x="289" y="122"/>
                  </a:lnTo>
                  <a:lnTo>
                    <a:pt x="293" y="124"/>
                  </a:lnTo>
                  <a:lnTo>
                    <a:pt x="299" y="127"/>
                  </a:lnTo>
                  <a:lnTo>
                    <a:pt x="302" y="131"/>
                  </a:lnTo>
                  <a:lnTo>
                    <a:pt x="308" y="135"/>
                  </a:lnTo>
                  <a:lnTo>
                    <a:pt x="316" y="139"/>
                  </a:lnTo>
                  <a:lnTo>
                    <a:pt x="323" y="143"/>
                  </a:lnTo>
                  <a:lnTo>
                    <a:pt x="331" y="146"/>
                  </a:lnTo>
                  <a:lnTo>
                    <a:pt x="338" y="152"/>
                  </a:lnTo>
                  <a:lnTo>
                    <a:pt x="344" y="154"/>
                  </a:lnTo>
                  <a:lnTo>
                    <a:pt x="346" y="154"/>
                  </a:lnTo>
                  <a:lnTo>
                    <a:pt x="350" y="156"/>
                  </a:lnTo>
                  <a:lnTo>
                    <a:pt x="352" y="158"/>
                  </a:lnTo>
                  <a:lnTo>
                    <a:pt x="348" y="158"/>
                  </a:lnTo>
                  <a:lnTo>
                    <a:pt x="344" y="158"/>
                  </a:lnTo>
                  <a:lnTo>
                    <a:pt x="340" y="158"/>
                  </a:lnTo>
                  <a:lnTo>
                    <a:pt x="337" y="160"/>
                  </a:lnTo>
                  <a:lnTo>
                    <a:pt x="331" y="160"/>
                  </a:lnTo>
                  <a:lnTo>
                    <a:pt x="327" y="162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12" y="165"/>
                  </a:lnTo>
                  <a:lnTo>
                    <a:pt x="304" y="167"/>
                  </a:lnTo>
                  <a:lnTo>
                    <a:pt x="299" y="169"/>
                  </a:lnTo>
                  <a:lnTo>
                    <a:pt x="293" y="171"/>
                  </a:lnTo>
                  <a:lnTo>
                    <a:pt x="283" y="173"/>
                  </a:lnTo>
                  <a:lnTo>
                    <a:pt x="278" y="175"/>
                  </a:lnTo>
                  <a:lnTo>
                    <a:pt x="270" y="175"/>
                  </a:lnTo>
                  <a:lnTo>
                    <a:pt x="262" y="175"/>
                  </a:lnTo>
                  <a:lnTo>
                    <a:pt x="255" y="177"/>
                  </a:lnTo>
                  <a:lnTo>
                    <a:pt x="249" y="179"/>
                  </a:lnTo>
                  <a:lnTo>
                    <a:pt x="240" y="181"/>
                  </a:lnTo>
                  <a:lnTo>
                    <a:pt x="234" y="182"/>
                  </a:lnTo>
                  <a:lnTo>
                    <a:pt x="228" y="184"/>
                  </a:lnTo>
                  <a:lnTo>
                    <a:pt x="223" y="186"/>
                  </a:lnTo>
                  <a:lnTo>
                    <a:pt x="215" y="186"/>
                  </a:lnTo>
                  <a:lnTo>
                    <a:pt x="209" y="188"/>
                  </a:lnTo>
                  <a:lnTo>
                    <a:pt x="202" y="188"/>
                  </a:lnTo>
                  <a:lnTo>
                    <a:pt x="198" y="190"/>
                  </a:lnTo>
                  <a:lnTo>
                    <a:pt x="192" y="190"/>
                  </a:lnTo>
                  <a:lnTo>
                    <a:pt x="188" y="190"/>
                  </a:lnTo>
                  <a:lnTo>
                    <a:pt x="184" y="192"/>
                  </a:lnTo>
                  <a:lnTo>
                    <a:pt x="183" y="192"/>
                  </a:lnTo>
                  <a:lnTo>
                    <a:pt x="177" y="192"/>
                  </a:lnTo>
                  <a:lnTo>
                    <a:pt x="169" y="194"/>
                  </a:lnTo>
                  <a:lnTo>
                    <a:pt x="164" y="194"/>
                  </a:lnTo>
                  <a:lnTo>
                    <a:pt x="160" y="194"/>
                  </a:lnTo>
                  <a:lnTo>
                    <a:pt x="150" y="194"/>
                  </a:lnTo>
                  <a:lnTo>
                    <a:pt x="146" y="196"/>
                  </a:lnTo>
                  <a:lnTo>
                    <a:pt x="139" y="194"/>
                  </a:lnTo>
                  <a:lnTo>
                    <a:pt x="133" y="194"/>
                  </a:lnTo>
                  <a:lnTo>
                    <a:pt x="127" y="194"/>
                  </a:lnTo>
                  <a:lnTo>
                    <a:pt x="120" y="190"/>
                  </a:lnTo>
                  <a:lnTo>
                    <a:pt x="116" y="186"/>
                  </a:lnTo>
                  <a:lnTo>
                    <a:pt x="112" y="182"/>
                  </a:lnTo>
                  <a:lnTo>
                    <a:pt x="108" y="175"/>
                  </a:lnTo>
                  <a:lnTo>
                    <a:pt x="105" y="167"/>
                  </a:lnTo>
                  <a:lnTo>
                    <a:pt x="103" y="163"/>
                  </a:lnTo>
                  <a:lnTo>
                    <a:pt x="101" y="158"/>
                  </a:lnTo>
                  <a:lnTo>
                    <a:pt x="101" y="152"/>
                  </a:lnTo>
                  <a:lnTo>
                    <a:pt x="101" y="146"/>
                  </a:lnTo>
                  <a:lnTo>
                    <a:pt x="101" y="141"/>
                  </a:lnTo>
                  <a:lnTo>
                    <a:pt x="99" y="135"/>
                  </a:lnTo>
                  <a:lnTo>
                    <a:pt x="97" y="127"/>
                  </a:lnTo>
                  <a:lnTo>
                    <a:pt x="95" y="122"/>
                  </a:lnTo>
                  <a:lnTo>
                    <a:pt x="93" y="114"/>
                  </a:lnTo>
                  <a:lnTo>
                    <a:pt x="89" y="108"/>
                  </a:lnTo>
                  <a:lnTo>
                    <a:pt x="88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6" y="82"/>
                  </a:lnTo>
                  <a:lnTo>
                    <a:pt x="70" y="76"/>
                  </a:lnTo>
                  <a:lnTo>
                    <a:pt x="69" y="72"/>
                  </a:lnTo>
                  <a:lnTo>
                    <a:pt x="63" y="63"/>
                  </a:lnTo>
                  <a:lnTo>
                    <a:pt x="57" y="59"/>
                  </a:lnTo>
                  <a:lnTo>
                    <a:pt x="53" y="53"/>
                  </a:lnTo>
                  <a:lnTo>
                    <a:pt x="50" y="49"/>
                  </a:lnTo>
                  <a:lnTo>
                    <a:pt x="44" y="44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31" y="29"/>
                  </a:lnTo>
                  <a:lnTo>
                    <a:pt x="23" y="21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8" name="Freeform 66"/>
            <p:cNvSpPr>
              <a:spLocks/>
            </p:cNvSpPr>
            <p:nvPr/>
          </p:nvSpPr>
          <p:spPr bwMode="auto">
            <a:xfrm>
              <a:off x="2885" y="2470"/>
              <a:ext cx="145" cy="238"/>
            </a:xfrm>
            <a:custGeom>
              <a:avLst/>
              <a:gdLst>
                <a:gd name="T0" fmla="*/ 126 w 289"/>
                <a:gd name="T1" fmla="*/ 14 h 476"/>
                <a:gd name="T2" fmla="*/ 114 w 289"/>
                <a:gd name="T3" fmla="*/ 38 h 476"/>
                <a:gd name="T4" fmla="*/ 101 w 289"/>
                <a:gd name="T5" fmla="*/ 61 h 476"/>
                <a:gd name="T6" fmla="*/ 86 w 289"/>
                <a:gd name="T7" fmla="*/ 86 h 476"/>
                <a:gd name="T8" fmla="*/ 71 w 289"/>
                <a:gd name="T9" fmla="*/ 109 h 476"/>
                <a:gd name="T10" fmla="*/ 52 w 289"/>
                <a:gd name="T11" fmla="*/ 131 h 476"/>
                <a:gd name="T12" fmla="*/ 36 w 289"/>
                <a:gd name="T13" fmla="*/ 149 h 476"/>
                <a:gd name="T14" fmla="*/ 21 w 289"/>
                <a:gd name="T15" fmla="*/ 166 h 476"/>
                <a:gd name="T16" fmla="*/ 8 w 289"/>
                <a:gd name="T17" fmla="*/ 179 h 476"/>
                <a:gd name="T18" fmla="*/ 0 w 289"/>
                <a:gd name="T19" fmla="*/ 190 h 476"/>
                <a:gd name="T20" fmla="*/ 0 w 289"/>
                <a:gd name="T21" fmla="*/ 196 h 476"/>
                <a:gd name="T22" fmla="*/ 0 w 289"/>
                <a:gd name="T23" fmla="*/ 207 h 476"/>
                <a:gd name="T24" fmla="*/ 4 w 289"/>
                <a:gd name="T25" fmla="*/ 225 h 476"/>
                <a:gd name="T26" fmla="*/ 8 w 289"/>
                <a:gd name="T27" fmla="*/ 244 h 476"/>
                <a:gd name="T28" fmla="*/ 12 w 289"/>
                <a:gd name="T29" fmla="*/ 259 h 476"/>
                <a:gd name="T30" fmla="*/ 17 w 289"/>
                <a:gd name="T31" fmla="*/ 274 h 476"/>
                <a:gd name="T32" fmla="*/ 21 w 289"/>
                <a:gd name="T33" fmla="*/ 291 h 476"/>
                <a:gd name="T34" fmla="*/ 25 w 289"/>
                <a:gd name="T35" fmla="*/ 303 h 476"/>
                <a:gd name="T36" fmla="*/ 29 w 289"/>
                <a:gd name="T37" fmla="*/ 318 h 476"/>
                <a:gd name="T38" fmla="*/ 36 w 289"/>
                <a:gd name="T39" fmla="*/ 331 h 476"/>
                <a:gd name="T40" fmla="*/ 44 w 289"/>
                <a:gd name="T41" fmla="*/ 352 h 476"/>
                <a:gd name="T42" fmla="*/ 52 w 289"/>
                <a:gd name="T43" fmla="*/ 363 h 476"/>
                <a:gd name="T44" fmla="*/ 63 w 289"/>
                <a:gd name="T45" fmla="*/ 384 h 476"/>
                <a:gd name="T46" fmla="*/ 78 w 289"/>
                <a:gd name="T47" fmla="*/ 405 h 476"/>
                <a:gd name="T48" fmla="*/ 95 w 289"/>
                <a:gd name="T49" fmla="*/ 424 h 476"/>
                <a:gd name="T50" fmla="*/ 109 w 289"/>
                <a:gd name="T51" fmla="*/ 437 h 476"/>
                <a:gd name="T52" fmla="*/ 126 w 289"/>
                <a:gd name="T53" fmla="*/ 456 h 476"/>
                <a:gd name="T54" fmla="*/ 143 w 289"/>
                <a:gd name="T55" fmla="*/ 470 h 476"/>
                <a:gd name="T56" fmla="*/ 158 w 289"/>
                <a:gd name="T57" fmla="*/ 476 h 476"/>
                <a:gd name="T58" fmla="*/ 169 w 289"/>
                <a:gd name="T59" fmla="*/ 474 h 476"/>
                <a:gd name="T60" fmla="*/ 177 w 289"/>
                <a:gd name="T61" fmla="*/ 470 h 476"/>
                <a:gd name="T62" fmla="*/ 188 w 289"/>
                <a:gd name="T63" fmla="*/ 453 h 476"/>
                <a:gd name="T64" fmla="*/ 196 w 289"/>
                <a:gd name="T65" fmla="*/ 437 h 476"/>
                <a:gd name="T66" fmla="*/ 204 w 289"/>
                <a:gd name="T67" fmla="*/ 424 h 476"/>
                <a:gd name="T68" fmla="*/ 211 w 289"/>
                <a:gd name="T69" fmla="*/ 409 h 476"/>
                <a:gd name="T70" fmla="*/ 217 w 289"/>
                <a:gd name="T71" fmla="*/ 394 h 476"/>
                <a:gd name="T72" fmla="*/ 225 w 289"/>
                <a:gd name="T73" fmla="*/ 375 h 476"/>
                <a:gd name="T74" fmla="*/ 232 w 289"/>
                <a:gd name="T75" fmla="*/ 358 h 476"/>
                <a:gd name="T76" fmla="*/ 242 w 289"/>
                <a:gd name="T77" fmla="*/ 342 h 476"/>
                <a:gd name="T78" fmla="*/ 249 w 289"/>
                <a:gd name="T79" fmla="*/ 322 h 476"/>
                <a:gd name="T80" fmla="*/ 255 w 289"/>
                <a:gd name="T81" fmla="*/ 303 h 476"/>
                <a:gd name="T82" fmla="*/ 261 w 289"/>
                <a:gd name="T83" fmla="*/ 285 h 476"/>
                <a:gd name="T84" fmla="*/ 268 w 289"/>
                <a:gd name="T85" fmla="*/ 270 h 476"/>
                <a:gd name="T86" fmla="*/ 276 w 289"/>
                <a:gd name="T87" fmla="*/ 253 h 476"/>
                <a:gd name="T88" fmla="*/ 278 w 289"/>
                <a:gd name="T89" fmla="*/ 238 h 476"/>
                <a:gd name="T90" fmla="*/ 283 w 289"/>
                <a:gd name="T91" fmla="*/ 225 h 476"/>
                <a:gd name="T92" fmla="*/ 285 w 289"/>
                <a:gd name="T93" fmla="*/ 215 h 476"/>
                <a:gd name="T94" fmla="*/ 289 w 289"/>
                <a:gd name="T95" fmla="*/ 198 h 476"/>
                <a:gd name="T96" fmla="*/ 283 w 289"/>
                <a:gd name="T97" fmla="*/ 181 h 476"/>
                <a:gd name="T98" fmla="*/ 274 w 289"/>
                <a:gd name="T99" fmla="*/ 169 h 476"/>
                <a:gd name="T100" fmla="*/ 261 w 289"/>
                <a:gd name="T101" fmla="*/ 156 h 476"/>
                <a:gd name="T102" fmla="*/ 249 w 289"/>
                <a:gd name="T103" fmla="*/ 141 h 476"/>
                <a:gd name="T104" fmla="*/ 234 w 289"/>
                <a:gd name="T105" fmla="*/ 130 h 476"/>
                <a:gd name="T106" fmla="*/ 221 w 289"/>
                <a:gd name="T107" fmla="*/ 114 h 476"/>
                <a:gd name="T108" fmla="*/ 207 w 289"/>
                <a:gd name="T109" fmla="*/ 99 h 476"/>
                <a:gd name="T110" fmla="*/ 190 w 289"/>
                <a:gd name="T111" fmla="*/ 86 h 476"/>
                <a:gd name="T112" fmla="*/ 177 w 289"/>
                <a:gd name="T113" fmla="*/ 72 h 476"/>
                <a:gd name="T114" fmla="*/ 168 w 289"/>
                <a:gd name="T115" fmla="*/ 59 h 476"/>
                <a:gd name="T116" fmla="*/ 156 w 289"/>
                <a:gd name="T117" fmla="*/ 42 h 476"/>
                <a:gd name="T118" fmla="*/ 143 w 289"/>
                <a:gd name="T119" fmla="*/ 23 h 476"/>
                <a:gd name="T120" fmla="*/ 135 w 289"/>
                <a:gd name="T121" fmla="*/ 8 h 476"/>
                <a:gd name="T122" fmla="*/ 131 w 289"/>
                <a:gd name="T12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476">
                  <a:moveTo>
                    <a:pt x="131" y="0"/>
                  </a:moveTo>
                  <a:lnTo>
                    <a:pt x="128" y="6"/>
                  </a:lnTo>
                  <a:lnTo>
                    <a:pt x="126" y="14"/>
                  </a:lnTo>
                  <a:lnTo>
                    <a:pt x="122" y="21"/>
                  </a:lnTo>
                  <a:lnTo>
                    <a:pt x="118" y="29"/>
                  </a:lnTo>
                  <a:lnTo>
                    <a:pt x="114" y="38"/>
                  </a:lnTo>
                  <a:lnTo>
                    <a:pt x="112" y="46"/>
                  </a:lnTo>
                  <a:lnTo>
                    <a:pt x="107" y="53"/>
                  </a:lnTo>
                  <a:lnTo>
                    <a:pt x="101" y="61"/>
                  </a:lnTo>
                  <a:lnTo>
                    <a:pt x="97" y="69"/>
                  </a:lnTo>
                  <a:lnTo>
                    <a:pt x="93" y="76"/>
                  </a:lnTo>
                  <a:lnTo>
                    <a:pt x="86" y="86"/>
                  </a:lnTo>
                  <a:lnTo>
                    <a:pt x="80" y="93"/>
                  </a:lnTo>
                  <a:lnTo>
                    <a:pt x="74" y="101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9" y="124"/>
                  </a:lnTo>
                  <a:lnTo>
                    <a:pt x="52" y="131"/>
                  </a:lnTo>
                  <a:lnTo>
                    <a:pt x="48" y="135"/>
                  </a:lnTo>
                  <a:lnTo>
                    <a:pt x="40" y="143"/>
                  </a:lnTo>
                  <a:lnTo>
                    <a:pt x="36" y="149"/>
                  </a:lnTo>
                  <a:lnTo>
                    <a:pt x="29" y="154"/>
                  </a:lnTo>
                  <a:lnTo>
                    <a:pt x="25" y="160"/>
                  </a:lnTo>
                  <a:lnTo>
                    <a:pt x="21" y="166"/>
                  </a:lnTo>
                  <a:lnTo>
                    <a:pt x="17" y="171"/>
                  </a:lnTo>
                  <a:lnTo>
                    <a:pt x="12" y="175"/>
                  </a:lnTo>
                  <a:lnTo>
                    <a:pt x="8" y="179"/>
                  </a:lnTo>
                  <a:lnTo>
                    <a:pt x="6" y="181"/>
                  </a:lnTo>
                  <a:lnTo>
                    <a:pt x="4" y="185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2" y="211"/>
                  </a:lnTo>
                  <a:lnTo>
                    <a:pt x="2" y="217"/>
                  </a:lnTo>
                  <a:lnTo>
                    <a:pt x="4" y="225"/>
                  </a:lnTo>
                  <a:lnTo>
                    <a:pt x="4" y="230"/>
                  </a:lnTo>
                  <a:lnTo>
                    <a:pt x="6" y="236"/>
                  </a:lnTo>
                  <a:lnTo>
                    <a:pt x="8" y="244"/>
                  </a:lnTo>
                  <a:lnTo>
                    <a:pt x="10" y="249"/>
                  </a:lnTo>
                  <a:lnTo>
                    <a:pt x="10" y="255"/>
                  </a:lnTo>
                  <a:lnTo>
                    <a:pt x="12" y="259"/>
                  </a:lnTo>
                  <a:lnTo>
                    <a:pt x="14" y="263"/>
                  </a:lnTo>
                  <a:lnTo>
                    <a:pt x="16" y="268"/>
                  </a:lnTo>
                  <a:lnTo>
                    <a:pt x="17" y="274"/>
                  </a:lnTo>
                  <a:lnTo>
                    <a:pt x="19" y="285"/>
                  </a:lnTo>
                  <a:lnTo>
                    <a:pt x="19" y="287"/>
                  </a:lnTo>
                  <a:lnTo>
                    <a:pt x="21" y="291"/>
                  </a:lnTo>
                  <a:lnTo>
                    <a:pt x="21" y="295"/>
                  </a:lnTo>
                  <a:lnTo>
                    <a:pt x="23" y="301"/>
                  </a:lnTo>
                  <a:lnTo>
                    <a:pt x="25" y="303"/>
                  </a:lnTo>
                  <a:lnTo>
                    <a:pt x="25" y="308"/>
                  </a:lnTo>
                  <a:lnTo>
                    <a:pt x="27" y="314"/>
                  </a:lnTo>
                  <a:lnTo>
                    <a:pt x="29" y="318"/>
                  </a:lnTo>
                  <a:lnTo>
                    <a:pt x="31" y="322"/>
                  </a:lnTo>
                  <a:lnTo>
                    <a:pt x="33" y="325"/>
                  </a:lnTo>
                  <a:lnTo>
                    <a:pt x="36" y="331"/>
                  </a:lnTo>
                  <a:lnTo>
                    <a:pt x="38" y="337"/>
                  </a:lnTo>
                  <a:lnTo>
                    <a:pt x="40" y="344"/>
                  </a:lnTo>
                  <a:lnTo>
                    <a:pt x="44" y="352"/>
                  </a:lnTo>
                  <a:lnTo>
                    <a:pt x="48" y="356"/>
                  </a:lnTo>
                  <a:lnTo>
                    <a:pt x="48" y="360"/>
                  </a:lnTo>
                  <a:lnTo>
                    <a:pt x="52" y="363"/>
                  </a:lnTo>
                  <a:lnTo>
                    <a:pt x="54" y="367"/>
                  </a:lnTo>
                  <a:lnTo>
                    <a:pt x="59" y="375"/>
                  </a:lnTo>
                  <a:lnTo>
                    <a:pt x="63" y="384"/>
                  </a:lnTo>
                  <a:lnTo>
                    <a:pt x="71" y="392"/>
                  </a:lnTo>
                  <a:lnTo>
                    <a:pt x="74" y="398"/>
                  </a:lnTo>
                  <a:lnTo>
                    <a:pt x="78" y="405"/>
                  </a:lnTo>
                  <a:lnTo>
                    <a:pt x="84" y="411"/>
                  </a:lnTo>
                  <a:lnTo>
                    <a:pt x="90" y="417"/>
                  </a:lnTo>
                  <a:lnTo>
                    <a:pt x="95" y="424"/>
                  </a:lnTo>
                  <a:lnTo>
                    <a:pt x="99" y="428"/>
                  </a:lnTo>
                  <a:lnTo>
                    <a:pt x="103" y="434"/>
                  </a:lnTo>
                  <a:lnTo>
                    <a:pt x="109" y="437"/>
                  </a:lnTo>
                  <a:lnTo>
                    <a:pt x="112" y="443"/>
                  </a:lnTo>
                  <a:lnTo>
                    <a:pt x="118" y="451"/>
                  </a:lnTo>
                  <a:lnTo>
                    <a:pt x="126" y="456"/>
                  </a:lnTo>
                  <a:lnTo>
                    <a:pt x="131" y="462"/>
                  </a:lnTo>
                  <a:lnTo>
                    <a:pt x="139" y="468"/>
                  </a:lnTo>
                  <a:lnTo>
                    <a:pt x="143" y="470"/>
                  </a:lnTo>
                  <a:lnTo>
                    <a:pt x="147" y="472"/>
                  </a:lnTo>
                  <a:lnTo>
                    <a:pt x="152" y="474"/>
                  </a:lnTo>
                  <a:lnTo>
                    <a:pt x="158" y="476"/>
                  </a:lnTo>
                  <a:lnTo>
                    <a:pt x="162" y="476"/>
                  </a:lnTo>
                  <a:lnTo>
                    <a:pt x="164" y="476"/>
                  </a:lnTo>
                  <a:lnTo>
                    <a:pt x="169" y="474"/>
                  </a:lnTo>
                  <a:lnTo>
                    <a:pt x="173" y="474"/>
                  </a:lnTo>
                  <a:lnTo>
                    <a:pt x="175" y="472"/>
                  </a:lnTo>
                  <a:lnTo>
                    <a:pt x="177" y="470"/>
                  </a:lnTo>
                  <a:lnTo>
                    <a:pt x="181" y="464"/>
                  </a:lnTo>
                  <a:lnTo>
                    <a:pt x="185" y="458"/>
                  </a:lnTo>
                  <a:lnTo>
                    <a:pt x="188" y="453"/>
                  </a:lnTo>
                  <a:lnTo>
                    <a:pt x="190" y="445"/>
                  </a:lnTo>
                  <a:lnTo>
                    <a:pt x="194" y="441"/>
                  </a:lnTo>
                  <a:lnTo>
                    <a:pt x="196" y="437"/>
                  </a:lnTo>
                  <a:lnTo>
                    <a:pt x="200" y="434"/>
                  </a:lnTo>
                  <a:lnTo>
                    <a:pt x="202" y="428"/>
                  </a:lnTo>
                  <a:lnTo>
                    <a:pt x="204" y="424"/>
                  </a:lnTo>
                  <a:lnTo>
                    <a:pt x="206" y="418"/>
                  </a:lnTo>
                  <a:lnTo>
                    <a:pt x="207" y="415"/>
                  </a:lnTo>
                  <a:lnTo>
                    <a:pt x="211" y="409"/>
                  </a:lnTo>
                  <a:lnTo>
                    <a:pt x="211" y="403"/>
                  </a:lnTo>
                  <a:lnTo>
                    <a:pt x="215" y="398"/>
                  </a:lnTo>
                  <a:lnTo>
                    <a:pt x="217" y="394"/>
                  </a:lnTo>
                  <a:lnTo>
                    <a:pt x="221" y="388"/>
                  </a:lnTo>
                  <a:lnTo>
                    <a:pt x="223" y="382"/>
                  </a:lnTo>
                  <a:lnTo>
                    <a:pt x="225" y="375"/>
                  </a:lnTo>
                  <a:lnTo>
                    <a:pt x="228" y="369"/>
                  </a:lnTo>
                  <a:lnTo>
                    <a:pt x="230" y="363"/>
                  </a:lnTo>
                  <a:lnTo>
                    <a:pt x="232" y="358"/>
                  </a:lnTo>
                  <a:lnTo>
                    <a:pt x="234" y="354"/>
                  </a:lnTo>
                  <a:lnTo>
                    <a:pt x="238" y="346"/>
                  </a:lnTo>
                  <a:lnTo>
                    <a:pt x="242" y="342"/>
                  </a:lnTo>
                  <a:lnTo>
                    <a:pt x="244" y="335"/>
                  </a:lnTo>
                  <a:lnTo>
                    <a:pt x="245" y="329"/>
                  </a:lnTo>
                  <a:lnTo>
                    <a:pt x="249" y="322"/>
                  </a:lnTo>
                  <a:lnTo>
                    <a:pt x="251" y="316"/>
                  </a:lnTo>
                  <a:lnTo>
                    <a:pt x="253" y="310"/>
                  </a:lnTo>
                  <a:lnTo>
                    <a:pt x="255" y="303"/>
                  </a:lnTo>
                  <a:lnTo>
                    <a:pt x="257" y="299"/>
                  </a:lnTo>
                  <a:lnTo>
                    <a:pt x="261" y="293"/>
                  </a:lnTo>
                  <a:lnTo>
                    <a:pt x="261" y="285"/>
                  </a:lnTo>
                  <a:lnTo>
                    <a:pt x="264" y="282"/>
                  </a:lnTo>
                  <a:lnTo>
                    <a:pt x="266" y="274"/>
                  </a:lnTo>
                  <a:lnTo>
                    <a:pt x="268" y="270"/>
                  </a:lnTo>
                  <a:lnTo>
                    <a:pt x="270" y="263"/>
                  </a:lnTo>
                  <a:lnTo>
                    <a:pt x="274" y="259"/>
                  </a:lnTo>
                  <a:lnTo>
                    <a:pt x="276" y="253"/>
                  </a:lnTo>
                  <a:lnTo>
                    <a:pt x="276" y="249"/>
                  </a:lnTo>
                  <a:lnTo>
                    <a:pt x="278" y="244"/>
                  </a:lnTo>
                  <a:lnTo>
                    <a:pt x="278" y="238"/>
                  </a:lnTo>
                  <a:lnTo>
                    <a:pt x="280" y="234"/>
                  </a:lnTo>
                  <a:lnTo>
                    <a:pt x="282" y="230"/>
                  </a:lnTo>
                  <a:lnTo>
                    <a:pt x="283" y="225"/>
                  </a:lnTo>
                  <a:lnTo>
                    <a:pt x="283" y="223"/>
                  </a:lnTo>
                  <a:lnTo>
                    <a:pt x="283" y="219"/>
                  </a:lnTo>
                  <a:lnTo>
                    <a:pt x="285" y="215"/>
                  </a:lnTo>
                  <a:lnTo>
                    <a:pt x="287" y="207"/>
                  </a:lnTo>
                  <a:lnTo>
                    <a:pt x="289" y="204"/>
                  </a:lnTo>
                  <a:lnTo>
                    <a:pt x="289" y="198"/>
                  </a:lnTo>
                  <a:lnTo>
                    <a:pt x="289" y="194"/>
                  </a:lnTo>
                  <a:lnTo>
                    <a:pt x="285" y="188"/>
                  </a:lnTo>
                  <a:lnTo>
                    <a:pt x="283" y="181"/>
                  </a:lnTo>
                  <a:lnTo>
                    <a:pt x="280" y="177"/>
                  </a:lnTo>
                  <a:lnTo>
                    <a:pt x="276" y="173"/>
                  </a:lnTo>
                  <a:lnTo>
                    <a:pt x="274" y="169"/>
                  </a:lnTo>
                  <a:lnTo>
                    <a:pt x="270" y="164"/>
                  </a:lnTo>
                  <a:lnTo>
                    <a:pt x="264" y="160"/>
                  </a:lnTo>
                  <a:lnTo>
                    <a:pt x="261" y="156"/>
                  </a:lnTo>
                  <a:lnTo>
                    <a:pt x="257" y="150"/>
                  </a:lnTo>
                  <a:lnTo>
                    <a:pt x="253" y="147"/>
                  </a:lnTo>
                  <a:lnTo>
                    <a:pt x="249" y="141"/>
                  </a:lnTo>
                  <a:lnTo>
                    <a:pt x="244" y="135"/>
                  </a:lnTo>
                  <a:lnTo>
                    <a:pt x="240" y="131"/>
                  </a:lnTo>
                  <a:lnTo>
                    <a:pt x="234" y="130"/>
                  </a:lnTo>
                  <a:lnTo>
                    <a:pt x="230" y="122"/>
                  </a:lnTo>
                  <a:lnTo>
                    <a:pt x="225" y="118"/>
                  </a:lnTo>
                  <a:lnTo>
                    <a:pt x="221" y="114"/>
                  </a:lnTo>
                  <a:lnTo>
                    <a:pt x="217" y="111"/>
                  </a:lnTo>
                  <a:lnTo>
                    <a:pt x="211" y="105"/>
                  </a:lnTo>
                  <a:lnTo>
                    <a:pt x="207" y="99"/>
                  </a:lnTo>
                  <a:lnTo>
                    <a:pt x="202" y="97"/>
                  </a:lnTo>
                  <a:lnTo>
                    <a:pt x="200" y="93"/>
                  </a:lnTo>
                  <a:lnTo>
                    <a:pt x="190" y="86"/>
                  </a:lnTo>
                  <a:lnTo>
                    <a:pt x="185" y="80"/>
                  </a:lnTo>
                  <a:lnTo>
                    <a:pt x="181" y="76"/>
                  </a:lnTo>
                  <a:lnTo>
                    <a:pt x="177" y="72"/>
                  </a:lnTo>
                  <a:lnTo>
                    <a:pt x="173" y="69"/>
                  </a:lnTo>
                  <a:lnTo>
                    <a:pt x="171" y="65"/>
                  </a:lnTo>
                  <a:lnTo>
                    <a:pt x="168" y="59"/>
                  </a:lnTo>
                  <a:lnTo>
                    <a:pt x="164" y="55"/>
                  </a:lnTo>
                  <a:lnTo>
                    <a:pt x="160" y="48"/>
                  </a:lnTo>
                  <a:lnTo>
                    <a:pt x="156" y="42"/>
                  </a:lnTo>
                  <a:lnTo>
                    <a:pt x="152" y="36"/>
                  </a:lnTo>
                  <a:lnTo>
                    <a:pt x="149" y="31"/>
                  </a:lnTo>
                  <a:lnTo>
                    <a:pt x="143" y="23"/>
                  </a:lnTo>
                  <a:lnTo>
                    <a:pt x="139" y="17"/>
                  </a:lnTo>
                  <a:lnTo>
                    <a:pt x="137" y="14"/>
                  </a:lnTo>
                  <a:lnTo>
                    <a:pt x="135" y="8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9" name="Freeform 67"/>
            <p:cNvSpPr>
              <a:spLocks/>
            </p:cNvSpPr>
            <p:nvPr/>
          </p:nvSpPr>
          <p:spPr bwMode="auto">
            <a:xfrm>
              <a:off x="2531" y="1925"/>
              <a:ext cx="788" cy="631"/>
            </a:xfrm>
            <a:custGeom>
              <a:avLst/>
              <a:gdLst>
                <a:gd name="T0" fmla="*/ 652 w 1578"/>
                <a:gd name="T1" fmla="*/ 179 h 1260"/>
                <a:gd name="T2" fmla="*/ 641 w 1578"/>
                <a:gd name="T3" fmla="*/ 335 h 1260"/>
                <a:gd name="T4" fmla="*/ 649 w 1578"/>
                <a:gd name="T5" fmla="*/ 449 h 1260"/>
                <a:gd name="T6" fmla="*/ 671 w 1578"/>
                <a:gd name="T7" fmla="*/ 521 h 1260"/>
                <a:gd name="T8" fmla="*/ 588 w 1578"/>
                <a:gd name="T9" fmla="*/ 509 h 1260"/>
                <a:gd name="T10" fmla="*/ 474 w 1578"/>
                <a:gd name="T11" fmla="*/ 496 h 1260"/>
                <a:gd name="T12" fmla="*/ 325 w 1578"/>
                <a:gd name="T13" fmla="*/ 496 h 1260"/>
                <a:gd name="T14" fmla="*/ 179 w 1578"/>
                <a:gd name="T15" fmla="*/ 511 h 1260"/>
                <a:gd name="T16" fmla="*/ 71 w 1578"/>
                <a:gd name="T17" fmla="*/ 540 h 1260"/>
                <a:gd name="T18" fmla="*/ 0 w 1578"/>
                <a:gd name="T19" fmla="*/ 574 h 1260"/>
                <a:gd name="T20" fmla="*/ 69 w 1578"/>
                <a:gd name="T21" fmla="*/ 624 h 1260"/>
                <a:gd name="T22" fmla="*/ 156 w 1578"/>
                <a:gd name="T23" fmla="*/ 671 h 1260"/>
                <a:gd name="T24" fmla="*/ 240 w 1578"/>
                <a:gd name="T25" fmla="*/ 701 h 1260"/>
                <a:gd name="T26" fmla="*/ 344 w 1578"/>
                <a:gd name="T27" fmla="*/ 724 h 1260"/>
                <a:gd name="T28" fmla="*/ 460 w 1578"/>
                <a:gd name="T29" fmla="*/ 732 h 1260"/>
                <a:gd name="T30" fmla="*/ 557 w 1578"/>
                <a:gd name="T31" fmla="*/ 726 h 1260"/>
                <a:gd name="T32" fmla="*/ 597 w 1578"/>
                <a:gd name="T33" fmla="*/ 736 h 1260"/>
                <a:gd name="T34" fmla="*/ 521 w 1578"/>
                <a:gd name="T35" fmla="*/ 829 h 1260"/>
                <a:gd name="T36" fmla="*/ 464 w 1578"/>
                <a:gd name="T37" fmla="*/ 911 h 1260"/>
                <a:gd name="T38" fmla="*/ 415 w 1578"/>
                <a:gd name="T39" fmla="*/ 1006 h 1260"/>
                <a:gd name="T40" fmla="*/ 392 w 1578"/>
                <a:gd name="T41" fmla="*/ 1112 h 1260"/>
                <a:gd name="T42" fmla="*/ 390 w 1578"/>
                <a:gd name="T43" fmla="*/ 1207 h 1260"/>
                <a:gd name="T44" fmla="*/ 417 w 1578"/>
                <a:gd name="T45" fmla="*/ 1247 h 1260"/>
                <a:gd name="T46" fmla="*/ 493 w 1578"/>
                <a:gd name="T47" fmla="*/ 1188 h 1260"/>
                <a:gd name="T48" fmla="*/ 576 w 1578"/>
                <a:gd name="T49" fmla="*/ 1118 h 1260"/>
                <a:gd name="T50" fmla="*/ 650 w 1578"/>
                <a:gd name="T51" fmla="*/ 1046 h 1260"/>
                <a:gd name="T52" fmla="*/ 702 w 1578"/>
                <a:gd name="T53" fmla="*/ 968 h 1260"/>
                <a:gd name="T54" fmla="*/ 745 w 1578"/>
                <a:gd name="T55" fmla="*/ 890 h 1260"/>
                <a:gd name="T56" fmla="*/ 793 w 1578"/>
                <a:gd name="T57" fmla="*/ 802 h 1260"/>
                <a:gd name="T58" fmla="*/ 846 w 1578"/>
                <a:gd name="T59" fmla="*/ 836 h 1260"/>
                <a:gd name="T60" fmla="*/ 920 w 1578"/>
                <a:gd name="T61" fmla="*/ 926 h 1260"/>
                <a:gd name="T62" fmla="*/ 1004 w 1578"/>
                <a:gd name="T63" fmla="*/ 1021 h 1260"/>
                <a:gd name="T64" fmla="*/ 1076 w 1578"/>
                <a:gd name="T65" fmla="*/ 1093 h 1260"/>
                <a:gd name="T66" fmla="*/ 1156 w 1578"/>
                <a:gd name="T67" fmla="*/ 1144 h 1260"/>
                <a:gd name="T68" fmla="*/ 1236 w 1578"/>
                <a:gd name="T69" fmla="*/ 1179 h 1260"/>
                <a:gd name="T70" fmla="*/ 1300 w 1578"/>
                <a:gd name="T71" fmla="*/ 1184 h 1260"/>
                <a:gd name="T72" fmla="*/ 1283 w 1578"/>
                <a:gd name="T73" fmla="*/ 1101 h 1260"/>
                <a:gd name="T74" fmla="*/ 1264 w 1578"/>
                <a:gd name="T75" fmla="*/ 1017 h 1260"/>
                <a:gd name="T76" fmla="*/ 1230 w 1578"/>
                <a:gd name="T77" fmla="*/ 922 h 1260"/>
                <a:gd name="T78" fmla="*/ 1173 w 1578"/>
                <a:gd name="T79" fmla="*/ 836 h 1260"/>
                <a:gd name="T80" fmla="*/ 1103 w 1578"/>
                <a:gd name="T81" fmla="*/ 768 h 1260"/>
                <a:gd name="T82" fmla="*/ 1015 w 1578"/>
                <a:gd name="T83" fmla="*/ 696 h 1260"/>
                <a:gd name="T84" fmla="*/ 1067 w 1578"/>
                <a:gd name="T85" fmla="*/ 677 h 1260"/>
                <a:gd name="T86" fmla="*/ 1164 w 1578"/>
                <a:gd name="T87" fmla="*/ 654 h 1260"/>
                <a:gd name="T88" fmla="*/ 1276 w 1578"/>
                <a:gd name="T89" fmla="*/ 627 h 1260"/>
                <a:gd name="T90" fmla="*/ 1388 w 1578"/>
                <a:gd name="T91" fmla="*/ 595 h 1260"/>
                <a:gd name="T92" fmla="*/ 1477 w 1578"/>
                <a:gd name="T93" fmla="*/ 528 h 1260"/>
                <a:gd name="T94" fmla="*/ 1542 w 1578"/>
                <a:gd name="T95" fmla="*/ 456 h 1260"/>
                <a:gd name="T96" fmla="*/ 1563 w 1578"/>
                <a:gd name="T97" fmla="*/ 386 h 1260"/>
                <a:gd name="T98" fmla="*/ 1471 w 1578"/>
                <a:gd name="T99" fmla="*/ 376 h 1260"/>
                <a:gd name="T100" fmla="*/ 1371 w 1578"/>
                <a:gd name="T101" fmla="*/ 374 h 1260"/>
                <a:gd name="T102" fmla="*/ 1243 w 1578"/>
                <a:gd name="T103" fmla="*/ 384 h 1260"/>
                <a:gd name="T104" fmla="*/ 1110 w 1578"/>
                <a:gd name="T105" fmla="*/ 411 h 1260"/>
                <a:gd name="T106" fmla="*/ 1000 w 1578"/>
                <a:gd name="T107" fmla="*/ 449 h 1260"/>
                <a:gd name="T108" fmla="*/ 911 w 1578"/>
                <a:gd name="T109" fmla="*/ 487 h 1260"/>
                <a:gd name="T110" fmla="*/ 896 w 1578"/>
                <a:gd name="T111" fmla="*/ 433 h 1260"/>
                <a:gd name="T112" fmla="*/ 886 w 1578"/>
                <a:gd name="T113" fmla="*/ 336 h 1260"/>
                <a:gd name="T114" fmla="*/ 867 w 1578"/>
                <a:gd name="T115" fmla="*/ 232 h 1260"/>
                <a:gd name="T116" fmla="*/ 831 w 1578"/>
                <a:gd name="T117" fmla="*/ 150 h 1260"/>
                <a:gd name="T118" fmla="*/ 755 w 1578"/>
                <a:gd name="T119" fmla="*/ 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8" h="1260">
                  <a:moveTo>
                    <a:pt x="692" y="0"/>
                  </a:moveTo>
                  <a:lnTo>
                    <a:pt x="688" y="11"/>
                  </a:lnTo>
                  <a:lnTo>
                    <a:pt x="685" y="25"/>
                  </a:lnTo>
                  <a:lnTo>
                    <a:pt x="681" y="38"/>
                  </a:lnTo>
                  <a:lnTo>
                    <a:pt x="677" y="49"/>
                  </a:lnTo>
                  <a:lnTo>
                    <a:pt x="675" y="63"/>
                  </a:lnTo>
                  <a:lnTo>
                    <a:pt x="671" y="74"/>
                  </a:lnTo>
                  <a:lnTo>
                    <a:pt x="669" y="86"/>
                  </a:lnTo>
                  <a:lnTo>
                    <a:pt x="666" y="99"/>
                  </a:lnTo>
                  <a:lnTo>
                    <a:pt x="664" y="110"/>
                  </a:lnTo>
                  <a:lnTo>
                    <a:pt x="662" y="122"/>
                  </a:lnTo>
                  <a:lnTo>
                    <a:pt x="658" y="133"/>
                  </a:lnTo>
                  <a:lnTo>
                    <a:pt x="658" y="146"/>
                  </a:lnTo>
                  <a:lnTo>
                    <a:pt x="656" y="156"/>
                  </a:lnTo>
                  <a:lnTo>
                    <a:pt x="654" y="169"/>
                  </a:lnTo>
                  <a:lnTo>
                    <a:pt x="652" y="179"/>
                  </a:lnTo>
                  <a:lnTo>
                    <a:pt x="650" y="190"/>
                  </a:lnTo>
                  <a:lnTo>
                    <a:pt x="649" y="200"/>
                  </a:lnTo>
                  <a:lnTo>
                    <a:pt x="647" y="213"/>
                  </a:lnTo>
                  <a:lnTo>
                    <a:pt x="645" y="220"/>
                  </a:lnTo>
                  <a:lnTo>
                    <a:pt x="645" y="232"/>
                  </a:lnTo>
                  <a:lnTo>
                    <a:pt x="645" y="243"/>
                  </a:lnTo>
                  <a:lnTo>
                    <a:pt x="645" y="251"/>
                  </a:lnTo>
                  <a:lnTo>
                    <a:pt x="643" y="262"/>
                  </a:lnTo>
                  <a:lnTo>
                    <a:pt x="643" y="272"/>
                  </a:lnTo>
                  <a:lnTo>
                    <a:pt x="641" y="281"/>
                  </a:lnTo>
                  <a:lnTo>
                    <a:pt x="641" y="291"/>
                  </a:lnTo>
                  <a:lnTo>
                    <a:pt x="641" y="300"/>
                  </a:lnTo>
                  <a:lnTo>
                    <a:pt x="641" y="310"/>
                  </a:lnTo>
                  <a:lnTo>
                    <a:pt x="641" y="317"/>
                  </a:lnTo>
                  <a:lnTo>
                    <a:pt x="641" y="327"/>
                  </a:lnTo>
                  <a:lnTo>
                    <a:pt x="641" y="335"/>
                  </a:lnTo>
                  <a:lnTo>
                    <a:pt x="641" y="344"/>
                  </a:lnTo>
                  <a:lnTo>
                    <a:pt x="641" y="354"/>
                  </a:lnTo>
                  <a:lnTo>
                    <a:pt x="641" y="359"/>
                  </a:lnTo>
                  <a:lnTo>
                    <a:pt x="641" y="367"/>
                  </a:lnTo>
                  <a:lnTo>
                    <a:pt x="641" y="376"/>
                  </a:lnTo>
                  <a:lnTo>
                    <a:pt x="641" y="384"/>
                  </a:lnTo>
                  <a:lnTo>
                    <a:pt x="643" y="390"/>
                  </a:lnTo>
                  <a:lnTo>
                    <a:pt x="645" y="397"/>
                  </a:lnTo>
                  <a:lnTo>
                    <a:pt x="645" y="403"/>
                  </a:lnTo>
                  <a:lnTo>
                    <a:pt x="645" y="411"/>
                  </a:lnTo>
                  <a:lnTo>
                    <a:pt x="645" y="418"/>
                  </a:lnTo>
                  <a:lnTo>
                    <a:pt x="645" y="424"/>
                  </a:lnTo>
                  <a:lnTo>
                    <a:pt x="645" y="430"/>
                  </a:lnTo>
                  <a:lnTo>
                    <a:pt x="647" y="435"/>
                  </a:lnTo>
                  <a:lnTo>
                    <a:pt x="649" y="441"/>
                  </a:lnTo>
                  <a:lnTo>
                    <a:pt x="649" y="449"/>
                  </a:lnTo>
                  <a:lnTo>
                    <a:pt x="650" y="452"/>
                  </a:lnTo>
                  <a:lnTo>
                    <a:pt x="652" y="456"/>
                  </a:lnTo>
                  <a:lnTo>
                    <a:pt x="654" y="462"/>
                  </a:lnTo>
                  <a:lnTo>
                    <a:pt x="654" y="468"/>
                  </a:lnTo>
                  <a:lnTo>
                    <a:pt x="656" y="471"/>
                  </a:lnTo>
                  <a:lnTo>
                    <a:pt x="656" y="475"/>
                  </a:lnTo>
                  <a:lnTo>
                    <a:pt x="658" y="481"/>
                  </a:lnTo>
                  <a:lnTo>
                    <a:pt x="658" y="485"/>
                  </a:lnTo>
                  <a:lnTo>
                    <a:pt x="660" y="489"/>
                  </a:lnTo>
                  <a:lnTo>
                    <a:pt x="664" y="494"/>
                  </a:lnTo>
                  <a:lnTo>
                    <a:pt x="666" y="500"/>
                  </a:lnTo>
                  <a:lnTo>
                    <a:pt x="669" y="506"/>
                  </a:lnTo>
                  <a:lnTo>
                    <a:pt x="673" y="509"/>
                  </a:lnTo>
                  <a:lnTo>
                    <a:pt x="675" y="515"/>
                  </a:lnTo>
                  <a:lnTo>
                    <a:pt x="675" y="519"/>
                  </a:lnTo>
                  <a:lnTo>
                    <a:pt x="671" y="521"/>
                  </a:lnTo>
                  <a:lnTo>
                    <a:pt x="669" y="521"/>
                  </a:lnTo>
                  <a:lnTo>
                    <a:pt x="666" y="521"/>
                  </a:lnTo>
                  <a:lnTo>
                    <a:pt x="662" y="523"/>
                  </a:lnTo>
                  <a:lnTo>
                    <a:pt x="656" y="521"/>
                  </a:lnTo>
                  <a:lnTo>
                    <a:pt x="649" y="519"/>
                  </a:lnTo>
                  <a:lnTo>
                    <a:pt x="641" y="519"/>
                  </a:lnTo>
                  <a:lnTo>
                    <a:pt x="635" y="517"/>
                  </a:lnTo>
                  <a:lnTo>
                    <a:pt x="628" y="517"/>
                  </a:lnTo>
                  <a:lnTo>
                    <a:pt x="624" y="517"/>
                  </a:lnTo>
                  <a:lnTo>
                    <a:pt x="620" y="515"/>
                  </a:lnTo>
                  <a:lnTo>
                    <a:pt x="616" y="515"/>
                  </a:lnTo>
                  <a:lnTo>
                    <a:pt x="611" y="513"/>
                  </a:lnTo>
                  <a:lnTo>
                    <a:pt x="605" y="513"/>
                  </a:lnTo>
                  <a:lnTo>
                    <a:pt x="599" y="511"/>
                  </a:lnTo>
                  <a:lnTo>
                    <a:pt x="595" y="511"/>
                  </a:lnTo>
                  <a:lnTo>
                    <a:pt x="588" y="509"/>
                  </a:lnTo>
                  <a:lnTo>
                    <a:pt x="582" y="509"/>
                  </a:lnTo>
                  <a:lnTo>
                    <a:pt x="574" y="509"/>
                  </a:lnTo>
                  <a:lnTo>
                    <a:pt x="569" y="508"/>
                  </a:lnTo>
                  <a:lnTo>
                    <a:pt x="563" y="506"/>
                  </a:lnTo>
                  <a:lnTo>
                    <a:pt x="555" y="506"/>
                  </a:lnTo>
                  <a:lnTo>
                    <a:pt x="550" y="504"/>
                  </a:lnTo>
                  <a:lnTo>
                    <a:pt x="542" y="504"/>
                  </a:lnTo>
                  <a:lnTo>
                    <a:pt x="534" y="502"/>
                  </a:lnTo>
                  <a:lnTo>
                    <a:pt x="527" y="500"/>
                  </a:lnTo>
                  <a:lnTo>
                    <a:pt x="521" y="498"/>
                  </a:lnTo>
                  <a:lnTo>
                    <a:pt x="512" y="498"/>
                  </a:lnTo>
                  <a:lnTo>
                    <a:pt x="504" y="498"/>
                  </a:lnTo>
                  <a:lnTo>
                    <a:pt x="496" y="498"/>
                  </a:lnTo>
                  <a:lnTo>
                    <a:pt x="489" y="496"/>
                  </a:lnTo>
                  <a:lnTo>
                    <a:pt x="481" y="496"/>
                  </a:lnTo>
                  <a:lnTo>
                    <a:pt x="474" y="496"/>
                  </a:lnTo>
                  <a:lnTo>
                    <a:pt x="462" y="494"/>
                  </a:lnTo>
                  <a:lnTo>
                    <a:pt x="455" y="494"/>
                  </a:lnTo>
                  <a:lnTo>
                    <a:pt x="447" y="494"/>
                  </a:lnTo>
                  <a:lnTo>
                    <a:pt x="438" y="492"/>
                  </a:lnTo>
                  <a:lnTo>
                    <a:pt x="430" y="492"/>
                  </a:lnTo>
                  <a:lnTo>
                    <a:pt x="420" y="492"/>
                  </a:lnTo>
                  <a:lnTo>
                    <a:pt x="413" y="492"/>
                  </a:lnTo>
                  <a:lnTo>
                    <a:pt x="401" y="492"/>
                  </a:lnTo>
                  <a:lnTo>
                    <a:pt x="392" y="492"/>
                  </a:lnTo>
                  <a:lnTo>
                    <a:pt x="382" y="492"/>
                  </a:lnTo>
                  <a:lnTo>
                    <a:pt x="373" y="492"/>
                  </a:lnTo>
                  <a:lnTo>
                    <a:pt x="363" y="492"/>
                  </a:lnTo>
                  <a:lnTo>
                    <a:pt x="356" y="492"/>
                  </a:lnTo>
                  <a:lnTo>
                    <a:pt x="344" y="494"/>
                  </a:lnTo>
                  <a:lnTo>
                    <a:pt x="337" y="496"/>
                  </a:lnTo>
                  <a:lnTo>
                    <a:pt x="325" y="496"/>
                  </a:lnTo>
                  <a:lnTo>
                    <a:pt x="316" y="496"/>
                  </a:lnTo>
                  <a:lnTo>
                    <a:pt x="306" y="496"/>
                  </a:lnTo>
                  <a:lnTo>
                    <a:pt x="297" y="498"/>
                  </a:lnTo>
                  <a:lnTo>
                    <a:pt x="287" y="498"/>
                  </a:lnTo>
                  <a:lnTo>
                    <a:pt x="278" y="498"/>
                  </a:lnTo>
                  <a:lnTo>
                    <a:pt x="268" y="500"/>
                  </a:lnTo>
                  <a:lnTo>
                    <a:pt x="259" y="502"/>
                  </a:lnTo>
                  <a:lnTo>
                    <a:pt x="249" y="502"/>
                  </a:lnTo>
                  <a:lnTo>
                    <a:pt x="240" y="504"/>
                  </a:lnTo>
                  <a:lnTo>
                    <a:pt x="232" y="506"/>
                  </a:lnTo>
                  <a:lnTo>
                    <a:pt x="223" y="508"/>
                  </a:lnTo>
                  <a:lnTo>
                    <a:pt x="213" y="508"/>
                  </a:lnTo>
                  <a:lnTo>
                    <a:pt x="206" y="509"/>
                  </a:lnTo>
                  <a:lnTo>
                    <a:pt x="196" y="509"/>
                  </a:lnTo>
                  <a:lnTo>
                    <a:pt x="189" y="511"/>
                  </a:lnTo>
                  <a:lnTo>
                    <a:pt x="179" y="511"/>
                  </a:lnTo>
                  <a:lnTo>
                    <a:pt x="173" y="513"/>
                  </a:lnTo>
                  <a:lnTo>
                    <a:pt x="164" y="515"/>
                  </a:lnTo>
                  <a:lnTo>
                    <a:pt x="156" y="517"/>
                  </a:lnTo>
                  <a:lnTo>
                    <a:pt x="149" y="517"/>
                  </a:lnTo>
                  <a:lnTo>
                    <a:pt x="141" y="519"/>
                  </a:lnTo>
                  <a:lnTo>
                    <a:pt x="135" y="521"/>
                  </a:lnTo>
                  <a:lnTo>
                    <a:pt x="128" y="525"/>
                  </a:lnTo>
                  <a:lnTo>
                    <a:pt x="120" y="527"/>
                  </a:lnTo>
                  <a:lnTo>
                    <a:pt x="114" y="527"/>
                  </a:lnTo>
                  <a:lnTo>
                    <a:pt x="105" y="528"/>
                  </a:lnTo>
                  <a:lnTo>
                    <a:pt x="101" y="530"/>
                  </a:lnTo>
                  <a:lnTo>
                    <a:pt x="94" y="532"/>
                  </a:lnTo>
                  <a:lnTo>
                    <a:pt x="88" y="534"/>
                  </a:lnTo>
                  <a:lnTo>
                    <a:pt x="82" y="536"/>
                  </a:lnTo>
                  <a:lnTo>
                    <a:pt x="76" y="538"/>
                  </a:lnTo>
                  <a:lnTo>
                    <a:pt x="71" y="540"/>
                  </a:lnTo>
                  <a:lnTo>
                    <a:pt x="65" y="540"/>
                  </a:lnTo>
                  <a:lnTo>
                    <a:pt x="57" y="542"/>
                  </a:lnTo>
                  <a:lnTo>
                    <a:pt x="54" y="544"/>
                  </a:lnTo>
                  <a:lnTo>
                    <a:pt x="50" y="546"/>
                  </a:lnTo>
                  <a:lnTo>
                    <a:pt x="44" y="547"/>
                  </a:lnTo>
                  <a:lnTo>
                    <a:pt x="40" y="547"/>
                  </a:lnTo>
                  <a:lnTo>
                    <a:pt x="37" y="551"/>
                  </a:lnTo>
                  <a:lnTo>
                    <a:pt x="31" y="553"/>
                  </a:lnTo>
                  <a:lnTo>
                    <a:pt x="27" y="555"/>
                  </a:lnTo>
                  <a:lnTo>
                    <a:pt x="25" y="557"/>
                  </a:lnTo>
                  <a:lnTo>
                    <a:pt x="21" y="559"/>
                  </a:lnTo>
                  <a:lnTo>
                    <a:pt x="14" y="563"/>
                  </a:lnTo>
                  <a:lnTo>
                    <a:pt x="12" y="565"/>
                  </a:lnTo>
                  <a:lnTo>
                    <a:pt x="6" y="568"/>
                  </a:lnTo>
                  <a:lnTo>
                    <a:pt x="4" y="570"/>
                  </a:lnTo>
                  <a:lnTo>
                    <a:pt x="0" y="574"/>
                  </a:lnTo>
                  <a:lnTo>
                    <a:pt x="0" y="578"/>
                  </a:lnTo>
                  <a:lnTo>
                    <a:pt x="0" y="582"/>
                  </a:lnTo>
                  <a:lnTo>
                    <a:pt x="2" y="584"/>
                  </a:lnTo>
                  <a:lnTo>
                    <a:pt x="4" y="587"/>
                  </a:lnTo>
                  <a:lnTo>
                    <a:pt x="8" y="589"/>
                  </a:lnTo>
                  <a:lnTo>
                    <a:pt x="12" y="591"/>
                  </a:lnTo>
                  <a:lnTo>
                    <a:pt x="16" y="593"/>
                  </a:lnTo>
                  <a:lnTo>
                    <a:pt x="21" y="597"/>
                  </a:lnTo>
                  <a:lnTo>
                    <a:pt x="27" y="601"/>
                  </a:lnTo>
                  <a:lnTo>
                    <a:pt x="31" y="603"/>
                  </a:lnTo>
                  <a:lnTo>
                    <a:pt x="37" y="606"/>
                  </a:lnTo>
                  <a:lnTo>
                    <a:pt x="42" y="610"/>
                  </a:lnTo>
                  <a:lnTo>
                    <a:pt x="50" y="614"/>
                  </a:lnTo>
                  <a:lnTo>
                    <a:pt x="56" y="618"/>
                  </a:lnTo>
                  <a:lnTo>
                    <a:pt x="61" y="622"/>
                  </a:lnTo>
                  <a:lnTo>
                    <a:pt x="69" y="624"/>
                  </a:lnTo>
                  <a:lnTo>
                    <a:pt x="75" y="629"/>
                  </a:lnTo>
                  <a:lnTo>
                    <a:pt x="84" y="633"/>
                  </a:lnTo>
                  <a:lnTo>
                    <a:pt x="90" y="639"/>
                  </a:lnTo>
                  <a:lnTo>
                    <a:pt x="95" y="641"/>
                  </a:lnTo>
                  <a:lnTo>
                    <a:pt x="97" y="643"/>
                  </a:lnTo>
                  <a:lnTo>
                    <a:pt x="103" y="644"/>
                  </a:lnTo>
                  <a:lnTo>
                    <a:pt x="107" y="648"/>
                  </a:lnTo>
                  <a:lnTo>
                    <a:pt x="116" y="652"/>
                  </a:lnTo>
                  <a:lnTo>
                    <a:pt x="124" y="656"/>
                  </a:lnTo>
                  <a:lnTo>
                    <a:pt x="128" y="658"/>
                  </a:lnTo>
                  <a:lnTo>
                    <a:pt x="133" y="660"/>
                  </a:lnTo>
                  <a:lnTo>
                    <a:pt x="137" y="662"/>
                  </a:lnTo>
                  <a:lnTo>
                    <a:pt x="141" y="663"/>
                  </a:lnTo>
                  <a:lnTo>
                    <a:pt x="145" y="665"/>
                  </a:lnTo>
                  <a:lnTo>
                    <a:pt x="151" y="667"/>
                  </a:lnTo>
                  <a:lnTo>
                    <a:pt x="156" y="671"/>
                  </a:lnTo>
                  <a:lnTo>
                    <a:pt x="160" y="673"/>
                  </a:lnTo>
                  <a:lnTo>
                    <a:pt x="164" y="677"/>
                  </a:lnTo>
                  <a:lnTo>
                    <a:pt x="170" y="677"/>
                  </a:lnTo>
                  <a:lnTo>
                    <a:pt x="175" y="681"/>
                  </a:lnTo>
                  <a:lnTo>
                    <a:pt x="179" y="682"/>
                  </a:lnTo>
                  <a:lnTo>
                    <a:pt x="185" y="682"/>
                  </a:lnTo>
                  <a:lnTo>
                    <a:pt x="191" y="684"/>
                  </a:lnTo>
                  <a:lnTo>
                    <a:pt x="196" y="686"/>
                  </a:lnTo>
                  <a:lnTo>
                    <a:pt x="200" y="690"/>
                  </a:lnTo>
                  <a:lnTo>
                    <a:pt x="208" y="692"/>
                  </a:lnTo>
                  <a:lnTo>
                    <a:pt x="211" y="694"/>
                  </a:lnTo>
                  <a:lnTo>
                    <a:pt x="217" y="696"/>
                  </a:lnTo>
                  <a:lnTo>
                    <a:pt x="223" y="696"/>
                  </a:lnTo>
                  <a:lnTo>
                    <a:pt x="230" y="698"/>
                  </a:lnTo>
                  <a:lnTo>
                    <a:pt x="236" y="701"/>
                  </a:lnTo>
                  <a:lnTo>
                    <a:pt x="240" y="701"/>
                  </a:lnTo>
                  <a:lnTo>
                    <a:pt x="248" y="703"/>
                  </a:lnTo>
                  <a:lnTo>
                    <a:pt x="253" y="705"/>
                  </a:lnTo>
                  <a:lnTo>
                    <a:pt x="259" y="709"/>
                  </a:lnTo>
                  <a:lnTo>
                    <a:pt x="267" y="711"/>
                  </a:lnTo>
                  <a:lnTo>
                    <a:pt x="272" y="713"/>
                  </a:lnTo>
                  <a:lnTo>
                    <a:pt x="278" y="713"/>
                  </a:lnTo>
                  <a:lnTo>
                    <a:pt x="284" y="715"/>
                  </a:lnTo>
                  <a:lnTo>
                    <a:pt x="289" y="715"/>
                  </a:lnTo>
                  <a:lnTo>
                    <a:pt x="299" y="717"/>
                  </a:lnTo>
                  <a:lnTo>
                    <a:pt x="303" y="719"/>
                  </a:lnTo>
                  <a:lnTo>
                    <a:pt x="310" y="720"/>
                  </a:lnTo>
                  <a:lnTo>
                    <a:pt x="318" y="722"/>
                  </a:lnTo>
                  <a:lnTo>
                    <a:pt x="325" y="722"/>
                  </a:lnTo>
                  <a:lnTo>
                    <a:pt x="331" y="722"/>
                  </a:lnTo>
                  <a:lnTo>
                    <a:pt x="339" y="724"/>
                  </a:lnTo>
                  <a:lnTo>
                    <a:pt x="344" y="724"/>
                  </a:lnTo>
                  <a:lnTo>
                    <a:pt x="352" y="726"/>
                  </a:lnTo>
                  <a:lnTo>
                    <a:pt x="360" y="726"/>
                  </a:lnTo>
                  <a:lnTo>
                    <a:pt x="367" y="726"/>
                  </a:lnTo>
                  <a:lnTo>
                    <a:pt x="373" y="728"/>
                  </a:lnTo>
                  <a:lnTo>
                    <a:pt x="381" y="728"/>
                  </a:lnTo>
                  <a:lnTo>
                    <a:pt x="388" y="728"/>
                  </a:lnTo>
                  <a:lnTo>
                    <a:pt x="396" y="730"/>
                  </a:lnTo>
                  <a:lnTo>
                    <a:pt x="401" y="730"/>
                  </a:lnTo>
                  <a:lnTo>
                    <a:pt x="411" y="730"/>
                  </a:lnTo>
                  <a:lnTo>
                    <a:pt x="417" y="730"/>
                  </a:lnTo>
                  <a:lnTo>
                    <a:pt x="424" y="730"/>
                  </a:lnTo>
                  <a:lnTo>
                    <a:pt x="432" y="730"/>
                  </a:lnTo>
                  <a:lnTo>
                    <a:pt x="439" y="732"/>
                  </a:lnTo>
                  <a:lnTo>
                    <a:pt x="447" y="732"/>
                  </a:lnTo>
                  <a:lnTo>
                    <a:pt x="453" y="732"/>
                  </a:lnTo>
                  <a:lnTo>
                    <a:pt x="460" y="732"/>
                  </a:lnTo>
                  <a:lnTo>
                    <a:pt x="468" y="732"/>
                  </a:lnTo>
                  <a:lnTo>
                    <a:pt x="474" y="732"/>
                  </a:lnTo>
                  <a:lnTo>
                    <a:pt x="481" y="732"/>
                  </a:lnTo>
                  <a:lnTo>
                    <a:pt x="489" y="732"/>
                  </a:lnTo>
                  <a:lnTo>
                    <a:pt x="495" y="732"/>
                  </a:lnTo>
                  <a:lnTo>
                    <a:pt x="502" y="730"/>
                  </a:lnTo>
                  <a:lnTo>
                    <a:pt x="506" y="730"/>
                  </a:lnTo>
                  <a:lnTo>
                    <a:pt x="512" y="730"/>
                  </a:lnTo>
                  <a:lnTo>
                    <a:pt x="521" y="730"/>
                  </a:lnTo>
                  <a:lnTo>
                    <a:pt x="527" y="728"/>
                  </a:lnTo>
                  <a:lnTo>
                    <a:pt x="533" y="728"/>
                  </a:lnTo>
                  <a:lnTo>
                    <a:pt x="536" y="728"/>
                  </a:lnTo>
                  <a:lnTo>
                    <a:pt x="544" y="728"/>
                  </a:lnTo>
                  <a:lnTo>
                    <a:pt x="548" y="726"/>
                  </a:lnTo>
                  <a:lnTo>
                    <a:pt x="552" y="726"/>
                  </a:lnTo>
                  <a:lnTo>
                    <a:pt x="557" y="726"/>
                  </a:lnTo>
                  <a:lnTo>
                    <a:pt x="563" y="726"/>
                  </a:lnTo>
                  <a:lnTo>
                    <a:pt x="567" y="726"/>
                  </a:lnTo>
                  <a:lnTo>
                    <a:pt x="572" y="726"/>
                  </a:lnTo>
                  <a:lnTo>
                    <a:pt x="576" y="726"/>
                  </a:lnTo>
                  <a:lnTo>
                    <a:pt x="582" y="726"/>
                  </a:lnTo>
                  <a:lnTo>
                    <a:pt x="588" y="724"/>
                  </a:lnTo>
                  <a:lnTo>
                    <a:pt x="597" y="724"/>
                  </a:lnTo>
                  <a:lnTo>
                    <a:pt x="601" y="722"/>
                  </a:lnTo>
                  <a:lnTo>
                    <a:pt x="605" y="722"/>
                  </a:lnTo>
                  <a:lnTo>
                    <a:pt x="612" y="722"/>
                  </a:lnTo>
                  <a:lnTo>
                    <a:pt x="614" y="722"/>
                  </a:lnTo>
                  <a:lnTo>
                    <a:pt x="611" y="722"/>
                  </a:lnTo>
                  <a:lnTo>
                    <a:pt x="605" y="726"/>
                  </a:lnTo>
                  <a:lnTo>
                    <a:pt x="603" y="730"/>
                  </a:lnTo>
                  <a:lnTo>
                    <a:pt x="599" y="734"/>
                  </a:lnTo>
                  <a:lnTo>
                    <a:pt x="597" y="736"/>
                  </a:lnTo>
                  <a:lnTo>
                    <a:pt x="593" y="741"/>
                  </a:lnTo>
                  <a:lnTo>
                    <a:pt x="588" y="745"/>
                  </a:lnTo>
                  <a:lnTo>
                    <a:pt x="584" y="751"/>
                  </a:lnTo>
                  <a:lnTo>
                    <a:pt x="578" y="755"/>
                  </a:lnTo>
                  <a:lnTo>
                    <a:pt x="574" y="762"/>
                  </a:lnTo>
                  <a:lnTo>
                    <a:pt x="567" y="768"/>
                  </a:lnTo>
                  <a:lnTo>
                    <a:pt x="563" y="774"/>
                  </a:lnTo>
                  <a:lnTo>
                    <a:pt x="555" y="783"/>
                  </a:lnTo>
                  <a:lnTo>
                    <a:pt x="552" y="791"/>
                  </a:lnTo>
                  <a:lnTo>
                    <a:pt x="546" y="798"/>
                  </a:lnTo>
                  <a:lnTo>
                    <a:pt x="536" y="808"/>
                  </a:lnTo>
                  <a:lnTo>
                    <a:pt x="533" y="812"/>
                  </a:lnTo>
                  <a:lnTo>
                    <a:pt x="531" y="816"/>
                  </a:lnTo>
                  <a:lnTo>
                    <a:pt x="527" y="819"/>
                  </a:lnTo>
                  <a:lnTo>
                    <a:pt x="525" y="825"/>
                  </a:lnTo>
                  <a:lnTo>
                    <a:pt x="521" y="829"/>
                  </a:lnTo>
                  <a:lnTo>
                    <a:pt x="517" y="835"/>
                  </a:lnTo>
                  <a:lnTo>
                    <a:pt x="514" y="838"/>
                  </a:lnTo>
                  <a:lnTo>
                    <a:pt x="510" y="844"/>
                  </a:lnTo>
                  <a:lnTo>
                    <a:pt x="506" y="850"/>
                  </a:lnTo>
                  <a:lnTo>
                    <a:pt x="504" y="854"/>
                  </a:lnTo>
                  <a:lnTo>
                    <a:pt x="500" y="859"/>
                  </a:lnTo>
                  <a:lnTo>
                    <a:pt x="496" y="865"/>
                  </a:lnTo>
                  <a:lnTo>
                    <a:pt x="493" y="867"/>
                  </a:lnTo>
                  <a:lnTo>
                    <a:pt x="491" y="874"/>
                  </a:lnTo>
                  <a:lnTo>
                    <a:pt x="485" y="880"/>
                  </a:lnTo>
                  <a:lnTo>
                    <a:pt x="483" y="884"/>
                  </a:lnTo>
                  <a:lnTo>
                    <a:pt x="479" y="888"/>
                  </a:lnTo>
                  <a:lnTo>
                    <a:pt x="476" y="895"/>
                  </a:lnTo>
                  <a:lnTo>
                    <a:pt x="474" y="901"/>
                  </a:lnTo>
                  <a:lnTo>
                    <a:pt x="470" y="907"/>
                  </a:lnTo>
                  <a:lnTo>
                    <a:pt x="464" y="911"/>
                  </a:lnTo>
                  <a:lnTo>
                    <a:pt x="460" y="916"/>
                  </a:lnTo>
                  <a:lnTo>
                    <a:pt x="458" y="922"/>
                  </a:lnTo>
                  <a:lnTo>
                    <a:pt x="455" y="928"/>
                  </a:lnTo>
                  <a:lnTo>
                    <a:pt x="451" y="933"/>
                  </a:lnTo>
                  <a:lnTo>
                    <a:pt x="447" y="941"/>
                  </a:lnTo>
                  <a:lnTo>
                    <a:pt x="443" y="945"/>
                  </a:lnTo>
                  <a:lnTo>
                    <a:pt x="439" y="950"/>
                  </a:lnTo>
                  <a:lnTo>
                    <a:pt x="438" y="956"/>
                  </a:lnTo>
                  <a:lnTo>
                    <a:pt x="434" y="962"/>
                  </a:lnTo>
                  <a:lnTo>
                    <a:pt x="432" y="968"/>
                  </a:lnTo>
                  <a:lnTo>
                    <a:pt x="428" y="973"/>
                  </a:lnTo>
                  <a:lnTo>
                    <a:pt x="424" y="981"/>
                  </a:lnTo>
                  <a:lnTo>
                    <a:pt x="420" y="987"/>
                  </a:lnTo>
                  <a:lnTo>
                    <a:pt x="420" y="992"/>
                  </a:lnTo>
                  <a:lnTo>
                    <a:pt x="417" y="1000"/>
                  </a:lnTo>
                  <a:lnTo>
                    <a:pt x="415" y="1006"/>
                  </a:lnTo>
                  <a:lnTo>
                    <a:pt x="413" y="1013"/>
                  </a:lnTo>
                  <a:lnTo>
                    <a:pt x="411" y="1019"/>
                  </a:lnTo>
                  <a:lnTo>
                    <a:pt x="409" y="1025"/>
                  </a:lnTo>
                  <a:lnTo>
                    <a:pt x="405" y="1032"/>
                  </a:lnTo>
                  <a:lnTo>
                    <a:pt x="403" y="1038"/>
                  </a:lnTo>
                  <a:lnTo>
                    <a:pt x="401" y="1046"/>
                  </a:lnTo>
                  <a:lnTo>
                    <a:pt x="401" y="1053"/>
                  </a:lnTo>
                  <a:lnTo>
                    <a:pt x="400" y="1059"/>
                  </a:lnTo>
                  <a:lnTo>
                    <a:pt x="400" y="1065"/>
                  </a:lnTo>
                  <a:lnTo>
                    <a:pt x="398" y="1072"/>
                  </a:lnTo>
                  <a:lnTo>
                    <a:pt x="396" y="1080"/>
                  </a:lnTo>
                  <a:lnTo>
                    <a:pt x="394" y="1087"/>
                  </a:lnTo>
                  <a:lnTo>
                    <a:pt x="394" y="1093"/>
                  </a:lnTo>
                  <a:lnTo>
                    <a:pt x="392" y="1099"/>
                  </a:lnTo>
                  <a:lnTo>
                    <a:pt x="392" y="1106"/>
                  </a:lnTo>
                  <a:lnTo>
                    <a:pt x="392" y="1112"/>
                  </a:lnTo>
                  <a:lnTo>
                    <a:pt x="392" y="1120"/>
                  </a:lnTo>
                  <a:lnTo>
                    <a:pt x="390" y="1127"/>
                  </a:lnTo>
                  <a:lnTo>
                    <a:pt x="390" y="1133"/>
                  </a:lnTo>
                  <a:lnTo>
                    <a:pt x="390" y="1139"/>
                  </a:lnTo>
                  <a:lnTo>
                    <a:pt x="390" y="1146"/>
                  </a:lnTo>
                  <a:lnTo>
                    <a:pt x="390" y="1152"/>
                  </a:lnTo>
                  <a:lnTo>
                    <a:pt x="390" y="1158"/>
                  </a:lnTo>
                  <a:lnTo>
                    <a:pt x="388" y="1163"/>
                  </a:lnTo>
                  <a:lnTo>
                    <a:pt x="388" y="1169"/>
                  </a:lnTo>
                  <a:lnTo>
                    <a:pt x="388" y="1175"/>
                  </a:lnTo>
                  <a:lnTo>
                    <a:pt x="388" y="1180"/>
                  </a:lnTo>
                  <a:lnTo>
                    <a:pt x="388" y="1186"/>
                  </a:lnTo>
                  <a:lnTo>
                    <a:pt x="388" y="1192"/>
                  </a:lnTo>
                  <a:lnTo>
                    <a:pt x="388" y="1198"/>
                  </a:lnTo>
                  <a:lnTo>
                    <a:pt x="390" y="1203"/>
                  </a:lnTo>
                  <a:lnTo>
                    <a:pt x="390" y="1207"/>
                  </a:lnTo>
                  <a:lnTo>
                    <a:pt x="390" y="1211"/>
                  </a:lnTo>
                  <a:lnTo>
                    <a:pt x="390" y="1217"/>
                  </a:lnTo>
                  <a:lnTo>
                    <a:pt x="392" y="1220"/>
                  </a:lnTo>
                  <a:lnTo>
                    <a:pt x="392" y="1224"/>
                  </a:lnTo>
                  <a:lnTo>
                    <a:pt x="392" y="1228"/>
                  </a:lnTo>
                  <a:lnTo>
                    <a:pt x="392" y="1234"/>
                  </a:lnTo>
                  <a:lnTo>
                    <a:pt x="392" y="1238"/>
                  </a:lnTo>
                  <a:lnTo>
                    <a:pt x="394" y="1243"/>
                  </a:lnTo>
                  <a:lnTo>
                    <a:pt x="396" y="1247"/>
                  </a:lnTo>
                  <a:lnTo>
                    <a:pt x="398" y="1251"/>
                  </a:lnTo>
                  <a:lnTo>
                    <a:pt x="400" y="1257"/>
                  </a:lnTo>
                  <a:lnTo>
                    <a:pt x="403" y="1260"/>
                  </a:lnTo>
                  <a:lnTo>
                    <a:pt x="409" y="1258"/>
                  </a:lnTo>
                  <a:lnTo>
                    <a:pt x="411" y="1255"/>
                  </a:lnTo>
                  <a:lnTo>
                    <a:pt x="415" y="1251"/>
                  </a:lnTo>
                  <a:lnTo>
                    <a:pt x="417" y="1247"/>
                  </a:lnTo>
                  <a:lnTo>
                    <a:pt x="422" y="1243"/>
                  </a:lnTo>
                  <a:lnTo>
                    <a:pt x="428" y="1238"/>
                  </a:lnTo>
                  <a:lnTo>
                    <a:pt x="434" y="1234"/>
                  </a:lnTo>
                  <a:lnTo>
                    <a:pt x="438" y="1230"/>
                  </a:lnTo>
                  <a:lnTo>
                    <a:pt x="441" y="1226"/>
                  </a:lnTo>
                  <a:lnTo>
                    <a:pt x="447" y="1224"/>
                  </a:lnTo>
                  <a:lnTo>
                    <a:pt x="451" y="1220"/>
                  </a:lnTo>
                  <a:lnTo>
                    <a:pt x="455" y="1219"/>
                  </a:lnTo>
                  <a:lnTo>
                    <a:pt x="458" y="1215"/>
                  </a:lnTo>
                  <a:lnTo>
                    <a:pt x="462" y="1209"/>
                  </a:lnTo>
                  <a:lnTo>
                    <a:pt x="468" y="1207"/>
                  </a:lnTo>
                  <a:lnTo>
                    <a:pt x="474" y="1203"/>
                  </a:lnTo>
                  <a:lnTo>
                    <a:pt x="476" y="1201"/>
                  </a:lnTo>
                  <a:lnTo>
                    <a:pt x="481" y="1196"/>
                  </a:lnTo>
                  <a:lnTo>
                    <a:pt x="487" y="1192"/>
                  </a:lnTo>
                  <a:lnTo>
                    <a:pt x="493" y="1188"/>
                  </a:lnTo>
                  <a:lnTo>
                    <a:pt x="495" y="1184"/>
                  </a:lnTo>
                  <a:lnTo>
                    <a:pt x="502" y="1179"/>
                  </a:lnTo>
                  <a:lnTo>
                    <a:pt x="506" y="1177"/>
                  </a:lnTo>
                  <a:lnTo>
                    <a:pt x="510" y="1171"/>
                  </a:lnTo>
                  <a:lnTo>
                    <a:pt x="517" y="1167"/>
                  </a:lnTo>
                  <a:lnTo>
                    <a:pt x="523" y="1163"/>
                  </a:lnTo>
                  <a:lnTo>
                    <a:pt x="529" y="1160"/>
                  </a:lnTo>
                  <a:lnTo>
                    <a:pt x="533" y="1156"/>
                  </a:lnTo>
                  <a:lnTo>
                    <a:pt x="538" y="1150"/>
                  </a:lnTo>
                  <a:lnTo>
                    <a:pt x="544" y="1146"/>
                  </a:lnTo>
                  <a:lnTo>
                    <a:pt x="550" y="1142"/>
                  </a:lnTo>
                  <a:lnTo>
                    <a:pt x="553" y="1137"/>
                  </a:lnTo>
                  <a:lnTo>
                    <a:pt x="561" y="1133"/>
                  </a:lnTo>
                  <a:lnTo>
                    <a:pt x="565" y="1129"/>
                  </a:lnTo>
                  <a:lnTo>
                    <a:pt x="572" y="1123"/>
                  </a:lnTo>
                  <a:lnTo>
                    <a:pt x="576" y="1118"/>
                  </a:lnTo>
                  <a:lnTo>
                    <a:pt x="582" y="1112"/>
                  </a:lnTo>
                  <a:lnTo>
                    <a:pt x="586" y="1110"/>
                  </a:lnTo>
                  <a:lnTo>
                    <a:pt x="593" y="1106"/>
                  </a:lnTo>
                  <a:lnTo>
                    <a:pt x="597" y="1101"/>
                  </a:lnTo>
                  <a:lnTo>
                    <a:pt x="603" y="1095"/>
                  </a:lnTo>
                  <a:lnTo>
                    <a:pt x="607" y="1091"/>
                  </a:lnTo>
                  <a:lnTo>
                    <a:pt x="614" y="1087"/>
                  </a:lnTo>
                  <a:lnTo>
                    <a:pt x="616" y="1082"/>
                  </a:lnTo>
                  <a:lnTo>
                    <a:pt x="622" y="1076"/>
                  </a:lnTo>
                  <a:lnTo>
                    <a:pt x="626" y="1072"/>
                  </a:lnTo>
                  <a:lnTo>
                    <a:pt x="631" y="1066"/>
                  </a:lnTo>
                  <a:lnTo>
                    <a:pt x="635" y="1065"/>
                  </a:lnTo>
                  <a:lnTo>
                    <a:pt x="639" y="1059"/>
                  </a:lnTo>
                  <a:lnTo>
                    <a:pt x="645" y="1053"/>
                  </a:lnTo>
                  <a:lnTo>
                    <a:pt x="647" y="1051"/>
                  </a:lnTo>
                  <a:lnTo>
                    <a:pt x="650" y="1046"/>
                  </a:lnTo>
                  <a:lnTo>
                    <a:pt x="656" y="1042"/>
                  </a:lnTo>
                  <a:lnTo>
                    <a:pt x="658" y="1036"/>
                  </a:lnTo>
                  <a:lnTo>
                    <a:pt x="662" y="1034"/>
                  </a:lnTo>
                  <a:lnTo>
                    <a:pt x="668" y="1023"/>
                  </a:lnTo>
                  <a:lnTo>
                    <a:pt x="675" y="1017"/>
                  </a:lnTo>
                  <a:lnTo>
                    <a:pt x="675" y="1013"/>
                  </a:lnTo>
                  <a:lnTo>
                    <a:pt x="679" y="1008"/>
                  </a:lnTo>
                  <a:lnTo>
                    <a:pt x="681" y="1002"/>
                  </a:lnTo>
                  <a:lnTo>
                    <a:pt x="685" y="1000"/>
                  </a:lnTo>
                  <a:lnTo>
                    <a:pt x="687" y="994"/>
                  </a:lnTo>
                  <a:lnTo>
                    <a:pt x="688" y="990"/>
                  </a:lnTo>
                  <a:lnTo>
                    <a:pt x="690" y="985"/>
                  </a:lnTo>
                  <a:lnTo>
                    <a:pt x="694" y="981"/>
                  </a:lnTo>
                  <a:lnTo>
                    <a:pt x="698" y="975"/>
                  </a:lnTo>
                  <a:lnTo>
                    <a:pt x="700" y="973"/>
                  </a:lnTo>
                  <a:lnTo>
                    <a:pt x="702" y="968"/>
                  </a:lnTo>
                  <a:lnTo>
                    <a:pt x="706" y="962"/>
                  </a:lnTo>
                  <a:lnTo>
                    <a:pt x="707" y="958"/>
                  </a:lnTo>
                  <a:lnTo>
                    <a:pt x="709" y="952"/>
                  </a:lnTo>
                  <a:lnTo>
                    <a:pt x="713" y="949"/>
                  </a:lnTo>
                  <a:lnTo>
                    <a:pt x="715" y="945"/>
                  </a:lnTo>
                  <a:lnTo>
                    <a:pt x="717" y="939"/>
                  </a:lnTo>
                  <a:lnTo>
                    <a:pt x="721" y="933"/>
                  </a:lnTo>
                  <a:lnTo>
                    <a:pt x="725" y="928"/>
                  </a:lnTo>
                  <a:lnTo>
                    <a:pt x="728" y="924"/>
                  </a:lnTo>
                  <a:lnTo>
                    <a:pt x="728" y="920"/>
                  </a:lnTo>
                  <a:lnTo>
                    <a:pt x="732" y="914"/>
                  </a:lnTo>
                  <a:lnTo>
                    <a:pt x="734" y="909"/>
                  </a:lnTo>
                  <a:lnTo>
                    <a:pt x="736" y="905"/>
                  </a:lnTo>
                  <a:lnTo>
                    <a:pt x="740" y="901"/>
                  </a:lnTo>
                  <a:lnTo>
                    <a:pt x="742" y="895"/>
                  </a:lnTo>
                  <a:lnTo>
                    <a:pt x="745" y="890"/>
                  </a:lnTo>
                  <a:lnTo>
                    <a:pt x="749" y="886"/>
                  </a:lnTo>
                  <a:lnTo>
                    <a:pt x="749" y="880"/>
                  </a:lnTo>
                  <a:lnTo>
                    <a:pt x="753" y="878"/>
                  </a:lnTo>
                  <a:lnTo>
                    <a:pt x="755" y="873"/>
                  </a:lnTo>
                  <a:lnTo>
                    <a:pt x="757" y="867"/>
                  </a:lnTo>
                  <a:lnTo>
                    <a:pt x="759" y="865"/>
                  </a:lnTo>
                  <a:lnTo>
                    <a:pt x="763" y="859"/>
                  </a:lnTo>
                  <a:lnTo>
                    <a:pt x="764" y="855"/>
                  </a:lnTo>
                  <a:lnTo>
                    <a:pt x="766" y="850"/>
                  </a:lnTo>
                  <a:lnTo>
                    <a:pt x="770" y="842"/>
                  </a:lnTo>
                  <a:lnTo>
                    <a:pt x="776" y="836"/>
                  </a:lnTo>
                  <a:lnTo>
                    <a:pt x="780" y="827"/>
                  </a:lnTo>
                  <a:lnTo>
                    <a:pt x="783" y="819"/>
                  </a:lnTo>
                  <a:lnTo>
                    <a:pt x="787" y="814"/>
                  </a:lnTo>
                  <a:lnTo>
                    <a:pt x="789" y="808"/>
                  </a:lnTo>
                  <a:lnTo>
                    <a:pt x="793" y="802"/>
                  </a:lnTo>
                  <a:lnTo>
                    <a:pt x="795" y="796"/>
                  </a:lnTo>
                  <a:lnTo>
                    <a:pt x="799" y="793"/>
                  </a:lnTo>
                  <a:lnTo>
                    <a:pt x="799" y="791"/>
                  </a:lnTo>
                  <a:lnTo>
                    <a:pt x="802" y="787"/>
                  </a:lnTo>
                  <a:lnTo>
                    <a:pt x="804" y="785"/>
                  </a:lnTo>
                  <a:lnTo>
                    <a:pt x="806" y="787"/>
                  </a:lnTo>
                  <a:lnTo>
                    <a:pt x="810" y="793"/>
                  </a:lnTo>
                  <a:lnTo>
                    <a:pt x="814" y="796"/>
                  </a:lnTo>
                  <a:lnTo>
                    <a:pt x="820" y="804"/>
                  </a:lnTo>
                  <a:lnTo>
                    <a:pt x="823" y="808"/>
                  </a:lnTo>
                  <a:lnTo>
                    <a:pt x="829" y="817"/>
                  </a:lnTo>
                  <a:lnTo>
                    <a:pt x="833" y="819"/>
                  </a:lnTo>
                  <a:lnTo>
                    <a:pt x="837" y="825"/>
                  </a:lnTo>
                  <a:lnTo>
                    <a:pt x="840" y="829"/>
                  </a:lnTo>
                  <a:lnTo>
                    <a:pt x="842" y="835"/>
                  </a:lnTo>
                  <a:lnTo>
                    <a:pt x="846" y="836"/>
                  </a:lnTo>
                  <a:lnTo>
                    <a:pt x="850" y="842"/>
                  </a:lnTo>
                  <a:lnTo>
                    <a:pt x="854" y="850"/>
                  </a:lnTo>
                  <a:lnTo>
                    <a:pt x="859" y="854"/>
                  </a:lnTo>
                  <a:lnTo>
                    <a:pt x="863" y="859"/>
                  </a:lnTo>
                  <a:lnTo>
                    <a:pt x="867" y="863"/>
                  </a:lnTo>
                  <a:lnTo>
                    <a:pt x="871" y="867"/>
                  </a:lnTo>
                  <a:lnTo>
                    <a:pt x="877" y="874"/>
                  </a:lnTo>
                  <a:lnTo>
                    <a:pt x="880" y="880"/>
                  </a:lnTo>
                  <a:lnTo>
                    <a:pt x="886" y="886"/>
                  </a:lnTo>
                  <a:lnTo>
                    <a:pt x="892" y="890"/>
                  </a:lnTo>
                  <a:lnTo>
                    <a:pt x="896" y="897"/>
                  </a:lnTo>
                  <a:lnTo>
                    <a:pt x="899" y="903"/>
                  </a:lnTo>
                  <a:lnTo>
                    <a:pt x="905" y="909"/>
                  </a:lnTo>
                  <a:lnTo>
                    <a:pt x="911" y="914"/>
                  </a:lnTo>
                  <a:lnTo>
                    <a:pt x="915" y="922"/>
                  </a:lnTo>
                  <a:lnTo>
                    <a:pt x="920" y="926"/>
                  </a:lnTo>
                  <a:lnTo>
                    <a:pt x="924" y="931"/>
                  </a:lnTo>
                  <a:lnTo>
                    <a:pt x="930" y="939"/>
                  </a:lnTo>
                  <a:lnTo>
                    <a:pt x="935" y="945"/>
                  </a:lnTo>
                  <a:lnTo>
                    <a:pt x="939" y="950"/>
                  </a:lnTo>
                  <a:lnTo>
                    <a:pt x="945" y="956"/>
                  </a:lnTo>
                  <a:lnTo>
                    <a:pt x="951" y="962"/>
                  </a:lnTo>
                  <a:lnTo>
                    <a:pt x="956" y="969"/>
                  </a:lnTo>
                  <a:lnTo>
                    <a:pt x="962" y="973"/>
                  </a:lnTo>
                  <a:lnTo>
                    <a:pt x="966" y="981"/>
                  </a:lnTo>
                  <a:lnTo>
                    <a:pt x="973" y="987"/>
                  </a:lnTo>
                  <a:lnTo>
                    <a:pt x="977" y="994"/>
                  </a:lnTo>
                  <a:lnTo>
                    <a:pt x="983" y="998"/>
                  </a:lnTo>
                  <a:lnTo>
                    <a:pt x="987" y="1004"/>
                  </a:lnTo>
                  <a:lnTo>
                    <a:pt x="992" y="1009"/>
                  </a:lnTo>
                  <a:lnTo>
                    <a:pt x="998" y="1017"/>
                  </a:lnTo>
                  <a:lnTo>
                    <a:pt x="1004" y="1021"/>
                  </a:lnTo>
                  <a:lnTo>
                    <a:pt x="1008" y="1025"/>
                  </a:lnTo>
                  <a:lnTo>
                    <a:pt x="1011" y="1032"/>
                  </a:lnTo>
                  <a:lnTo>
                    <a:pt x="1017" y="1036"/>
                  </a:lnTo>
                  <a:lnTo>
                    <a:pt x="1023" y="1042"/>
                  </a:lnTo>
                  <a:lnTo>
                    <a:pt x="1027" y="1046"/>
                  </a:lnTo>
                  <a:lnTo>
                    <a:pt x="1032" y="1051"/>
                  </a:lnTo>
                  <a:lnTo>
                    <a:pt x="1036" y="1055"/>
                  </a:lnTo>
                  <a:lnTo>
                    <a:pt x="1042" y="1061"/>
                  </a:lnTo>
                  <a:lnTo>
                    <a:pt x="1046" y="1065"/>
                  </a:lnTo>
                  <a:lnTo>
                    <a:pt x="1051" y="1068"/>
                  </a:lnTo>
                  <a:lnTo>
                    <a:pt x="1055" y="1074"/>
                  </a:lnTo>
                  <a:lnTo>
                    <a:pt x="1059" y="1076"/>
                  </a:lnTo>
                  <a:lnTo>
                    <a:pt x="1063" y="1082"/>
                  </a:lnTo>
                  <a:lnTo>
                    <a:pt x="1067" y="1085"/>
                  </a:lnTo>
                  <a:lnTo>
                    <a:pt x="1072" y="1089"/>
                  </a:lnTo>
                  <a:lnTo>
                    <a:pt x="1076" y="1093"/>
                  </a:lnTo>
                  <a:lnTo>
                    <a:pt x="1082" y="1095"/>
                  </a:lnTo>
                  <a:lnTo>
                    <a:pt x="1086" y="1099"/>
                  </a:lnTo>
                  <a:lnTo>
                    <a:pt x="1091" y="1104"/>
                  </a:lnTo>
                  <a:lnTo>
                    <a:pt x="1097" y="1106"/>
                  </a:lnTo>
                  <a:lnTo>
                    <a:pt x="1101" y="1110"/>
                  </a:lnTo>
                  <a:lnTo>
                    <a:pt x="1105" y="1112"/>
                  </a:lnTo>
                  <a:lnTo>
                    <a:pt x="1110" y="1116"/>
                  </a:lnTo>
                  <a:lnTo>
                    <a:pt x="1116" y="1120"/>
                  </a:lnTo>
                  <a:lnTo>
                    <a:pt x="1122" y="1123"/>
                  </a:lnTo>
                  <a:lnTo>
                    <a:pt x="1126" y="1127"/>
                  </a:lnTo>
                  <a:lnTo>
                    <a:pt x="1131" y="1129"/>
                  </a:lnTo>
                  <a:lnTo>
                    <a:pt x="1135" y="1133"/>
                  </a:lnTo>
                  <a:lnTo>
                    <a:pt x="1141" y="1135"/>
                  </a:lnTo>
                  <a:lnTo>
                    <a:pt x="1146" y="1139"/>
                  </a:lnTo>
                  <a:lnTo>
                    <a:pt x="1152" y="1142"/>
                  </a:lnTo>
                  <a:lnTo>
                    <a:pt x="1156" y="1144"/>
                  </a:lnTo>
                  <a:lnTo>
                    <a:pt x="1164" y="1148"/>
                  </a:lnTo>
                  <a:lnTo>
                    <a:pt x="1167" y="1150"/>
                  </a:lnTo>
                  <a:lnTo>
                    <a:pt x="1175" y="1154"/>
                  </a:lnTo>
                  <a:lnTo>
                    <a:pt x="1179" y="1156"/>
                  </a:lnTo>
                  <a:lnTo>
                    <a:pt x="1184" y="1158"/>
                  </a:lnTo>
                  <a:lnTo>
                    <a:pt x="1188" y="1160"/>
                  </a:lnTo>
                  <a:lnTo>
                    <a:pt x="1194" y="1161"/>
                  </a:lnTo>
                  <a:lnTo>
                    <a:pt x="1198" y="1165"/>
                  </a:lnTo>
                  <a:lnTo>
                    <a:pt x="1205" y="1165"/>
                  </a:lnTo>
                  <a:lnTo>
                    <a:pt x="1209" y="1169"/>
                  </a:lnTo>
                  <a:lnTo>
                    <a:pt x="1215" y="1171"/>
                  </a:lnTo>
                  <a:lnTo>
                    <a:pt x="1219" y="1173"/>
                  </a:lnTo>
                  <a:lnTo>
                    <a:pt x="1224" y="1175"/>
                  </a:lnTo>
                  <a:lnTo>
                    <a:pt x="1228" y="1177"/>
                  </a:lnTo>
                  <a:lnTo>
                    <a:pt x="1234" y="1179"/>
                  </a:lnTo>
                  <a:lnTo>
                    <a:pt x="1236" y="1179"/>
                  </a:lnTo>
                  <a:lnTo>
                    <a:pt x="1241" y="1180"/>
                  </a:lnTo>
                  <a:lnTo>
                    <a:pt x="1247" y="1182"/>
                  </a:lnTo>
                  <a:lnTo>
                    <a:pt x="1251" y="1184"/>
                  </a:lnTo>
                  <a:lnTo>
                    <a:pt x="1259" y="1186"/>
                  </a:lnTo>
                  <a:lnTo>
                    <a:pt x="1268" y="1188"/>
                  </a:lnTo>
                  <a:lnTo>
                    <a:pt x="1274" y="1190"/>
                  </a:lnTo>
                  <a:lnTo>
                    <a:pt x="1281" y="1192"/>
                  </a:lnTo>
                  <a:lnTo>
                    <a:pt x="1285" y="1192"/>
                  </a:lnTo>
                  <a:lnTo>
                    <a:pt x="1289" y="1194"/>
                  </a:lnTo>
                  <a:lnTo>
                    <a:pt x="1295" y="1194"/>
                  </a:lnTo>
                  <a:lnTo>
                    <a:pt x="1298" y="1194"/>
                  </a:lnTo>
                  <a:lnTo>
                    <a:pt x="1302" y="1194"/>
                  </a:lnTo>
                  <a:lnTo>
                    <a:pt x="1302" y="1192"/>
                  </a:lnTo>
                  <a:lnTo>
                    <a:pt x="1300" y="1188"/>
                  </a:lnTo>
                  <a:lnTo>
                    <a:pt x="1300" y="1188"/>
                  </a:lnTo>
                  <a:lnTo>
                    <a:pt x="1300" y="1184"/>
                  </a:lnTo>
                  <a:lnTo>
                    <a:pt x="1298" y="1179"/>
                  </a:lnTo>
                  <a:lnTo>
                    <a:pt x="1297" y="1175"/>
                  </a:lnTo>
                  <a:lnTo>
                    <a:pt x="1297" y="1169"/>
                  </a:lnTo>
                  <a:lnTo>
                    <a:pt x="1295" y="1163"/>
                  </a:lnTo>
                  <a:lnTo>
                    <a:pt x="1293" y="1156"/>
                  </a:lnTo>
                  <a:lnTo>
                    <a:pt x="1291" y="1148"/>
                  </a:lnTo>
                  <a:lnTo>
                    <a:pt x="1289" y="1142"/>
                  </a:lnTo>
                  <a:lnTo>
                    <a:pt x="1289" y="1137"/>
                  </a:lnTo>
                  <a:lnTo>
                    <a:pt x="1289" y="1133"/>
                  </a:lnTo>
                  <a:lnTo>
                    <a:pt x="1287" y="1129"/>
                  </a:lnTo>
                  <a:lnTo>
                    <a:pt x="1287" y="1125"/>
                  </a:lnTo>
                  <a:lnTo>
                    <a:pt x="1287" y="1120"/>
                  </a:lnTo>
                  <a:lnTo>
                    <a:pt x="1287" y="1114"/>
                  </a:lnTo>
                  <a:lnTo>
                    <a:pt x="1285" y="1112"/>
                  </a:lnTo>
                  <a:lnTo>
                    <a:pt x="1285" y="1106"/>
                  </a:lnTo>
                  <a:lnTo>
                    <a:pt x="1283" y="1101"/>
                  </a:lnTo>
                  <a:lnTo>
                    <a:pt x="1283" y="1097"/>
                  </a:lnTo>
                  <a:lnTo>
                    <a:pt x="1281" y="1093"/>
                  </a:lnTo>
                  <a:lnTo>
                    <a:pt x="1281" y="1087"/>
                  </a:lnTo>
                  <a:lnTo>
                    <a:pt x="1281" y="1082"/>
                  </a:lnTo>
                  <a:lnTo>
                    <a:pt x="1279" y="1076"/>
                  </a:lnTo>
                  <a:lnTo>
                    <a:pt x="1278" y="1070"/>
                  </a:lnTo>
                  <a:lnTo>
                    <a:pt x="1278" y="1066"/>
                  </a:lnTo>
                  <a:lnTo>
                    <a:pt x="1276" y="1061"/>
                  </a:lnTo>
                  <a:lnTo>
                    <a:pt x="1274" y="1053"/>
                  </a:lnTo>
                  <a:lnTo>
                    <a:pt x="1274" y="1049"/>
                  </a:lnTo>
                  <a:lnTo>
                    <a:pt x="1272" y="1044"/>
                  </a:lnTo>
                  <a:lnTo>
                    <a:pt x="1270" y="1038"/>
                  </a:lnTo>
                  <a:lnTo>
                    <a:pt x="1268" y="1034"/>
                  </a:lnTo>
                  <a:lnTo>
                    <a:pt x="1268" y="1027"/>
                  </a:lnTo>
                  <a:lnTo>
                    <a:pt x="1266" y="1021"/>
                  </a:lnTo>
                  <a:lnTo>
                    <a:pt x="1264" y="1017"/>
                  </a:lnTo>
                  <a:lnTo>
                    <a:pt x="1262" y="1009"/>
                  </a:lnTo>
                  <a:lnTo>
                    <a:pt x="1260" y="1004"/>
                  </a:lnTo>
                  <a:lnTo>
                    <a:pt x="1259" y="998"/>
                  </a:lnTo>
                  <a:lnTo>
                    <a:pt x="1259" y="992"/>
                  </a:lnTo>
                  <a:lnTo>
                    <a:pt x="1257" y="987"/>
                  </a:lnTo>
                  <a:lnTo>
                    <a:pt x="1255" y="981"/>
                  </a:lnTo>
                  <a:lnTo>
                    <a:pt x="1253" y="975"/>
                  </a:lnTo>
                  <a:lnTo>
                    <a:pt x="1249" y="969"/>
                  </a:lnTo>
                  <a:lnTo>
                    <a:pt x="1247" y="962"/>
                  </a:lnTo>
                  <a:lnTo>
                    <a:pt x="1245" y="958"/>
                  </a:lnTo>
                  <a:lnTo>
                    <a:pt x="1243" y="950"/>
                  </a:lnTo>
                  <a:lnTo>
                    <a:pt x="1241" y="945"/>
                  </a:lnTo>
                  <a:lnTo>
                    <a:pt x="1238" y="941"/>
                  </a:lnTo>
                  <a:lnTo>
                    <a:pt x="1236" y="933"/>
                  </a:lnTo>
                  <a:lnTo>
                    <a:pt x="1234" y="928"/>
                  </a:lnTo>
                  <a:lnTo>
                    <a:pt x="1230" y="922"/>
                  </a:lnTo>
                  <a:lnTo>
                    <a:pt x="1228" y="918"/>
                  </a:lnTo>
                  <a:lnTo>
                    <a:pt x="1226" y="911"/>
                  </a:lnTo>
                  <a:lnTo>
                    <a:pt x="1224" y="909"/>
                  </a:lnTo>
                  <a:lnTo>
                    <a:pt x="1219" y="903"/>
                  </a:lnTo>
                  <a:lnTo>
                    <a:pt x="1215" y="897"/>
                  </a:lnTo>
                  <a:lnTo>
                    <a:pt x="1213" y="890"/>
                  </a:lnTo>
                  <a:lnTo>
                    <a:pt x="1209" y="886"/>
                  </a:lnTo>
                  <a:lnTo>
                    <a:pt x="1205" y="880"/>
                  </a:lnTo>
                  <a:lnTo>
                    <a:pt x="1202" y="874"/>
                  </a:lnTo>
                  <a:lnTo>
                    <a:pt x="1198" y="869"/>
                  </a:lnTo>
                  <a:lnTo>
                    <a:pt x="1194" y="865"/>
                  </a:lnTo>
                  <a:lnTo>
                    <a:pt x="1190" y="859"/>
                  </a:lnTo>
                  <a:lnTo>
                    <a:pt x="1186" y="854"/>
                  </a:lnTo>
                  <a:lnTo>
                    <a:pt x="1183" y="850"/>
                  </a:lnTo>
                  <a:lnTo>
                    <a:pt x="1177" y="844"/>
                  </a:lnTo>
                  <a:lnTo>
                    <a:pt x="1173" y="836"/>
                  </a:lnTo>
                  <a:lnTo>
                    <a:pt x="1169" y="835"/>
                  </a:lnTo>
                  <a:lnTo>
                    <a:pt x="1165" y="829"/>
                  </a:lnTo>
                  <a:lnTo>
                    <a:pt x="1162" y="825"/>
                  </a:lnTo>
                  <a:lnTo>
                    <a:pt x="1156" y="819"/>
                  </a:lnTo>
                  <a:lnTo>
                    <a:pt x="1152" y="814"/>
                  </a:lnTo>
                  <a:lnTo>
                    <a:pt x="1146" y="810"/>
                  </a:lnTo>
                  <a:lnTo>
                    <a:pt x="1143" y="806"/>
                  </a:lnTo>
                  <a:lnTo>
                    <a:pt x="1139" y="800"/>
                  </a:lnTo>
                  <a:lnTo>
                    <a:pt x="1135" y="795"/>
                  </a:lnTo>
                  <a:lnTo>
                    <a:pt x="1129" y="791"/>
                  </a:lnTo>
                  <a:lnTo>
                    <a:pt x="1124" y="789"/>
                  </a:lnTo>
                  <a:lnTo>
                    <a:pt x="1122" y="783"/>
                  </a:lnTo>
                  <a:lnTo>
                    <a:pt x="1116" y="777"/>
                  </a:lnTo>
                  <a:lnTo>
                    <a:pt x="1112" y="774"/>
                  </a:lnTo>
                  <a:lnTo>
                    <a:pt x="1107" y="772"/>
                  </a:lnTo>
                  <a:lnTo>
                    <a:pt x="1103" y="768"/>
                  </a:lnTo>
                  <a:lnTo>
                    <a:pt x="1099" y="762"/>
                  </a:lnTo>
                  <a:lnTo>
                    <a:pt x="1095" y="758"/>
                  </a:lnTo>
                  <a:lnTo>
                    <a:pt x="1091" y="755"/>
                  </a:lnTo>
                  <a:lnTo>
                    <a:pt x="1086" y="751"/>
                  </a:lnTo>
                  <a:lnTo>
                    <a:pt x="1082" y="747"/>
                  </a:lnTo>
                  <a:lnTo>
                    <a:pt x="1076" y="745"/>
                  </a:lnTo>
                  <a:lnTo>
                    <a:pt x="1074" y="741"/>
                  </a:lnTo>
                  <a:lnTo>
                    <a:pt x="1063" y="734"/>
                  </a:lnTo>
                  <a:lnTo>
                    <a:pt x="1057" y="728"/>
                  </a:lnTo>
                  <a:lnTo>
                    <a:pt x="1049" y="722"/>
                  </a:lnTo>
                  <a:lnTo>
                    <a:pt x="1044" y="717"/>
                  </a:lnTo>
                  <a:lnTo>
                    <a:pt x="1036" y="711"/>
                  </a:lnTo>
                  <a:lnTo>
                    <a:pt x="1032" y="707"/>
                  </a:lnTo>
                  <a:lnTo>
                    <a:pt x="1025" y="701"/>
                  </a:lnTo>
                  <a:lnTo>
                    <a:pt x="1021" y="700"/>
                  </a:lnTo>
                  <a:lnTo>
                    <a:pt x="1015" y="696"/>
                  </a:lnTo>
                  <a:lnTo>
                    <a:pt x="1011" y="696"/>
                  </a:lnTo>
                  <a:lnTo>
                    <a:pt x="1008" y="692"/>
                  </a:lnTo>
                  <a:lnTo>
                    <a:pt x="1006" y="690"/>
                  </a:lnTo>
                  <a:lnTo>
                    <a:pt x="1008" y="690"/>
                  </a:lnTo>
                  <a:lnTo>
                    <a:pt x="1013" y="688"/>
                  </a:lnTo>
                  <a:lnTo>
                    <a:pt x="1017" y="686"/>
                  </a:lnTo>
                  <a:lnTo>
                    <a:pt x="1023" y="684"/>
                  </a:lnTo>
                  <a:lnTo>
                    <a:pt x="1030" y="682"/>
                  </a:lnTo>
                  <a:lnTo>
                    <a:pt x="1038" y="682"/>
                  </a:lnTo>
                  <a:lnTo>
                    <a:pt x="1042" y="682"/>
                  </a:lnTo>
                  <a:lnTo>
                    <a:pt x="1046" y="681"/>
                  </a:lnTo>
                  <a:lnTo>
                    <a:pt x="1049" y="681"/>
                  </a:lnTo>
                  <a:lnTo>
                    <a:pt x="1053" y="679"/>
                  </a:lnTo>
                  <a:lnTo>
                    <a:pt x="1057" y="677"/>
                  </a:lnTo>
                  <a:lnTo>
                    <a:pt x="1063" y="677"/>
                  </a:lnTo>
                  <a:lnTo>
                    <a:pt x="1067" y="677"/>
                  </a:lnTo>
                  <a:lnTo>
                    <a:pt x="1074" y="677"/>
                  </a:lnTo>
                  <a:lnTo>
                    <a:pt x="1078" y="675"/>
                  </a:lnTo>
                  <a:lnTo>
                    <a:pt x="1082" y="673"/>
                  </a:lnTo>
                  <a:lnTo>
                    <a:pt x="1088" y="671"/>
                  </a:lnTo>
                  <a:lnTo>
                    <a:pt x="1095" y="669"/>
                  </a:lnTo>
                  <a:lnTo>
                    <a:pt x="1099" y="667"/>
                  </a:lnTo>
                  <a:lnTo>
                    <a:pt x="1105" y="667"/>
                  </a:lnTo>
                  <a:lnTo>
                    <a:pt x="1110" y="665"/>
                  </a:lnTo>
                  <a:lnTo>
                    <a:pt x="1118" y="665"/>
                  </a:lnTo>
                  <a:lnTo>
                    <a:pt x="1122" y="662"/>
                  </a:lnTo>
                  <a:lnTo>
                    <a:pt x="1129" y="662"/>
                  </a:lnTo>
                  <a:lnTo>
                    <a:pt x="1135" y="660"/>
                  </a:lnTo>
                  <a:lnTo>
                    <a:pt x="1143" y="660"/>
                  </a:lnTo>
                  <a:lnTo>
                    <a:pt x="1148" y="656"/>
                  </a:lnTo>
                  <a:lnTo>
                    <a:pt x="1156" y="654"/>
                  </a:lnTo>
                  <a:lnTo>
                    <a:pt x="1164" y="654"/>
                  </a:lnTo>
                  <a:lnTo>
                    <a:pt x="1169" y="654"/>
                  </a:lnTo>
                  <a:lnTo>
                    <a:pt x="1175" y="650"/>
                  </a:lnTo>
                  <a:lnTo>
                    <a:pt x="1183" y="650"/>
                  </a:lnTo>
                  <a:lnTo>
                    <a:pt x="1190" y="648"/>
                  </a:lnTo>
                  <a:lnTo>
                    <a:pt x="1196" y="646"/>
                  </a:lnTo>
                  <a:lnTo>
                    <a:pt x="1203" y="643"/>
                  </a:lnTo>
                  <a:lnTo>
                    <a:pt x="1211" y="643"/>
                  </a:lnTo>
                  <a:lnTo>
                    <a:pt x="1217" y="641"/>
                  </a:lnTo>
                  <a:lnTo>
                    <a:pt x="1226" y="641"/>
                  </a:lnTo>
                  <a:lnTo>
                    <a:pt x="1232" y="637"/>
                  </a:lnTo>
                  <a:lnTo>
                    <a:pt x="1240" y="635"/>
                  </a:lnTo>
                  <a:lnTo>
                    <a:pt x="1247" y="635"/>
                  </a:lnTo>
                  <a:lnTo>
                    <a:pt x="1255" y="633"/>
                  </a:lnTo>
                  <a:lnTo>
                    <a:pt x="1260" y="631"/>
                  </a:lnTo>
                  <a:lnTo>
                    <a:pt x="1268" y="629"/>
                  </a:lnTo>
                  <a:lnTo>
                    <a:pt x="1276" y="627"/>
                  </a:lnTo>
                  <a:lnTo>
                    <a:pt x="1283" y="625"/>
                  </a:lnTo>
                  <a:lnTo>
                    <a:pt x="1289" y="624"/>
                  </a:lnTo>
                  <a:lnTo>
                    <a:pt x="1298" y="624"/>
                  </a:lnTo>
                  <a:lnTo>
                    <a:pt x="1304" y="622"/>
                  </a:lnTo>
                  <a:lnTo>
                    <a:pt x="1312" y="620"/>
                  </a:lnTo>
                  <a:lnTo>
                    <a:pt x="1321" y="618"/>
                  </a:lnTo>
                  <a:lnTo>
                    <a:pt x="1327" y="616"/>
                  </a:lnTo>
                  <a:lnTo>
                    <a:pt x="1333" y="614"/>
                  </a:lnTo>
                  <a:lnTo>
                    <a:pt x="1340" y="612"/>
                  </a:lnTo>
                  <a:lnTo>
                    <a:pt x="1348" y="610"/>
                  </a:lnTo>
                  <a:lnTo>
                    <a:pt x="1354" y="608"/>
                  </a:lnTo>
                  <a:lnTo>
                    <a:pt x="1361" y="604"/>
                  </a:lnTo>
                  <a:lnTo>
                    <a:pt x="1369" y="603"/>
                  </a:lnTo>
                  <a:lnTo>
                    <a:pt x="1374" y="601"/>
                  </a:lnTo>
                  <a:lnTo>
                    <a:pt x="1380" y="599"/>
                  </a:lnTo>
                  <a:lnTo>
                    <a:pt x="1388" y="595"/>
                  </a:lnTo>
                  <a:lnTo>
                    <a:pt x="1393" y="591"/>
                  </a:lnTo>
                  <a:lnTo>
                    <a:pt x="1399" y="589"/>
                  </a:lnTo>
                  <a:lnTo>
                    <a:pt x="1407" y="584"/>
                  </a:lnTo>
                  <a:lnTo>
                    <a:pt x="1411" y="582"/>
                  </a:lnTo>
                  <a:lnTo>
                    <a:pt x="1418" y="578"/>
                  </a:lnTo>
                  <a:lnTo>
                    <a:pt x="1424" y="574"/>
                  </a:lnTo>
                  <a:lnTo>
                    <a:pt x="1430" y="570"/>
                  </a:lnTo>
                  <a:lnTo>
                    <a:pt x="1435" y="566"/>
                  </a:lnTo>
                  <a:lnTo>
                    <a:pt x="1441" y="563"/>
                  </a:lnTo>
                  <a:lnTo>
                    <a:pt x="1447" y="557"/>
                  </a:lnTo>
                  <a:lnTo>
                    <a:pt x="1452" y="553"/>
                  </a:lnTo>
                  <a:lnTo>
                    <a:pt x="1456" y="547"/>
                  </a:lnTo>
                  <a:lnTo>
                    <a:pt x="1464" y="544"/>
                  </a:lnTo>
                  <a:lnTo>
                    <a:pt x="1468" y="540"/>
                  </a:lnTo>
                  <a:lnTo>
                    <a:pt x="1471" y="534"/>
                  </a:lnTo>
                  <a:lnTo>
                    <a:pt x="1477" y="528"/>
                  </a:lnTo>
                  <a:lnTo>
                    <a:pt x="1483" y="527"/>
                  </a:lnTo>
                  <a:lnTo>
                    <a:pt x="1487" y="521"/>
                  </a:lnTo>
                  <a:lnTo>
                    <a:pt x="1492" y="517"/>
                  </a:lnTo>
                  <a:lnTo>
                    <a:pt x="1496" y="511"/>
                  </a:lnTo>
                  <a:lnTo>
                    <a:pt x="1502" y="508"/>
                  </a:lnTo>
                  <a:lnTo>
                    <a:pt x="1506" y="502"/>
                  </a:lnTo>
                  <a:lnTo>
                    <a:pt x="1509" y="498"/>
                  </a:lnTo>
                  <a:lnTo>
                    <a:pt x="1513" y="494"/>
                  </a:lnTo>
                  <a:lnTo>
                    <a:pt x="1519" y="489"/>
                  </a:lnTo>
                  <a:lnTo>
                    <a:pt x="1523" y="483"/>
                  </a:lnTo>
                  <a:lnTo>
                    <a:pt x="1525" y="479"/>
                  </a:lnTo>
                  <a:lnTo>
                    <a:pt x="1528" y="475"/>
                  </a:lnTo>
                  <a:lnTo>
                    <a:pt x="1532" y="470"/>
                  </a:lnTo>
                  <a:lnTo>
                    <a:pt x="1534" y="466"/>
                  </a:lnTo>
                  <a:lnTo>
                    <a:pt x="1538" y="460"/>
                  </a:lnTo>
                  <a:lnTo>
                    <a:pt x="1542" y="456"/>
                  </a:lnTo>
                  <a:lnTo>
                    <a:pt x="1546" y="452"/>
                  </a:lnTo>
                  <a:lnTo>
                    <a:pt x="1547" y="449"/>
                  </a:lnTo>
                  <a:lnTo>
                    <a:pt x="1551" y="443"/>
                  </a:lnTo>
                  <a:lnTo>
                    <a:pt x="1553" y="439"/>
                  </a:lnTo>
                  <a:lnTo>
                    <a:pt x="1555" y="435"/>
                  </a:lnTo>
                  <a:lnTo>
                    <a:pt x="1561" y="428"/>
                  </a:lnTo>
                  <a:lnTo>
                    <a:pt x="1565" y="422"/>
                  </a:lnTo>
                  <a:lnTo>
                    <a:pt x="1568" y="416"/>
                  </a:lnTo>
                  <a:lnTo>
                    <a:pt x="1572" y="409"/>
                  </a:lnTo>
                  <a:lnTo>
                    <a:pt x="1574" y="403"/>
                  </a:lnTo>
                  <a:lnTo>
                    <a:pt x="1576" y="399"/>
                  </a:lnTo>
                  <a:lnTo>
                    <a:pt x="1578" y="393"/>
                  </a:lnTo>
                  <a:lnTo>
                    <a:pt x="1578" y="392"/>
                  </a:lnTo>
                  <a:lnTo>
                    <a:pt x="1574" y="390"/>
                  </a:lnTo>
                  <a:lnTo>
                    <a:pt x="1566" y="390"/>
                  </a:lnTo>
                  <a:lnTo>
                    <a:pt x="1563" y="386"/>
                  </a:lnTo>
                  <a:lnTo>
                    <a:pt x="1559" y="386"/>
                  </a:lnTo>
                  <a:lnTo>
                    <a:pt x="1553" y="386"/>
                  </a:lnTo>
                  <a:lnTo>
                    <a:pt x="1547" y="386"/>
                  </a:lnTo>
                  <a:lnTo>
                    <a:pt x="1540" y="384"/>
                  </a:lnTo>
                  <a:lnTo>
                    <a:pt x="1532" y="384"/>
                  </a:lnTo>
                  <a:lnTo>
                    <a:pt x="1525" y="382"/>
                  </a:lnTo>
                  <a:lnTo>
                    <a:pt x="1517" y="382"/>
                  </a:lnTo>
                  <a:lnTo>
                    <a:pt x="1511" y="380"/>
                  </a:lnTo>
                  <a:lnTo>
                    <a:pt x="1507" y="380"/>
                  </a:lnTo>
                  <a:lnTo>
                    <a:pt x="1504" y="378"/>
                  </a:lnTo>
                  <a:lnTo>
                    <a:pt x="1498" y="378"/>
                  </a:lnTo>
                  <a:lnTo>
                    <a:pt x="1492" y="378"/>
                  </a:lnTo>
                  <a:lnTo>
                    <a:pt x="1488" y="376"/>
                  </a:lnTo>
                  <a:lnTo>
                    <a:pt x="1483" y="376"/>
                  </a:lnTo>
                  <a:lnTo>
                    <a:pt x="1479" y="376"/>
                  </a:lnTo>
                  <a:lnTo>
                    <a:pt x="1471" y="376"/>
                  </a:lnTo>
                  <a:lnTo>
                    <a:pt x="1468" y="376"/>
                  </a:lnTo>
                  <a:lnTo>
                    <a:pt x="1462" y="376"/>
                  </a:lnTo>
                  <a:lnTo>
                    <a:pt x="1454" y="376"/>
                  </a:lnTo>
                  <a:lnTo>
                    <a:pt x="1449" y="374"/>
                  </a:lnTo>
                  <a:lnTo>
                    <a:pt x="1443" y="374"/>
                  </a:lnTo>
                  <a:lnTo>
                    <a:pt x="1437" y="374"/>
                  </a:lnTo>
                  <a:lnTo>
                    <a:pt x="1431" y="374"/>
                  </a:lnTo>
                  <a:lnTo>
                    <a:pt x="1424" y="374"/>
                  </a:lnTo>
                  <a:lnTo>
                    <a:pt x="1418" y="374"/>
                  </a:lnTo>
                  <a:lnTo>
                    <a:pt x="1411" y="374"/>
                  </a:lnTo>
                  <a:lnTo>
                    <a:pt x="1405" y="374"/>
                  </a:lnTo>
                  <a:lnTo>
                    <a:pt x="1397" y="374"/>
                  </a:lnTo>
                  <a:lnTo>
                    <a:pt x="1392" y="374"/>
                  </a:lnTo>
                  <a:lnTo>
                    <a:pt x="1384" y="374"/>
                  </a:lnTo>
                  <a:lnTo>
                    <a:pt x="1378" y="374"/>
                  </a:lnTo>
                  <a:lnTo>
                    <a:pt x="1371" y="374"/>
                  </a:lnTo>
                  <a:lnTo>
                    <a:pt x="1361" y="374"/>
                  </a:lnTo>
                  <a:lnTo>
                    <a:pt x="1354" y="374"/>
                  </a:lnTo>
                  <a:lnTo>
                    <a:pt x="1348" y="374"/>
                  </a:lnTo>
                  <a:lnTo>
                    <a:pt x="1340" y="374"/>
                  </a:lnTo>
                  <a:lnTo>
                    <a:pt x="1331" y="374"/>
                  </a:lnTo>
                  <a:lnTo>
                    <a:pt x="1323" y="374"/>
                  </a:lnTo>
                  <a:lnTo>
                    <a:pt x="1317" y="376"/>
                  </a:lnTo>
                  <a:lnTo>
                    <a:pt x="1306" y="376"/>
                  </a:lnTo>
                  <a:lnTo>
                    <a:pt x="1300" y="376"/>
                  </a:lnTo>
                  <a:lnTo>
                    <a:pt x="1291" y="376"/>
                  </a:lnTo>
                  <a:lnTo>
                    <a:pt x="1285" y="378"/>
                  </a:lnTo>
                  <a:lnTo>
                    <a:pt x="1276" y="378"/>
                  </a:lnTo>
                  <a:lnTo>
                    <a:pt x="1268" y="380"/>
                  </a:lnTo>
                  <a:lnTo>
                    <a:pt x="1259" y="382"/>
                  </a:lnTo>
                  <a:lnTo>
                    <a:pt x="1251" y="384"/>
                  </a:lnTo>
                  <a:lnTo>
                    <a:pt x="1243" y="384"/>
                  </a:lnTo>
                  <a:lnTo>
                    <a:pt x="1234" y="384"/>
                  </a:lnTo>
                  <a:lnTo>
                    <a:pt x="1226" y="384"/>
                  </a:lnTo>
                  <a:lnTo>
                    <a:pt x="1215" y="386"/>
                  </a:lnTo>
                  <a:lnTo>
                    <a:pt x="1209" y="388"/>
                  </a:lnTo>
                  <a:lnTo>
                    <a:pt x="1198" y="390"/>
                  </a:lnTo>
                  <a:lnTo>
                    <a:pt x="1190" y="392"/>
                  </a:lnTo>
                  <a:lnTo>
                    <a:pt x="1183" y="393"/>
                  </a:lnTo>
                  <a:lnTo>
                    <a:pt x="1175" y="395"/>
                  </a:lnTo>
                  <a:lnTo>
                    <a:pt x="1167" y="397"/>
                  </a:lnTo>
                  <a:lnTo>
                    <a:pt x="1156" y="397"/>
                  </a:lnTo>
                  <a:lnTo>
                    <a:pt x="1150" y="399"/>
                  </a:lnTo>
                  <a:lnTo>
                    <a:pt x="1141" y="403"/>
                  </a:lnTo>
                  <a:lnTo>
                    <a:pt x="1135" y="403"/>
                  </a:lnTo>
                  <a:lnTo>
                    <a:pt x="1124" y="405"/>
                  </a:lnTo>
                  <a:lnTo>
                    <a:pt x="1118" y="409"/>
                  </a:lnTo>
                  <a:lnTo>
                    <a:pt x="1110" y="411"/>
                  </a:lnTo>
                  <a:lnTo>
                    <a:pt x="1103" y="412"/>
                  </a:lnTo>
                  <a:lnTo>
                    <a:pt x="1095" y="416"/>
                  </a:lnTo>
                  <a:lnTo>
                    <a:pt x="1088" y="416"/>
                  </a:lnTo>
                  <a:lnTo>
                    <a:pt x="1080" y="420"/>
                  </a:lnTo>
                  <a:lnTo>
                    <a:pt x="1074" y="422"/>
                  </a:lnTo>
                  <a:lnTo>
                    <a:pt x="1065" y="424"/>
                  </a:lnTo>
                  <a:lnTo>
                    <a:pt x="1059" y="426"/>
                  </a:lnTo>
                  <a:lnTo>
                    <a:pt x="1051" y="428"/>
                  </a:lnTo>
                  <a:lnTo>
                    <a:pt x="1046" y="432"/>
                  </a:lnTo>
                  <a:lnTo>
                    <a:pt x="1038" y="433"/>
                  </a:lnTo>
                  <a:lnTo>
                    <a:pt x="1032" y="435"/>
                  </a:lnTo>
                  <a:lnTo>
                    <a:pt x="1025" y="437"/>
                  </a:lnTo>
                  <a:lnTo>
                    <a:pt x="1017" y="439"/>
                  </a:lnTo>
                  <a:lnTo>
                    <a:pt x="1011" y="443"/>
                  </a:lnTo>
                  <a:lnTo>
                    <a:pt x="1006" y="447"/>
                  </a:lnTo>
                  <a:lnTo>
                    <a:pt x="1000" y="449"/>
                  </a:lnTo>
                  <a:lnTo>
                    <a:pt x="992" y="449"/>
                  </a:lnTo>
                  <a:lnTo>
                    <a:pt x="987" y="451"/>
                  </a:lnTo>
                  <a:lnTo>
                    <a:pt x="985" y="454"/>
                  </a:lnTo>
                  <a:lnTo>
                    <a:pt x="977" y="456"/>
                  </a:lnTo>
                  <a:lnTo>
                    <a:pt x="973" y="458"/>
                  </a:lnTo>
                  <a:lnTo>
                    <a:pt x="966" y="460"/>
                  </a:lnTo>
                  <a:lnTo>
                    <a:pt x="962" y="464"/>
                  </a:lnTo>
                  <a:lnTo>
                    <a:pt x="956" y="466"/>
                  </a:lnTo>
                  <a:lnTo>
                    <a:pt x="951" y="468"/>
                  </a:lnTo>
                  <a:lnTo>
                    <a:pt x="947" y="470"/>
                  </a:lnTo>
                  <a:lnTo>
                    <a:pt x="943" y="470"/>
                  </a:lnTo>
                  <a:lnTo>
                    <a:pt x="935" y="475"/>
                  </a:lnTo>
                  <a:lnTo>
                    <a:pt x="930" y="477"/>
                  </a:lnTo>
                  <a:lnTo>
                    <a:pt x="920" y="481"/>
                  </a:lnTo>
                  <a:lnTo>
                    <a:pt x="916" y="483"/>
                  </a:lnTo>
                  <a:lnTo>
                    <a:pt x="911" y="487"/>
                  </a:lnTo>
                  <a:lnTo>
                    <a:pt x="907" y="489"/>
                  </a:lnTo>
                  <a:lnTo>
                    <a:pt x="901" y="490"/>
                  </a:lnTo>
                  <a:lnTo>
                    <a:pt x="899" y="492"/>
                  </a:lnTo>
                  <a:lnTo>
                    <a:pt x="899" y="490"/>
                  </a:lnTo>
                  <a:lnTo>
                    <a:pt x="899" y="489"/>
                  </a:lnTo>
                  <a:lnTo>
                    <a:pt x="899" y="487"/>
                  </a:lnTo>
                  <a:lnTo>
                    <a:pt x="899" y="483"/>
                  </a:lnTo>
                  <a:lnTo>
                    <a:pt x="899" y="477"/>
                  </a:lnTo>
                  <a:lnTo>
                    <a:pt x="899" y="471"/>
                  </a:lnTo>
                  <a:lnTo>
                    <a:pt x="897" y="464"/>
                  </a:lnTo>
                  <a:lnTo>
                    <a:pt x="897" y="456"/>
                  </a:lnTo>
                  <a:lnTo>
                    <a:pt x="897" y="451"/>
                  </a:lnTo>
                  <a:lnTo>
                    <a:pt x="897" y="449"/>
                  </a:lnTo>
                  <a:lnTo>
                    <a:pt x="897" y="443"/>
                  </a:lnTo>
                  <a:lnTo>
                    <a:pt x="897" y="437"/>
                  </a:lnTo>
                  <a:lnTo>
                    <a:pt x="896" y="433"/>
                  </a:lnTo>
                  <a:lnTo>
                    <a:pt x="896" y="426"/>
                  </a:lnTo>
                  <a:lnTo>
                    <a:pt x="896" y="422"/>
                  </a:lnTo>
                  <a:lnTo>
                    <a:pt x="896" y="416"/>
                  </a:lnTo>
                  <a:lnTo>
                    <a:pt x="896" y="411"/>
                  </a:lnTo>
                  <a:lnTo>
                    <a:pt x="894" y="405"/>
                  </a:lnTo>
                  <a:lnTo>
                    <a:pt x="894" y="399"/>
                  </a:lnTo>
                  <a:lnTo>
                    <a:pt x="894" y="395"/>
                  </a:lnTo>
                  <a:lnTo>
                    <a:pt x="894" y="386"/>
                  </a:lnTo>
                  <a:lnTo>
                    <a:pt x="894" y="382"/>
                  </a:lnTo>
                  <a:lnTo>
                    <a:pt x="892" y="376"/>
                  </a:lnTo>
                  <a:lnTo>
                    <a:pt x="892" y="371"/>
                  </a:lnTo>
                  <a:lnTo>
                    <a:pt x="890" y="363"/>
                  </a:lnTo>
                  <a:lnTo>
                    <a:pt x="890" y="357"/>
                  </a:lnTo>
                  <a:lnTo>
                    <a:pt x="888" y="350"/>
                  </a:lnTo>
                  <a:lnTo>
                    <a:pt x="888" y="344"/>
                  </a:lnTo>
                  <a:lnTo>
                    <a:pt x="886" y="336"/>
                  </a:lnTo>
                  <a:lnTo>
                    <a:pt x="886" y="331"/>
                  </a:lnTo>
                  <a:lnTo>
                    <a:pt x="884" y="325"/>
                  </a:lnTo>
                  <a:lnTo>
                    <a:pt x="884" y="317"/>
                  </a:lnTo>
                  <a:lnTo>
                    <a:pt x="882" y="312"/>
                  </a:lnTo>
                  <a:lnTo>
                    <a:pt x="882" y="304"/>
                  </a:lnTo>
                  <a:lnTo>
                    <a:pt x="880" y="297"/>
                  </a:lnTo>
                  <a:lnTo>
                    <a:pt x="880" y="291"/>
                  </a:lnTo>
                  <a:lnTo>
                    <a:pt x="878" y="285"/>
                  </a:lnTo>
                  <a:lnTo>
                    <a:pt x="878" y="278"/>
                  </a:lnTo>
                  <a:lnTo>
                    <a:pt x="877" y="272"/>
                  </a:lnTo>
                  <a:lnTo>
                    <a:pt x="875" y="264"/>
                  </a:lnTo>
                  <a:lnTo>
                    <a:pt x="873" y="259"/>
                  </a:lnTo>
                  <a:lnTo>
                    <a:pt x="871" y="251"/>
                  </a:lnTo>
                  <a:lnTo>
                    <a:pt x="871" y="245"/>
                  </a:lnTo>
                  <a:lnTo>
                    <a:pt x="869" y="240"/>
                  </a:lnTo>
                  <a:lnTo>
                    <a:pt x="867" y="232"/>
                  </a:lnTo>
                  <a:lnTo>
                    <a:pt x="865" y="226"/>
                  </a:lnTo>
                  <a:lnTo>
                    <a:pt x="863" y="220"/>
                  </a:lnTo>
                  <a:lnTo>
                    <a:pt x="861" y="215"/>
                  </a:lnTo>
                  <a:lnTo>
                    <a:pt x="859" y="209"/>
                  </a:lnTo>
                  <a:lnTo>
                    <a:pt x="858" y="203"/>
                  </a:lnTo>
                  <a:lnTo>
                    <a:pt x="856" y="198"/>
                  </a:lnTo>
                  <a:lnTo>
                    <a:pt x="854" y="192"/>
                  </a:lnTo>
                  <a:lnTo>
                    <a:pt x="852" y="186"/>
                  </a:lnTo>
                  <a:lnTo>
                    <a:pt x="848" y="181"/>
                  </a:lnTo>
                  <a:lnTo>
                    <a:pt x="848" y="177"/>
                  </a:lnTo>
                  <a:lnTo>
                    <a:pt x="846" y="171"/>
                  </a:lnTo>
                  <a:lnTo>
                    <a:pt x="842" y="167"/>
                  </a:lnTo>
                  <a:lnTo>
                    <a:pt x="840" y="162"/>
                  </a:lnTo>
                  <a:lnTo>
                    <a:pt x="837" y="158"/>
                  </a:lnTo>
                  <a:lnTo>
                    <a:pt x="835" y="154"/>
                  </a:lnTo>
                  <a:lnTo>
                    <a:pt x="831" y="150"/>
                  </a:lnTo>
                  <a:lnTo>
                    <a:pt x="827" y="144"/>
                  </a:lnTo>
                  <a:lnTo>
                    <a:pt x="825" y="139"/>
                  </a:lnTo>
                  <a:lnTo>
                    <a:pt x="823" y="137"/>
                  </a:lnTo>
                  <a:lnTo>
                    <a:pt x="821" y="131"/>
                  </a:lnTo>
                  <a:lnTo>
                    <a:pt x="818" y="127"/>
                  </a:lnTo>
                  <a:lnTo>
                    <a:pt x="814" y="122"/>
                  </a:lnTo>
                  <a:lnTo>
                    <a:pt x="810" y="118"/>
                  </a:lnTo>
                  <a:lnTo>
                    <a:pt x="806" y="110"/>
                  </a:lnTo>
                  <a:lnTo>
                    <a:pt x="799" y="103"/>
                  </a:lnTo>
                  <a:lnTo>
                    <a:pt x="793" y="95"/>
                  </a:lnTo>
                  <a:lnTo>
                    <a:pt x="787" y="86"/>
                  </a:lnTo>
                  <a:lnTo>
                    <a:pt x="780" y="80"/>
                  </a:lnTo>
                  <a:lnTo>
                    <a:pt x="774" y="72"/>
                  </a:lnTo>
                  <a:lnTo>
                    <a:pt x="768" y="65"/>
                  </a:lnTo>
                  <a:lnTo>
                    <a:pt x="761" y="59"/>
                  </a:lnTo>
                  <a:lnTo>
                    <a:pt x="755" y="53"/>
                  </a:lnTo>
                  <a:lnTo>
                    <a:pt x="749" y="47"/>
                  </a:lnTo>
                  <a:lnTo>
                    <a:pt x="744" y="42"/>
                  </a:lnTo>
                  <a:lnTo>
                    <a:pt x="736" y="36"/>
                  </a:lnTo>
                  <a:lnTo>
                    <a:pt x="732" y="32"/>
                  </a:lnTo>
                  <a:lnTo>
                    <a:pt x="728" y="27"/>
                  </a:lnTo>
                  <a:lnTo>
                    <a:pt x="721" y="23"/>
                  </a:lnTo>
                  <a:lnTo>
                    <a:pt x="717" y="17"/>
                  </a:lnTo>
                  <a:lnTo>
                    <a:pt x="713" y="15"/>
                  </a:lnTo>
                  <a:lnTo>
                    <a:pt x="709" y="11"/>
                  </a:lnTo>
                  <a:lnTo>
                    <a:pt x="702" y="6"/>
                  </a:lnTo>
                  <a:lnTo>
                    <a:pt x="696" y="2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0" name="Freeform 68"/>
            <p:cNvSpPr>
              <a:spLocks/>
            </p:cNvSpPr>
            <p:nvPr/>
          </p:nvSpPr>
          <p:spPr bwMode="auto">
            <a:xfrm>
              <a:off x="2605" y="2217"/>
              <a:ext cx="191" cy="32"/>
            </a:xfrm>
            <a:custGeom>
              <a:avLst/>
              <a:gdLst>
                <a:gd name="T0" fmla="*/ 57 w 382"/>
                <a:gd name="T1" fmla="*/ 9 h 62"/>
                <a:gd name="T2" fmla="*/ 72 w 382"/>
                <a:gd name="T3" fmla="*/ 5 h 62"/>
                <a:gd name="T4" fmla="*/ 89 w 382"/>
                <a:gd name="T5" fmla="*/ 3 h 62"/>
                <a:gd name="T6" fmla="*/ 106 w 382"/>
                <a:gd name="T7" fmla="*/ 0 h 62"/>
                <a:gd name="T8" fmla="*/ 129 w 382"/>
                <a:gd name="T9" fmla="*/ 0 h 62"/>
                <a:gd name="T10" fmla="*/ 150 w 382"/>
                <a:gd name="T11" fmla="*/ 0 h 62"/>
                <a:gd name="T12" fmla="*/ 169 w 382"/>
                <a:gd name="T13" fmla="*/ 1 h 62"/>
                <a:gd name="T14" fmla="*/ 190 w 382"/>
                <a:gd name="T15" fmla="*/ 3 h 62"/>
                <a:gd name="T16" fmla="*/ 211 w 382"/>
                <a:gd name="T17" fmla="*/ 5 h 62"/>
                <a:gd name="T18" fmla="*/ 232 w 382"/>
                <a:gd name="T19" fmla="*/ 7 h 62"/>
                <a:gd name="T20" fmla="*/ 252 w 382"/>
                <a:gd name="T21" fmla="*/ 13 h 62"/>
                <a:gd name="T22" fmla="*/ 271 w 382"/>
                <a:gd name="T23" fmla="*/ 17 h 62"/>
                <a:gd name="T24" fmla="*/ 290 w 382"/>
                <a:gd name="T25" fmla="*/ 19 h 62"/>
                <a:gd name="T26" fmla="*/ 308 w 382"/>
                <a:gd name="T27" fmla="*/ 22 h 62"/>
                <a:gd name="T28" fmla="*/ 325 w 382"/>
                <a:gd name="T29" fmla="*/ 26 h 62"/>
                <a:gd name="T30" fmla="*/ 338 w 382"/>
                <a:gd name="T31" fmla="*/ 30 h 62"/>
                <a:gd name="T32" fmla="*/ 357 w 382"/>
                <a:gd name="T33" fmla="*/ 36 h 62"/>
                <a:gd name="T34" fmla="*/ 376 w 382"/>
                <a:gd name="T35" fmla="*/ 40 h 62"/>
                <a:gd name="T36" fmla="*/ 382 w 382"/>
                <a:gd name="T37" fmla="*/ 43 h 62"/>
                <a:gd name="T38" fmla="*/ 370 w 382"/>
                <a:gd name="T39" fmla="*/ 43 h 62"/>
                <a:gd name="T40" fmla="*/ 357 w 382"/>
                <a:gd name="T41" fmla="*/ 45 h 62"/>
                <a:gd name="T42" fmla="*/ 338 w 382"/>
                <a:gd name="T43" fmla="*/ 47 h 62"/>
                <a:gd name="T44" fmla="*/ 317 w 382"/>
                <a:gd name="T45" fmla="*/ 49 h 62"/>
                <a:gd name="T46" fmla="*/ 298 w 382"/>
                <a:gd name="T47" fmla="*/ 51 h 62"/>
                <a:gd name="T48" fmla="*/ 285 w 382"/>
                <a:gd name="T49" fmla="*/ 53 h 62"/>
                <a:gd name="T50" fmla="*/ 266 w 382"/>
                <a:gd name="T51" fmla="*/ 55 h 62"/>
                <a:gd name="T52" fmla="*/ 252 w 382"/>
                <a:gd name="T53" fmla="*/ 57 h 62"/>
                <a:gd name="T54" fmla="*/ 232 w 382"/>
                <a:gd name="T55" fmla="*/ 59 h 62"/>
                <a:gd name="T56" fmla="*/ 211 w 382"/>
                <a:gd name="T57" fmla="*/ 60 h 62"/>
                <a:gd name="T58" fmla="*/ 192 w 382"/>
                <a:gd name="T59" fmla="*/ 60 h 62"/>
                <a:gd name="T60" fmla="*/ 178 w 382"/>
                <a:gd name="T61" fmla="*/ 60 h 62"/>
                <a:gd name="T62" fmla="*/ 159 w 382"/>
                <a:gd name="T63" fmla="*/ 59 h 62"/>
                <a:gd name="T64" fmla="*/ 138 w 382"/>
                <a:gd name="T65" fmla="*/ 57 h 62"/>
                <a:gd name="T66" fmla="*/ 114 w 382"/>
                <a:gd name="T67" fmla="*/ 51 h 62"/>
                <a:gd name="T68" fmla="*/ 99 w 382"/>
                <a:gd name="T69" fmla="*/ 47 h 62"/>
                <a:gd name="T70" fmla="*/ 81 w 382"/>
                <a:gd name="T71" fmla="*/ 45 h 62"/>
                <a:gd name="T72" fmla="*/ 59 w 382"/>
                <a:gd name="T73" fmla="*/ 40 h 62"/>
                <a:gd name="T74" fmla="*/ 38 w 382"/>
                <a:gd name="T75" fmla="*/ 36 h 62"/>
                <a:gd name="T76" fmla="*/ 19 w 382"/>
                <a:gd name="T77" fmla="*/ 32 h 62"/>
                <a:gd name="T78" fmla="*/ 7 w 382"/>
                <a:gd name="T79" fmla="*/ 26 h 62"/>
                <a:gd name="T80" fmla="*/ 0 w 382"/>
                <a:gd name="T81" fmla="*/ 26 h 62"/>
                <a:gd name="T82" fmla="*/ 15 w 382"/>
                <a:gd name="T83" fmla="*/ 19 h 62"/>
                <a:gd name="T84" fmla="*/ 28 w 382"/>
                <a:gd name="T85" fmla="*/ 17 h 62"/>
                <a:gd name="T86" fmla="*/ 45 w 382"/>
                <a:gd name="T8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2" h="62">
                  <a:moveTo>
                    <a:pt x="47" y="15"/>
                  </a:moveTo>
                  <a:lnTo>
                    <a:pt x="51" y="11"/>
                  </a:lnTo>
                  <a:lnTo>
                    <a:pt x="57" y="9"/>
                  </a:lnTo>
                  <a:lnTo>
                    <a:pt x="61" y="7"/>
                  </a:lnTo>
                  <a:lnTo>
                    <a:pt x="66" y="5"/>
                  </a:lnTo>
                  <a:lnTo>
                    <a:pt x="72" y="5"/>
                  </a:lnTo>
                  <a:lnTo>
                    <a:pt x="78" y="5"/>
                  </a:lnTo>
                  <a:lnTo>
                    <a:pt x="83" y="3"/>
                  </a:lnTo>
                  <a:lnTo>
                    <a:pt x="89" y="3"/>
                  </a:lnTo>
                  <a:lnTo>
                    <a:pt x="97" y="1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6" y="1"/>
                  </a:lnTo>
                  <a:lnTo>
                    <a:pt x="182" y="1"/>
                  </a:lnTo>
                  <a:lnTo>
                    <a:pt x="190" y="3"/>
                  </a:lnTo>
                  <a:lnTo>
                    <a:pt x="197" y="5"/>
                  </a:lnTo>
                  <a:lnTo>
                    <a:pt x="203" y="5"/>
                  </a:lnTo>
                  <a:lnTo>
                    <a:pt x="211" y="5"/>
                  </a:lnTo>
                  <a:lnTo>
                    <a:pt x="218" y="5"/>
                  </a:lnTo>
                  <a:lnTo>
                    <a:pt x="224" y="7"/>
                  </a:lnTo>
                  <a:lnTo>
                    <a:pt x="232" y="7"/>
                  </a:lnTo>
                  <a:lnTo>
                    <a:pt x="237" y="9"/>
                  </a:lnTo>
                  <a:lnTo>
                    <a:pt x="245" y="11"/>
                  </a:lnTo>
                  <a:lnTo>
                    <a:pt x="252" y="13"/>
                  </a:lnTo>
                  <a:lnTo>
                    <a:pt x="258" y="13"/>
                  </a:lnTo>
                  <a:lnTo>
                    <a:pt x="266" y="15"/>
                  </a:lnTo>
                  <a:lnTo>
                    <a:pt x="271" y="17"/>
                  </a:lnTo>
                  <a:lnTo>
                    <a:pt x="277" y="17"/>
                  </a:lnTo>
                  <a:lnTo>
                    <a:pt x="283" y="17"/>
                  </a:lnTo>
                  <a:lnTo>
                    <a:pt x="290" y="19"/>
                  </a:lnTo>
                  <a:lnTo>
                    <a:pt x="296" y="20"/>
                  </a:lnTo>
                  <a:lnTo>
                    <a:pt x="302" y="22"/>
                  </a:lnTo>
                  <a:lnTo>
                    <a:pt x="308" y="22"/>
                  </a:lnTo>
                  <a:lnTo>
                    <a:pt x="311" y="24"/>
                  </a:lnTo>
                  <a:lnTo>
                    <a:pt x="317" y="26"/>
                  </a:lnTo>
                  <a:lnTo>
                    <a:pt x="325" y="26"/>
                  </a:lnTo>
                  <a:lnTo>
                    <a:pt x="327" y="26"/>
                  </a:lnTo>
                  <a:lnTo>
                    <a:pt x="334" y="28"/>
                  </a:lnTo>
                  <a:lnTo>
                    <a:pt x="338" y="30"/>
                  </a:lnTo>
                  <a:lnTo>
                    <a:pt x="344" y="32"/>
                  </a:lnTo>
                  <a:lnTo>
                    <a:pt x="351" y="34"/>
                  </a:lnTo>
                  <a:lnTo>
                    <a:pt x="357" y="36"/>
                  </a:lnTo>
                  <a:lnTo>
                    <a:pt x="365" y="38"/>
                  </a:lnTo>
                  <a:lnTo>
                    <a:pt x="372" y="40"/>
                  </a:lnTo>
                  <a:lnTo>
                    <a:pt x="376" y="40"/>
                  </a:lnTo>
                  <a:lnTo>
                    <a:pt x="378" y="41"/>
                  </a:lnTo>
                  <a:lnTo>
                    <a:pt x="380" y="41"/>
                  </a:lnTo>
                  <a:lnTo>
                    <a:pt x="382" y="43"/>
                  </a:lnTo>
                  <a:lnTo>
                    <a:pt x="380" y="43"/>
                  </a:lnTo>
                  <a:lnTo>
                    <a:pt x="376" y="43"/>
                  </a:lnTo>
                  <a:lnTo>
                    <a:pt x="370" y="43"/>
                  </a:lnTo>
                  <a:lnTo>
                    <a:pt x="366" y="43"/>
                  </a:lnTo>
                  <a:lnTo>
                    <a:pt x="361" y="45"/>
                  </a:lnTo>
                  <a:lnTo>
                    <a:pt x="357" y="45"/>
                  </a:lnTo>
                  <a:lnTo>
                    <a:pt x="351" y="45"/>
                  </a:lnTo>
                  <a:lnTo>
                    <a:pt x="344" y="47"/>
                  </a:lnTo>
                  <a:lnTo>
                    <a:pt x="338" y="47"/>
                  </a:lnTo>
                  <a:lnTo>
                    <a:pt x="332" y="47"/>
                  </a:lnTo>
                  <a:lnTo>
                    <a:pt x="325" y="49"/>
                  </a:lnTo>
                  <a:lnTo>
                    <a:pt x="317" y="49"/>
                  </a:lnTo>
                  <a:lnTo>
                    <a:pt x="309" y="51"/>
                  </a:lnTo>
                  <a:lnTo>
                    <a:pt x="302" y="51"/>
                  </a:lnTo>
                  <a:lnTo>
                    <a:pt x="298" y="51"/>
                  </a:lnTo>
                  <a:lnTo>
                    <a:pt x="294" y="51"/>
                  </a:lnTo>
                  <a:lnTo>
                    <a:pt x="290" y="53"/>
                  </a:lnTo>
                  <a:lnTo>
                    <a:pt x="285" y="53"/>
                  </a:lnTo>
                  <a:lnTo>
                    <a:pt x="277" y="53"/>
                  </a:lnTo>
                  <a:lnTo>
                    <a:pt x="270" y="55"/>
                  </a:lnTo>
                  <a:lnTo>
                    <a:pt x="266" y="55"/>
                  </a:lnTo>
                  <a:lnTo>
                    <a:pt x="262" y="55"/>
                  </a:lnTo>
                  <a:lnTo>
                    <a:pt x="256" y="57"/>
                  </a:lnTo>
                  <a:lnTo>
                    <a:pt x="252" y="57"/>
                  </a:lnTo>
                  <a:lnTo>
                    <a:pt x="245" y="57"/>
                  </a:lnTo>
                  <a:lnTo>
                    <a:pt x="237" y="59"/>
                  </a:lnTo>
                  <a:lnTo>
                    <a:pt x="232" y="59"/>
                  </a:lnTo>
                  <a:lnTo>
                    <a:pt x="222" y="59"/>
                  </a:lnTo>
                  <a:lnTo>
                    <a:pt x="216" y="59"/>
                  </a:lnTo>
                  <a:lnTo>
                    <a:pt x="211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2" y="60"/>
                  </a:lnTo>
                  <a:lnTo>
                    <a:pt x="190" y="62"/>
                  </a:lnTo>
                  <a:lnTo>
                    <a:pt x="184" y="60"/>
                  </a:lnTo>
                  <a:lnTo>
                    <a:pt x="178" y="60"/>
                  </a:lnTo>
                  <a:lnTo>
                    <a:pt x="173" y="60"/>
                  </a:lnTo>
                  <a:lnTo>
                    <a:pt x="167" y="60"/>
                  </a:lnTo>
                  <a:lnTo>
                    <a:pt x="159" y="59"/>
                  </a:lnTo>
                  <a:lnTo>
                    <a:pt x="152" y="59"/>
                  </a:lnTo>
                  <a:lnTo>
                    <a:pt x="146" y="59"/>
                  </a:lnTo>
                  <a:lnTo>
                    <a:pt x="138" y="57"/>
                  </a:lnTo>
                  <a:lnTo>
                    <a:pt x="129" y="55"/>
                  </a:lnTo>
                  <a:lnTo>
                    <a:pt x="121" y="53"/>
                  </a:lnTo>
                  <a:lnTo>
                    <a:pt x="114" y="51"/>
                  </a:lnTo>
                  <a:lnTo>
                    <a:pt x="106" y="51"/>
                  </a:lnTo>
                  <a:lnTo>
                    <a:pt x="102" y="49"/>
                  </a:lnTo>
                  <a:lnTo>
                    <a:pt x="99" y="47"/>
                  </a:lnTo>
                  <a:lnTo>
                    <a:pt x="93" y="47"/>
                  </a:lnTo>
                  <a:lnTo>
                    <a:pt x="89" y="47"/>
                  </a:lnTo>
                  <a:lnTo>
                    <a:pt x="81" y="45"/>
                  </a:lnTo>
                  <a:lnTo>
                    <a:pt x="74" y="45"/>
                  </a:lnTo>
                  <a:lnTo>
                    <a:pt x="66" y="41"/>
                  </a:lnTo>
                  <a:lnTo>
                    <a:pt x="59" y="40"/>
                  </a:lnTo>
                  <a:lnTo>
                    <a:pt x="51" y="40"/>
                  </a:lnTo>
                  <a:lnTo>
                    <a:pt x="43" y="38"/>
                  </a:lnTo>
                  <a:lnTo>
                    <a:pt x="38" y="36"/>
                  </a:lnTo>
                  <a:lnTo>
                    <a:pt x="30" y="36"/>
                  </a:lnTo>
                  <a:lnTo>
                    <a:pt x="24" y="34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1" y="28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1" name="Freeform 69"/>
            <p:cNvSpPr>
              <a:spLocks/>
            </p:cNvSpPr>
            <p:nvPr/>
          </p:nvSpPr>
          <p:spPr bwMode="auto">
            <a:xfrm>
              <a:off x="2894" y="1976"/>
              <a:ext cx="32" cy="156"/>
            </a:xfrm>
            <a:custGeom>
              <a:avLst/>
              <a:gdLst>
                <a:gd name="T0" fmla="*/ 0 w 65"/>
                <a:gd name="T1" fmla="*/ 70 h 311"/>
                <a:gd name="T2" fmla="*/ 0 w 65"/>
                <a:gd name="T3" fmla="*/ 80 h 311"/>
                <a:gd name="T4" fmla="*/ 0 w 65"/>
                <a:gd name="T5" fmla="*/ 93 h 311"/>
                <a:gd name="T6" fmla="*/ 2 w 65"/>
                <a:gd name="T7" fmla="*/ 106 h 311"/>
                <a:gd name="T8" fmla="*/ 2 w 65"/>
                <a:gd name="T9" fmla="*/ 119 h 311"/>
                <a:gd name="T10" fmla="*/ 4 w 65"/>
                <a:gd name="T11" fmla="*/ 131 h 311"/>
                <a:gd name="T12" fmla="*/ 6 w 65"/>
                <a:gd name="T13" fmla="*/ 142 h 311"/>
                <a:gd name="T14" fmla="*/ 8 w 65"/>
                <a:gd name="T15" fmla="*/ 154 h 311"/>
                <a:gd name="T16" fmla="*/ 8 w 65"/>
                <a:gd name="T17" fmla="*/ 167 h 311"/>
                <a:gd name="T18" fmla="*/ 10 w 65"/>
                <a:gd name="T19" fmla="*/ 178 h 311"/>
                <a:gd name="T20" fmla="*/ 14 w 65"/>
                <a:gd name="T21" fmla="*/ 190 h 311"/>
                <a:gd name="T22" fmla="*/ 16 w 65"/>
                <a:gd name="T23" fmla="*/ 201 h 311"/>
                <a:gd name="T24" fmla="*/ 19 w 65"/>
                <a:gd name="T25" fmla="*/ 211 h 311"/>
                <a:gd name="T26" fmla="*/ 23 w 65"/>
                <a:gd name="T27" fmla="*/ 224 h 311"/>
                <a:gd name="T28" fmla="*/ 23 w 65"/>
                <a:gd name="T29" fmla="*/ 234 h 311"/>
                <a:gd name="T30" fmla="*/ 27 w 65"/>
                <a:gd name="T31" fmla="*/ 243 h 311"/>
                <a:gd name="T32" fmla="*/ 31 w 65"/>
                <a:gd name="T33" fmla="*/ 253 h 311"/>
                <a:gd name="T34" fmla="*/ 33 w 65"/>
                <a:gd name="T35" fmla="*/ 260 h 311"/>
                <a:gd name="T36" fmla="*/ 37 w 65"/>
                <a:gd name="T37" fmla="*/ 273 h 311"/>
                <a:gd name="T38" fmla="*/ 42 w 65"/>
                <a:gd name="T39" fmla="*/ 285 h 311"/>
                <a:gd name="T40" fmla="*/ 48 w 65"/>
                <a:gd name="T41" fmla="*/ 296 h 311"/>
                <a:gd name="T42" fmla="*/ 54 w 65"/>
                <a:gd name="T43" fmla="*/ 308 h 311"/>
                <a:gd name="T44" fmla="*/ 61 w 65"/>
                <a:gd name="T45" fmla="*/ 311 h 311"/>
                <a:gd name="T46" fmla="*/ 61 w 65"/>
                <a:gd name="T47" fmla="*/ 302 h 311"/>
                <a:gd name="T48" fmla="*/ 61 w 65"/>
                <a:gd name="T49" fmla="*/ 296 h 311"/>
                <a:gd name="T50" fmla="*/ 63 w 65"/>
                <a:gd name="T51" fmla="*/ 285 h 311"/>
                <a:gd name="T52" fmla="*/ 63 w 65"/>
                <a:gd name="T53" fmla="*/ 273 h 311"/>
                <a:gd name="T54" fmla="*/ 65 w 65"/>
                <a:gd name="T55" fmla="*/ 262 h 311"/>
                <a:gd name="T56" fmla="*/ 65 w 65"/>
                <a:gd name="T57" fmla="*/ 247 h 311"/>
                <a:gd name="T58" fmla="*/ 65 w 65"/>
                <a:gd name="T59" fmla="*/ 234 h 311"/>
                <a:gd name="T60" fmla="*/ 65 w 65"/>
                <a:gd name="T61" fmla="*/ 218 h 311"/>
                <a:gd name="T62" fmla="*/ 65 w 65"/>
                <a:gd name="T63" fmla="*/ 203 h 311"/>
                <a:gd name="T64" fmla="*/ 63 w 65"/>
                <a:gd name="T65" fmla="*/ 188 h 311"/>
                <a:gd name="T66" fmla="*/ 63 w 65"/>
                <a:gd name="T67" fmla="*/ 173 h 311"/>
                <a:gd name="T68" fmla="*/ 61 w 65"/>
                <a:gd name="T69" fmla="*/ 161 h 311"/>
                <a:gd name="T70" fmla="*/ 61 w 65"/>
                <a:gd name="T71" fmla="*/ 148 h 311"/>
                <a:gd name="T72" fmla="*/ 59 w 65"/>
                <a:gd name="T73" fmla="*/ 133 h 311"/>
                <a:gd name="T74" fmla="*/ 57 w 65"/>
                <a:gd name="T75" fmla="*/ 123 h 311"/>
                <a:gd name="T76" fmla="*/ 56 w 65"/>
                <a:gd name="T77" fmla="*/ 114 h 311"/>
                <a:gd name="T78" fmla="*/ 54 w 65"/>
                <a:gd name="T79" fmla="*/ 106 h 311"/>
                <a:gd name="T80" fmla="*/ 52 w 65"/>
                <a:gd name="T81" fmla="*/ 97 h 311"/>
                <a:gd name="T82" fmla="*/ 46 w 65"/>
                <a:gd name="T83" fmla="*/ 89 h 311"/>
                <a:gd name="T84" fmla="*/ 42 w 65"/>
                <a:gd name="T85" fmla="*/ 78 h 311"/>
                <a:gd name="T86" fmla="*/ 38 w 65"/>
                <a:gd name="T87" fmla="*/ 70 h 311"/>
                <a:gd name="T88" fmla="*/ 35 w 65"/>
                <a:gd name="T89" fmla="*/ 61 h 311"/>
                <a:gd name="T90" fmla="*/ 31 w 65"/>
                <a:gd name="T91" fmla="*/ 51 h 311"/>
                <a:gd name="T92" fmla="*/ 25 w 65"/>
                <a:gd name="T93" fmla="*/ 42 h 311"/>
                <a:gd name="T94" fmla="*/ 21 w 65"/>
                <a:gd name="T95" fmla="*/ 34 h 311"/>
                <a:gd name="T96" fmla="*/ 16 w 65"/>
                <a:gd name="T97" fmla="*/ 26 h 311"/>
                <a:gd name="T98" fmla="*/ 8 w 65"/>
                <a:gd name="T99" fmla="*/ 17 h 311"/>
                <a:gd name="T100" fmla="*/ 4 w 65"/>
                <a:gd name="T101" fmla="*/ 5 h 311"/>
                <a:gd name="T102" fmla="*/ 2 w 65"/>
                <a:gd name="T103" fmla="*/ 0 h 311"/>
                <a:gd name="T104" fmla="*/ 2 w 65"/>
                <a:gd name="T105" fmla="*/ 6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" h="311">
                  <a:moveTo>
                    <a:pt x="2" y="62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2" y="119"/>
                  </a:lnTo>
                  <a:lnTo>
                    <a:pt x="2" y="125"/>
                  </a:lnTo>
                  <a:lnTo>
                    <a:pt x="4" y="131"/>
                  </a:lnTo>
                  <a:lnTo>
                    <a:pt x="4" y="137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8" y="154"/>
                  </a:lnTo>
                  <a:lnTo>
                    <a:pt x="8" y="161"/>
                  </a:lnTo>
                  <a:lnTo>
                    <a:pt x="8" y="167"/>
                  </a:lnTo>
                  <a:lnTo>
                    <a:pt x="10" y="173"/>
                  </a:lnTo>
                  <a:lnTo>
                    <a:pt x="10" y="178"/>
                  </a:lnTo>
                  <a:lnTo>
                    <a:pt x="12" y="184"/>
                  </a:lnTo>
                  <a:lnTo>
                    <a:pt x="14" y="190"/>
                  </a:lnTo>
                  <a:lnTo>
                    <a:pt x="16" y="196"/>
                  </a:lnTo>
                  <a:lnTo>
                    <a:pt x="16" y="201"/>
                  </a:lnTo>
                  <a:lnTo>
                    <a:pt x="19" y="207"/>
                  </a:lnTo>
                  <a:lnTo>
                    <a:pt x="19" y="211"/>
                  </a:lnTo>
                  <a:lnTo>
                    <a:pt x="21" y="216"/>
                  </a:lnTo>
                  <a:lnTo>
                    <a:pt x="23" y="224"/>
                  </a:lnTo>
                  <a:lnTo>
                    <a:pt x="23" y="228"/>
                  </a:lnTo>
                  <a:lnTo>
                    <a:pt x="23" y="234"/>
                  </a:lnTo>
                  <a:lnTo>
                    <a:pt x="27" y="237"/>
                  </a:lnTo>
                  <a:lnTo>
                    <a:pt x="27" y="243"/>
                  </a:lnTo>
                  <a:lnTo>
                    <a:pt x="31" y="247"/>
                  </a:lnTo>
                  <a:lnTo>
                    <a:pt x="31" y="253"/>
                  </a:lnTo>
                  <a:lnTo>
                    <a:pt x="31" y="256"/>
                  </a:lnTo>
                  <a:lnTo>
                    <a:pt x="33" y="260"/>
                  </a:lnTo>
                  <a:lnTo>
                    <a:pt x="35" y="264"/>
                  </a:lnTo>
                  <a:lnTo>
                    <a:pt x="37" y="273"/>
                  </a:lnTo>
                  <a:lnTo>
                    <a:pt x="40" y="279"/>
                  </a:lnTo>
                  <a:lnTo>
                    <a:pt x="42" y="285"/>
                  </a:lnTo>
                  <a:lnTo>
                    <a:pt x="46" y="292"/>
                  </a:lnTo>
                  <a:lnTo>
                    <a:pt x="48" y="296"/>
                  </a:lnTo>
                  <a:lnTo>
                    <a:pt x="52" y="302"/>
                  </a:lnTo>
                  <a:lnTo>
                    <a:pt x="54" y="308"/>
                  </a:lnTo>
                  <a:lnTo>
                    <a:pt x="59" y="311"/>
                  </a:lnTo>
                  <a:lnTo>
                    <a:pt x="61" y="311"/>
                  </a:lnTo>
                  <a:lnTo>
                    <a:pt x="61" y="308"/>
                  </a:lnTo>
                  <a:lnTo>
                    <a:pt x="61" y="302"/>
                  </a:lnTo>
                  <a:lnTo>
                    <a:pt x="61" y="300"/>
                  </a:lnTo>
                  <a:lnTo>
                    <a:pt x="61" y="296"/>
                  </a:lnTo>
                  <a:lnTo>
                    <a:pt x="63" y="291"/>
                  </a:lnTo>
                  <a:lnTo>
                    <a:pt x="63" y="285"/>
                  </a:lnTo>
                  <a:lnTo>
                    <a:pt x="63" y="279"/>
                  </a:lnTo>
                  <a:lnTo>
                    <a:pt x="63" y="273"/>
                  </a:lnTo>
                  <a:lnTo>
                    <a:pt x="65" y="268"/>
                  </a:lnTo>
                  <a:lnTo>
                    <a:pt x="65" y="262"/>
                  </a:lnTo>
                  <a:lnTo>
                    <a:pt x="65" y="256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4"/>
                  </a:lnTo>
                  <a:lnTo>
                    <a:pt x="65" y="226"/>
                  </a:lnTo>
                  <a:lnTo>
                    <a:pt x="65" y="218"/>
                  </a:lnTo>
                  <a:lnTo>
                    <a:pt x="65" y="211"/>
                  </a:lnTo>
                  <a:lnTo>
                    <a:pt x="65" y="203"/>
                  </a:lnTo>
                  <a:lnTo>
                    <a:pt x="65" y="196"/>
                  </a:lnTo>
                  <a:lnTo>
                    <a:pt x="63" y="188"/>
                  </a:lnTo>
                  <a:lnTo>
                    <a:pt x="63" y="182"/>
                  </a:lnTo>
                  <a:lnTo>
                    <a:pt x="63" y="173"/>
                  </a:lnTo>
                  <a:lnTo>
                    <a:pt x="63" y="167"/>
                  </a:lnTo>
                  <a:lnTo>
                    <a:pt x="61" y="161"/>
                  </a:lnTo>
                  <a:lnTo>
                    <a:pt x="61" y="154"/>
                  </a:lnTo>
                  <a:lnTo>
                    <a:pt x="61" y="148"/>
                  </a:lnTo>
                  <a:lnTo>
                    <a:pt x="61" y="140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57" y="123"/>
                  </a:lnTo>
                  <a:lnTo>
                    <a:pt x="57" y="119"/>
                  </a:lnTo>
                  <a:lnTo>
                    <a:pt x="56" y="114"/>
                  </a:lnTo>
                  <a:lnTo>
                    <a:pt x="56" y="112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2" y="97"/>
                  </a:lnTo>
                  <a:lnTo>
                    <a:pt x="50" y="93"/>
                  </a:lnTo>
                  <a:lnTo>
                    <a:pt x="46" y="89"/>
                  </a:lnTo>
                  <a:lnTo>
                    <a:pt x="44" y="83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38" y="70"/>
                  </a:lnTo>
                  <a:lnTo>
                    <a:pt x="37" y="66"/>
                  </a:lnTo>
                  <a:lnTo>
                    <a:pt x="35" y="61"/>
                  </a:lnTo>
                  <a:lnTo>
                    <a:pt x="31" y="57"/>
                  </a:lnTo>
                  <a:lnTo>
                    <a:pt x="31" y="51"/>
                  </a:lnTo>
                  <a:lnTo>
                    <a:pt x="27" y="47"/>
                  </a:lnTo>
                  <a:lnTo>
                    <a:pt x="25" y="42"/>
                  </a:lnTo>
                  <a:lnTo>
                    <a:pt x="23" y="38"/>
                  </a:lnTo>
                  <a:lnTo>
                    <a:pt x="21" y="34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3"/>
                  </a:lnTo>
                  <a:lnTo>
                    <a:pt x="8" y="17"/>
                  </a:lnTo>
                  <a:lnTo>
                    <a:pt x="6" y="9"/>
                  </a:lnTo>
                  <a:lnTo>
                    <a:pt x="4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62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2" name="Freeform 70"/>
            <p:cNvSpPr>
              <a:spLocks/>
            </p:cNvSpPr>
            <p:nvPr/>
          </p:nvSpPr>
          <p:spPr bwMode="auto">
            <a:xfrm>
              <a:off x="3062" y="2151"/>
              <a:ext cx="214" cy="55"/>
            </a:xfrm>
            <a:custGeom>
              <a:avLst/>
              <a:gdLst>
                <a:gd name="T0" fmla="*/ 45 w 427"/>
                <a:gd name="T1" fmla="*/ 58 h 110"/>
                <a:gd name="T2" fmla="*/ 59 w 427"/>
                <a:gd name="T3" fmla="*/ 53 h 110"/>
                <a:gd name="T4" fmla="*/ 76 w 427"/>
                <a:gd name="T5" fmla="*/ 47 h 110"/>
                <a:gd name="T6" fmla="*/ 95 w 427"/>
                <a:gd name="T7" fmla="*/ 39 h 110"/>
                <a:gd name="T8" fmla="*/ 116 w 427"/>
                <a:gd name="T9" fmla="*/ 34 h 110"/>
                <a:gd name="T10" fmla="*/ 135 w 427"/>
                <a:gd name="T11" fmla="*/ 26 h 110"/>
                <a:gd name="T12" fmla="*/ 156 w 427"/>
                <a:gd name="T13" fmla="*/ 20 h 110"/>
                <a:gd name="T14" fmla="*/ 175 w 427"/>
                <a:gd name="T15" fmla="*/ 17 h 110"/>
                <a:gd name="T16" fmla="*/ 194 w 427"/>
                <a:gd name="T17" fmla="*/ 13 h 110"/>
                <a:gd name="T18" fmla="*/ 209 w 427"/>
                <a:gd name="T19" fmla="*/ 7 h 110"/>
                <a:gd name="T20" fmla="*/ 222 w 427"/>
                <a:gd name="T21" fmla="*/ 5 h 110"/>
                <a:gd name="T22" fmla="*/ 235 w 427"/>
                <a:gd name="T23" fmla="*/ 5 h 110"/>
                <a:gd name="T24" fmla="*/ 254 w 427"/>
                <a:gd name="T25" fmla="*/ 3 h 110"/>
                <a:gd name="T26" fmla="*/ 273 w 427"/>
                <a:gd name="T27" fmla="*/ 1 h 110"/>
                <a:gd name="T28" fmla="*/ 287 w 427"/>
                <a:gd name="T29" fmla="*/ 1 h 110"/>
                <a:gd name="T30" fmla="*/ 300 w 427"/>
                <a:gd name="T31" fmla="*/ 0 h 110"/>
                <a:gd name="T32" fmla="*/ 315 w 427"/>
                <a:gd name="T33" fmla="*/ 0 h 110"/>
                <a:gd name="T34" fmla="*/ 329 w 427"/>
                <a:gd name="T35" fmla="*/ 0 h 110"/>
                <a:gd name="T36" fmla="*/ 342 w 427"/>
                <a:gd name="T37" fmla="*/ 0 h 110"/>
                <a:gd name="T38" fmla="*/ 355 w 427"/>
                <a:gd name="T39" fmla="*/ 0 h 110"/>
                <a:gd name="T40" fmla="*/ 368 w 427"/>
                <a:gd name="T41" fmla="*/ 0 h 110"/>
                <a:gd name="T42" fmla="*/ 384 w 427"/>
                <a:gd name="T43" fmla="*/ 0 h 110"/>
                <a:gd name="T44" fmla="*/ 406 w 427"/>
                <a:gd name="T45" fmla="*/ 0 h 110"/>
                <a:gd name="T46" fmla="*/ 420 w 427"/>
                <a:gd name="T47" fmla="*/ 0 h 110"/>
                <a:gd name="T48" fmla="*/ 427 w 427"/>
                <a:gd name="T49" fmla="*/ 0 h 110"/>
                <a:gd name="T50" fmla="*/ 414 w 427"/>
                <a:gd name="T51" fmla="*/ 3 h 110"/>
                <a:gd name="T52" fmla="*/ 401 w 427"/>
                <a:gd name="T53" fmla="*/ 11 h 110"/>
                <a:gd name="T54" fmla="*/ 384 w 427"/>
                <a:gd name="T55" fmla="*/ 19 h 110"/>
                <a:gd name="T56" fmla="*/ 365 w 427"/>
                <a:gd name="T57" fmla="*/ 24 h 110"/>
                <a:gd name="T58" fmla="*/ 344 w 427"/>
                <a:gd name="T59" fmla="*/ 36 h 110"/>
                <a:gd name="T60" fmla="*/ 323 w 427"/>
                <a:gd name="T61" fmla="*/ 45 h 110"/>
                <a:gd name="T62" fmla="*/ 302 w 427"/>
                <a:gd name="T63" fmla="*/ 53 h 110"/>
                <a:gd name="T64" fmla="*/ 283 w 427"/>
                <a:gd name="T65" fmla="*/ 60 h 110"/>
                <a:gd name="T66" fmla="*/ 264 w 427"/>
                <a:gd name="T67" fmla="*/ 68 h 110"/>
                <a:gd name="T68" fmla="*/ 253 w 427"/>
                <a:gd name="T69" fmla="*/ 76 h 110"/>
                <a:gd name="T70" fmla="*/ 235 w 427"/>
                <a:gd name="T71" fmla="*/ 77 h 110"/>
                <a:gd name="T72" fmla="*/ 213 w 427"/>
                <a:gd name="T73" fmla="*/ 81 h 110"/>
                <a:gd name="T74" fmla="*/ 197 w 427"/>
                <a:gd name="T75" fmla="*/ 83 h 110"/>
                <a:gd name="T76" fmla="*/ 184 w 427"/>
                <a:gd name="T77" fmla="*/ 87 h 110"/>
                <a:gd name="T78" fmla="*/ 167 w 427"/>
                <a:gd name="T79" fmla="*/ 89 h 110"/>
                <a:gd name="T80" fmla="*/ 152 w 427"/>
                <a:gd name="T81" fmla="*/ 93 h 110"/>
                <a:gd name="T82" fmla="*/ 135 w 427"/>
                <a:gd name="T83" fmla="*/ 93 h 110"/>
                <a:gd name="T84" fmla="*/ 120 w 427"/>
                <a:gd name="T85" fmla="*/ 96 h 110"/>
                <a:gd name="T86" fmla="*/ 104 w 427"/>
                <a:gd name="T87" fmla="*/ 98 h 110"/>
                <a:gd name="T88" fmla="*/ 87 w 427"/>
                <a:gd name="T89" fmla="*/ 100 h 110"/>
                <a:gd name="T90" fmla="*/ 72 w 427"/>
                <a:gd name="T91" fmla="*/ 102 h 110"/>
                <a:gd name="T92" fmla="*/ 57 w 427"/>
                <a:gd name="T93" fmla="*/ 106 h 110"/>
                <a:gd name="T94" fmla="*/ 44 w 427"/>
                <a:gd name="T95" fmla="*/ 106 h 110"/>
                <a:gd name="T96" fmla="*/ 32 w 427"/>
                <a:gd name="T97" fmla="*/ 108 h 110"/>
                <a:gd name="T98" fmla="*/ 13 w 427"/>
                <a:gd name="T99" fmla="*/ 108 h 110"/>
                <a:gd name="T100" fmla="*/ 0 w 427"/>
                <a:gd name="T101" fmla="*/ 108 h 110"/>
                <a:gd name="T102" fmla="*/ 2 w 427"/>
                <a:gd name="T103" fmla="*/ 96 h 110"/>
                <a:gd name="T104" fmla="*/ 25 w 427"/>
                <a:gd name="T105" fmla="*/ 76 h 110"/>
                <a:gd name="T106" fmla="*/ 38 w 427"/>
                <a:gd name="T107" fmla="*/ 6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7" h="110">
                  <a:moveTo>
                    <a:pt x="38" y="64"/>
                  </a:moveTo>
                  <a:lnTo>
                    <a:pt x="40" y="60"/>
                  </a:lnTo>
                  <a:lnTo>
                    <a:pt x="45" y="58"/>
                  </a:lnTo>
                  <a:lnTo>
                    <a:pt x="49" y="58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49"/>
                  </a:lnTo>
                  <a:lnTo>
                    <a:pt x="70" y="47"/>
                  </a:lnTo>
                  <a:lnTo>
                    <a:pt x="76" y="47"/>
                  </a:lnTo>
                  <a:lnTo>
                    <a:pt x="82" y="45"/>
                  </a:lnTo>
                  <a:lnTo>
                    <a:pt x="89" y="41"/>
                  </a:lnTo>
                  <a:lnTo>
                    <a:pt x="95" y="39"/>
                  </a:lnTo>
                  <a:lnTo>
                    <a:pt x="102" y="38"/>
                  </a:lnTo>
                  <a:lnTo>
                    <a:pt x="108" y="36"/>
                  </a:lnTo>
                  <a:lnTo>
                    <a:pt x="116" y="34"/>
                  </a:lnTo>
                  <a:lnTo>
                    <a:pt x="123" y="30"/>
                  </a:lnTo>
                  <a:lnTo>
                    <a:pt x="131" y="30"/>
                  </a:lnTo>
                  <a:lnTo>
                    <a:pt x="135" y="26"/>
                  </a:lnTo>
                  <a:lnTo>
                    <a:pt x="144" y="24"/>
                  </a:lnTo>
                  <a:lnTo>
                    <a:pt x="150" y="22"/>
                  </a:lnTo>
                  <a:lnTo>
                    <a:pt x="156" y="20"/>
                  </a:lnTo>
                  <a:lnTo>
                    <a:pt x="163" y="19"/>
                  </a:lnTo>
                  <a:lnTo>
                    <a:pt x="169" y="19"/>
                  </a:lnTo>
                  <a:lnTo>
                    <a:pt x="175" y="17"/>
                  </a:lnTo>
                  <a:lnTo>
                    <a:pt x="182" y="15"/>
                  </a:lnTo>
                  <a:lnTo>
                    <a:pt x="188" y="13"/>
                  </a:lnTo>
                  <a:lnTo>
                    <a:pt x="194" y="13"/>
                  </a:lnTo>
                  <a:lnTo>
                    <a:pt x="197" y="11"/>
                  </a:lnTo>
                  <a:lnTo>
                    <a:pt x="205" y="9"/>
                  </a:lnTo>
                  <a:lnTo>
                    <a:pt x="209" y="7"/>
                  </a:lnTo>
                  <a:lnTo>
                    <a:pt x="213" y="7"/>
                  </a:lnTo>
                  <a:lnTo>
                    <a:pt x="218" y="5"/>
                  </a:lnTo>
                  <a:lnTo>
                    <a:pt x="222" y="5"/>
                  </a:lnTo>
                  <a:lnTo>
                    <a:pt x="224" y="5"/>
                  </a:lnTo>
                  <a:lnTo>
                    <a:pt x="230" y="5"/>
                  </a:lnTo>
                  <a:lnTo>
                    <a:pt x="235" y="5"/>
                  </a:lnTo>
                  <a:lnTo>
                    <a:pt x="241" y="5"/>
                  </a:lnTo>
                  <a:lnTo>
                    <a:pt x="247" y="3"/>
                  </a:lnTo>
                  <a:lnTo>
                    <a:pt x="254" y="3"/>
                  </a:lnTo>
                  <a:lnTo>
                    <a:pt x="262" y="1"/>
                  </a:lnTo>
                  <a:lnTo>
                    <a:pt x="270" y="1"/>
                  </a:lnTo>
                  <a:lnTo>
                    <a:pt x="273" y="1"/>
                  </a:lnTo>
                  <a:lnTo>
                    <a:pt x="277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4" y="0"/>
                  </a:lnTo>
                  <a:lnTo>
                    <a:pt x="418" y="3"/>
                  </a:lnTo>
                  <a:lnTo>
                    <a:pt x="414" y="3"/>
                  </a:lnTo>
                  <a:lnTo>
                    <a:pt x="408" y="5"/>
                  </a:lnTo>
                  <a:lnTo>
                    <a:pt x="406" y="7"/>
                  </a:lnTo>
                  <a:lnTo>
                    <a:pt x="401" y="11"/>
                  </a:lnTo>
                  <a:lnTo>
                    <a:pt x="395" y="13"/>
                  </a:lnTo>
                  <a:lnTo>
                    <a:pt x="389" y="15"/>
                  </a:lnTo>
                  <a:lnTo>
                    <a:pt x="384" y="19"/>
                  </a:lnTo>
                  <a:lnTo>
                    <a:pt x="378" y="20"/>
                  </a:lnTo>
                  <a:lnTo>
                    <a:pt x="370" y="22"/>
                  </a:lnTo>
                  <a:lnTo>
                    <a:pt x="365" y="24"/>
                  </a:lnTo>
                  <a:lnTo>
                    <a:pt x="357" y="28"/>
                  </a:lnTo>
                  <a:lnTo>
                    <a:pt x="351" y="32"/>
                  </a:lnTo>
                  <a:lnTo>
                    <a:pt x="344" y="36"/>
                  </a:lnTo>
                  <a:lnTo>
                    <a:pt x="336" y="38"/>
                  </a:lnTo>
                  <a:lnTo>
                    <a:pt x="330" y="41"/>
                  </a:lnTo>
                  <a:lnTo>
                    <a:pt x="323" y="45"/>
                  </a:lnTo>
                  <a:lnTo>
                    <a:pt x="315" y="47"/>
                  </a:lnTo>
                  <a:lnTo>
                    <a:pt x="308" y="51"/>
                  </a:lnTo>
                  <a:lnTo>
                    <a:pt x="302" y="53"/>
                  </a:lnTo>
                  <a:lnTo>
                    <a:pt x="294" y="58"/>
                  </a:lnTo>
                  <a:lnTo>
                    <a:pt x="289" y="58"/>
                  </a:lnTo>
                  <a:lnTo>
                    <a:pt x="283" y="60"/>
                  </a:lnTo>
                  <a:lnTo>
                    <a:pt x="277" y="64"/>
                  </a:lnTo>
                  <a:lnTo>
                    <a:pt x="272" y="66"/>
                  </a:lnTo>
                  <a:lnTo>
                    <a:pt x="264" y="68"/>
                  </a:lnTo>
                  <a:lnTo>
                    <a:pt x="260" y="70"/>
                  </a:lnTo>
                  <a:lnTo>
                    <a:pt x="258" y="72"/>
                  </a:lnTo>
                  <a:lnTo>
                    <a:pt x="253" y="76"/>
                  </a:lnTo>
                  <a:lnTo>
                    <a:pt x="247" y="76"/>
                  </a:lnTo>
                  <a:lnTo>
                    <a:pt x="241" y="76"/>
                  </a:lnTo>
                  <a:lnTo>
                    <a:pt x="235" y="77"/>
                  </a:lnTo>
                  <a:lnTo>
                    <a:pt x="228" y="77"/>
                  </a:lnTo>
                  <a:lnTo>
                    <a:pt x="220" y="79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203" y="83"/>
                  </a:lnTo>
                  <a:lnTo>
                    <a:pt x="197" y="83"/>
                  </a:lnTo>
                  <a:lnTo>
                    <a:pt x="196" y="85"/>
                  </a:lnTo>
                  <a:lnTo>
                    <a:pt x="188" y="85"/>
                  </a:lnTo>
                  <a:lnTo>
                    <a:pt x="184" y="87"/>
                  </a:lnTo>
                  <a:lnTo>
                    <a:pt x="178" y="87"/>
                  </a:lnTo>
                  <a:lnTo>
                    <a:pt x="173" y="89"/>
                  </a:lnTo>
                  <a:lnTo>
                    <a:pt x="167" y="89"/>
                  </a:lnTo>
                  <a:lnTo>
                    <a:pt x="163" y="89"/>
                  </a:lnTo>
                  <a:lnTo>
                    <a:pt x="158" y="91"/>
                  </a:lnTo>
                  <a:lnTo>
                    <a:pt x="152" y="93"/>
                  </a:lnTo>
                  <a:lnTo>
                    <a:pt x="146" y="93"/>
                  </a:lnTo>
                  <a:lnTo>
                    <a:pt x="142" y="93"/>
                  </a:lnTo>
                  <a:lnTo>
                    <a:pt x="135" y="93"/>
                  </a:lnTo>
                  <a:lnTo>
                    <a:pt x="131" y="95"/>
                  </a:lnTo>
                  <a:lnTo>
                    <a:pt x="125" y="96"/>
                  </a:lnTo>
                  <a:lnTo>
                    <a:pt x="120" y="96"/>
                  </a:lnTo>
                  <a:lnTo>
                    <a:pt x="114" y="96"/>
                  </a:lnTo>
                  <a:lnTo>
                    <a:pt x="110" y="98"/>
                  </a:lnTo>
                  <a:lnTo>
                    <a:pt x="104" y="98"/>
                  </a:lnTo>
                  <a:lnTo>
                    <a:pt x="99" y="98"/>
                  </a:lnTo>
                  <a:lnTo>
                    <a:pt x="93" y="100"/>
                  </a:lnTo>
                  <a:lnTo>
                    <a:pt x="87" y="100"/>
                  </a:lnTo>
                  <a:lnTo>
                    <a:pt x="82" y="100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66" y="104"/>
                  </a:lnTo>
                  <a:lnTo>
                    <a:pt x="61" y="104"/>
                  </a:lnTo>
                  <a:lnTo>
                    <a:pt x="57" y="106"/>
                  </a:lnTo>
                  <a:lnTo>
                    <a:pt x="53" y="106"/>
                  </a:lnTo>
                  <a:lnTo>
                    <a:pt x="47" y="106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5" y="108"/>
                  </a:lnTo>
                  <a:lnTo>
                    <a:pt x="19" y="108"/>
                  </a:lnTo>
                  <a:lnTo>
                    <a:pt x="13" y="108"/>
                  </a:lnTo>
                  <a:lnTo>
                    <a:pt x="7" y="110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9" y="89"/>
                  </a:lnTo>
                  <a:lnTo>
                    <a:pt x="17" y="81"/>
                  </a:lnTo>
                  <a:lnTo>
                    <a:pt x="25" y="76"/>
                  </a:lnTo>
                  <a:lnTo>
                    <a:pt x="32" y="68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3" name="Freeform 71"/>
            <p:cNvSpPr>
              <a:spLocks/>
            </p:cNvSpPr>
            <p:nvPr/>
          </p:nvSpPr>
          <p:spPr bwMode="auto">
            <a:xfrm>
              <a:off x="2765" y="2356"/>
              <a:ext cx="82" cy="156"/>
            </a:xfrm>
            <a:custGeom>
              <a:avLst/>
              <a:gdLst>
                <a:gd name="T0" fmla="*/ 118 w 163"/>
                <a:gd name="T1" fmla="*/ 25 h 312"/>
                <a:gd name="T2" fmla="*/ 108 w 163"/>
                <a:gd name="T3" fmla="*/ 36 h 312"/>
                <a:gd name="T4" fmla="*/ 101 w 163"/>
                <a:gd name="T5" fmla="*/ 46 h 312"/>
                <a:gd name="T6" fmla="*/ 93 w 163"/>
                <a:gd name="T7" fmla="*/ 53 h 312"/>
                <a:gd name="T8" fmla="*/ 87 w 163"/>
                <a:gd name="T9" fmla="*/ 63 h 312"/>
                <a:gd name="T10" fmla="*/ 82 w 163"/>
                <a:gd name="T11" fmla="*/ 74 h 312"/>
                <a:gd name="T12" fmla="*/ 76 w 163"/>
                <a:gd name="T13" fmla="*/ 84 h 312"/>
                <a:gd name="T14" fmla="*/ 68 w 163"/>
                <a:gd name="T15" fmla="*/ 95 h 312"/>
                <a:gd name="T16" fmla="*/ 63 w 163"/>
                <a:gd name="T17" fmla="*/ 107 h 312"/>
                <a:gd name="T18" fmla="*/ 59 w 163"/>
                <a:gd name="T19" fmla="*/ 116 h 312"/>
                <a:gd name="T20" fmla="*/ 55 w 163"/>
                <a:gd name="T21" fmla="*/ 126 h 312"/>
                <a:gd name="T22" fmla="*/ 47 w 163"/>
                <a:gd name="T23" fmla="*/ 139 h 312"/>
                <a:gd name="T24" fmla="*/ 40 w 163"/>
                <a:gd name="T25" fmla="*/ 154 h 312"/>
                <a:gd name="T26" fmla="*/ 38 w 163"/>
                <a:gd name="T27" fmla="*/ 160 h 312"/>
                <a:gd name="T28" fmla="*/ 34 w 163"/>
                <a:gd name="T29" fmla="*/ 173 h 312"/>
                <a:gd name="T30" fmla="*/ 32 w 163"/>
                <a:gd name="T31" fmla="*/ 183 h 312"/>
                <a:gd name="T32" fmla="*/ 28 w 163"/>
                <a:gd name="T33" fmla="*/ 196 h 312"/>
                <a:gd name="T34" fmla="*/ 23 w 163"/>
                <a:gd name="T35" fmla="*/ 211 h 312"/>
                <a:gd name="T36" fmla="*/ 21 w 163"/>
                <a:gd name="T37" fmla="*/ 224 h 312"/>
                <a:gd name="T38" fmla="*/ 17 w 163"/>
                <a:gd name="T39" fmla="*/ 240 h 312"/>
                <a:gd name="T40" fmla="*/ 13 w 163"/>
                <a:gd name="T41" fmla="*/ 251 h 312"/>
                <a:gd name="T42" fmla="*/ 9 w 163"/>
                <a:gd name="T43" fmla="*/ 268 h 312"/>
                <a:gd name="T44" fmla="*/ 6 w 163"/>
                <a:gd name="T45" fmla="*/ 280 h 312"/>
                <a:gd name="T46" fmla="*/ 4 w 163"/>
                <a:gd name="T47" fmla="*/ 291 h 312"/>
                <a:gd name="T48" fmla="*/ 2 w 163"/>
                <a:gd name="T49" fmla="*/ 300 h 312"/>
                <a:gd name="T50" fmla="*/ 0 w 163"/>
                <a:gd name="T51" fmla="*/ 306 h 312"/>
                <a:gd name="T52" fmla="*/ 0 w 163"/>
                <a:gd name="T53" fmla="*/ 312 h 312"/>
                <a:gd name="T54" fmla="*/ 2 w 163"/>
                <a:gd name="T55" fmla="*/ 308 h 312"/>
                <a:gd name="T56" fmla="*/ 4 w 163"/>
                <a:gd name="T57" fmla="*/ 300 h 312"/>
                <a:gd name="T58" fmla="*/ 9 w 163"/>
                <a:gd name="T59" fmla="*/ 293 h 312"/>
                <a:gd name="T60" fmla="*/ 13 w 163"/>
                <a:gd name="T61" fmla="*/ 281 h 312"/>
                <a:gd name="T62" fmla="*/ 23 w 163"/>
                <a:gd name="T63" fmla="*/ 268 h 312"/>
                <a:gd name="T64" fmla="*/ 28 w 163"/>
                <a:gd name="T65" fmla="*/ 253 h 312"/>
                <a:gd name="T66" fmla="*/ 36 w 163"/>
                <a:gd name="T67" fmla="*/ 238 h 312"/>
                <a:gd name="T68" fmla="*/ 45 w 163"/>
                <a:gd name="T69" fmla="*/ 224 h 312"/>
                <a:gd name="T70" fmla="*/ 55 w 163"/>
                <a:gd name="T71" fmla="*/ 207 h 312"/>
                <a:gd name="T72" fmla="*/ 63 w 163"/>
                <a:gd name="T73" fmla="*/ 192 h 312"/>
                <a:gd name="T74" fmla="*/ 72 w 163"/>
                <a:gd name="T75" fmla="*/ 175 h 312"/>
                <a:gd name="T76" fmla="*/ 80 w 163"/>
                <a:gd name="T77" fmla="*/ 160 h 312"/>
                <a:gd name="T78" fmla="*/ 87 w 163"/>
                <a:gd name="T79" fmla="*/ 148 h 312"/>
                <a:gd name="T80" fmla="*/ 93 w 163"/>
                <a:gd name="T81" fmla="*/ 137 h 312"/>
                <a:gd name="T82" fmla="*/ 97 w 163"/>
                <a:gd name="T83" fmla="*/ 129 h 312"/>
                <a:gd name="T84" fmla="*/ 102 w 163"/>
                <a:gd name="T85" fmla="*/ 122 h 312"/>
                <a:gd name="T86" fmla="*/ 104 w 163"/>
                <a:gd name="T87" fmla="*/ 114 h 312"/>
                <a:gd name="T88" fmla="*/ 110 w 163"/>
                <a:gd name="T89" fmla="*/ 105 h 312"/>
                <a:gd name="T90" fmla="*/ 114 w 163"/>
                <a:gd name="T91" fmla="*/ 97 h 312"/>
                <a:gd name="T92" fmla="*/ 118 w 163"/>
                <a:gd name="T93" fmla="*/ 88 h 312"/>
                <a:gd name="T94" fmla="*/ 123 w 163"/>
                <a:gd name="T95" fmla="*/ 78 h 312"/>
                <a:gd name="T96" fmla="*/ 127 w 163"/>
                <a:gd name="T97" fmla="*/ 67 h 312"/>
                <a:gd name="T98" fmla="*/ 133 w 163"/>
                <a:gd name="T99" fmla="*/ 57 h 312"/>
                <a:gd name="T100" fmla="*/ 139 w 163"/>
                <a:gd name="T101" fmla="*/ 48 h 312"/>
                <a:gd name="T102" fmla="*/ 144 w 163"/>
                <a:gd name="T103" fmla="*/ 36 h 312"/>
                <a:gd name="T104" fmla="*/ 148 w 163"/>
                <a:gd name="T105" fmla="*/ 27 h 312"/>
                <a:gd name="T106" fmla="*/ 152 w 163"/>
                <a:gd name="T107" fmla="*/ 19 h 312"/>
                <a:gd name="T108" fmla="*/ 158 w 163"/>
                <a:gd name="T109" fmla="*/ 8 h 312"/>
                <a:gd name="T110" fmla="*/ 127 w 163"/>
                <a:gd name="T111" fmla="*/ 2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312">
                  <a:moveTo>
                    <a:pt x="127" y="21"/>
                  </a:moveTo>
                  <a:lnTo>
                    <a:pt x="118" y="25"/>
                  </a:lnTo>
                  <a:lnTo>
                    <a:pt x="112" y="32"/>
                  </a:lnTo>
                  <a:lnTo>
                    <a:pt x="108" y="36"/>
                  </a:lnTo>
                  <a:lnTo>
                    <a:pt x="104" y="42"/>
                  </a:lnTo>
                  <a:lnTo>
                    <a:pt x="101" y="46"/>
                  </a:lnTo>
                  <a:lnTo>
                    <a:pt x="97" y="50"/>
                  </a:lnTo>
                  <a:lnTo>
                    <a:pt x="93" y="53"/>
                  </a:lnTo>
                  <a:lnTo>
                    <a:pt x="91" y="59"/>
                  </a:lnTo>
                  <a:lnTo>
                    <a:pt x="87" y="63"/>
                  </a:lnTo>
                  <a:lnTo>
                    <a:pt x="83" y="67"/>
                  </a:lnTo>
                  <a:lnTo>
                    <a:pt x="82" y="74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2" y="89"/>
                  </a:lnTo>
                  <a:lnTo>
                    <a:pt x="68" y="95"/>
                  </a:lnTo>
                  <a:lnTo>
                    <a:pt x="66" y="101"/>
                  </a:lnTo>
                  <a:lnTo>
                    <a:pt x="63" y="107"/>
                  </a:lnTo>
                  <a:lnTo>
                    <a:pt x="61" y="112"/>
                  </a:lnTo>
                  <a:lnTo>
                    <a:pt x="59" y="116"/>
                  </a:lnTo>
                  <a:lnTo>
                    <a:pt x="57" y="120"/>
                  </a:lnTo>
                  <a:lnTo>
                    <a:pt x="55" y="126"/>
                  </a:lnTo>
                  <a:lnTo>
                    <a:pt x="53" y="131"/>
                  </a:lnTo>
                  <a:lnTo>
                    <a:pt x="47" y="139"/>
                  </a:lnTo>
                  <a:lnTo>
                    <a:pt x="44" y="147"/>
                  </a:lnTo>
                  <a:lnTo>
                    <a:pt x="40" y="154"/>
                  </a:lnTo>
                  <a:lnTo>
                    <a:pt x="40" y="158"/>
                  </a:lnTo>
                  <a:lnTo>
                    <a:pt x="38" y="160"/>
                  </a:lnTo>
                  <a:lnTo>
                    <a:pt x="36" y="169"/>
                  </a:lnTo>
                  <a:lnTo>
                    <a:pt x="34" y="173"/>
                  </a:lnTo>
                  <a:lnTo>
                    <a:pt x="34" y="179"/>
                  </a:lnTo>
                  <a:lnTo>
                    <a:pt x="32" y="183"/>
                  </a:lnTo>
                  <a:lnTo>
                    <a:pt x="30" y="190"/>
                  </a:lnTo>
                  <a:lnTo>
                    <a:pt x="28" y="196"/>
                  </a:lnTo>
                  <a:lnTo>
                    <a:pt x="25" y="204"/>
                  </a:lnTo>
                  <a:lnTo>
                    <a:pt x="23" y="211"/>
                  </a:lnTo>
                  <a:lnTo>
                    <a:pt x="23" y="217"/>
                  </a:lnTo>
                  <a:lnTo>
                    <a:pt x="21" y="224"/>
                  </a:lnTo>
                  <a:lnTo>
                    <a:pt x="19" y="232"/>
                  </a:lnTo>
                  <a:lnTo>
                    <a:pt x="17" y="240"/>
                  </a:lnTo>
                  <a:lnTo>
                    <a:pt x="15" y="247"/>
                  </a:lnTo>
                  <a:lnTo>
                    <a:pt x="13" y="251"/>
                  </a:lnTo>
                  <a:lnTo>
                    <a:pt x="11" y="261"/>
                  </a:lnTo>
                  <a:lnTo>
                    <a:pt x="9" y="268"/>
                  </a:lnTo>
                  <a:lnTo>
                    <a:pt x="7" y="274"/>
                  </a:lnTo>
                  <a:lnTo>
                    <a:pt x="6" y="280"/>
                  </a:lnTo>
                  <a:lnTo>
                    <a:pt x="4" y="287"/>
                  </a:lnTo>
                  <a:lnTo>
                    <a:pt x="4" y="291"/>
                  </a:lnTo>
                  <a:lnTo>
                    <a:pt x="4" y="297"/>
                  </a:lnTo>
                  <a:lnTo>
                    <a:pt x="2" y="300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2" y="312"/>
                  </a:lnTo>
                  <a:lnTo>
                    <a:pt x="2" y="308"/>
                  </a:lnTo>
                  <a:lnTo>
                    <a:pt x="4" y="304"/>
                  </a:lnTo>
                  <a:lnTo>
                    <a:pt x="4" y="300"/>
                  </a:lnTo>
                  <a:lnTo>
                    <a:pt x="6" y="297"/>
                  </a:lnTo>
                  <a:lnTo>
                    <a:pt x="9" y="293"/>
                  </a:lnTo>
                  <a:lnTo>
                    <a:pt x="11" y="287"/>
                  </a:lnTo>
                  <a:lnTo>
                    <a:pt x="13" y="281"/>
                  </a:lnTo>
                  <a:lnTo>
                    <a:pt x="19" y="274"/>
                  </a:lnTo>
                  <a:lnTo>
                    <a:pt x="23" y="268"/>
                  </a:lnTo>
                  <a:lnTo>
                    <a:pt x="25" y="262"/>
                  </a:lnTo>
                  <a:lnTo>
                    <a:pt x="28" y="253"/>
                  </a:lnTo>
                  <a:lnTo>
                    <a:pt x="34" y="247"/>
                  </a:lnTo>
                  <a:lnTo>
                    <a:pt x="36" y="238"/>
                  </a:lnTo>
                  <a:lnTo>
                    <a:pt x="40" y="232"/>
                  </a:lnTo>
                  <a:lnTo>
                    <a:pt x="45" y="224"/>
                  </a:lnTo>
                  <a:lnTo>
                    <a:pt x="51" y="215"/>
                  </a:lnTo>
                  <a:lnTo>
                    <a:pt x="55" y="207"/>
                  </a:lnTo>
                  <a:lnTo>
                    <a:pt x="59" y="200"/>
                  </a:lnTo>
                  <a:lnTo>
                    <a:pt x="63" y="192"/>
                  </a:lnTo>
                  <a:lnTo>
                    <a:pt x="66" y="183"/>
                  </a:lnTo>
                  <a:lnTo>
                    <a:pt x="72" y="175"/>
                  </a:lnTo>
                  <a:lnTo>
                    <a:pt x="76" y="169"/>
                  </a:lnTo>
                  <a:lnTo>
                    <a:pt x="80" y="160"/>
                  </a:lnTo>
                  <a:lnTo>
                    <a:pt x="83" y="156"/>
                  </a:lnTo>
                  <a:lnTo>
                    <a:pt x="87" y="148"/>
                  </a:lnTo>
                  <a:lnTo>
                    <a:pt x="91" y="143"/>
                  </a:lnTo>
                  <a:lnTo>
                    <a:pt x="93" y="137"/>
                  </a:lnTo>
                  <a:lnTo>
                    <a:pt x="97" y="133"/>
                  </a:lnTo>
                  <a:lnTo>
                    <a:pt x="97" y="129"/>
                  </a:lnTo>
                  <a:lnTo>
                    <a:pt x="101" y="126"/>
                  </a:lnTo>
                  <a:lnTo>
                    <a:pt x="102" y="122"/>
                  </a:lnTo>
                  <a:lnTo>
                    <a:pt x="104" y="120"/>
                  </a:lnTo>
                  <a:lnTo>
                    <a:pt x="104" y="114"/>
                  </a:lnTo>
                  <a:lnTo>
                    <a:pt x="108" y="110"/>
                  </a:lnTo>
                  <a:lnTo>
                    <a:pt x="110" y="105"/>
                  </a:lnTo>
                  <a:lnTo>
                    <a:pt x="114" y="101"/>
                  </a:lnTo>
                  <a:lnTo>
                    <a:pt x="114" y="97"/>
                  </a:lnTo>
                  <a:lnTo>
                    <a:pt x="116" y="93"/>
                  </a:lnTo>
                  <a:lnTo>
                    <a:pt x="118" y="88"/>
                  </a:lnTo>
                  <a:lnTo>
                    <a:pt x="121" y="84"/>
                  </a:lnTo>
                  <a:lnTo>
                    <a:pt x="123" y="78"/>
                  </a:lnTo>
                  <a:lnTo>
                    <a:pt x="127" y="72"/>
                  </a:lnTo>
                  <a:lnTo>
                    <a:pt x="127" y="67"/>
                  </a:lnTo>
                  <a:lnTo>
                    <a:pt x="131" y="63"/>
                  </a:lnTo>
                  <a:lnTo>
                    <a:pt x="133" y="57"/>
                  </a:lnTo>
                  <a:lnTo>
                    <a:pt x="137" y="53"/>
                  </a:lnTo>
                  <a:lnTo>
                    <a:pt x="139" y="48"/>
                  </a:lnTo>
                  <a:lnTo>
                    <a:pt x="142" y="42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8" y="27"/>
                  </a:lnTo>
                  <a:lnTo>
                    <a:pt x="150" y="23"/>
                  </a:lnTo>
                  <a:lnTo>
                    <a:pt x="152" y="19"/>
                  </a:lnTo>
                  <a:lnTo>
                    <a:pt x="154" y="17"/>
                  </a:lnTo>
                  <a:lnTo>
                    <a:pt x="158" y="8"/>
                  </a:lnTo>
                  <a:lnTo>
                    <a:pt x="163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4" name="Freeform 72"/>
            <p:cNvSpPr>
              <a:spLocks/>
            </p:cNvSpPr>
            <p:nvPr/>
          </p:nvSpPr>
          <p:spPr bwMode="auto">
            <a:xfrm>
              <a:off x="3021" y="2345"/>
              <a:ext cx="106" cy="134"/>
            </a:xfrm>
            <a:custGeom>
              <a:avLst/>
              <a:gdLst>
                <a:gd name="T0" fmla="*/ 48 w 213"/>
                <a:gd name="T1" fmla="*/ 0 h 268"/>
                <a:gd name="T2" fmla="*/ 63 w 213"/>
                <a:gd name="T3" fmla="*/ 8 h 268"/>
                <a:gd name="T4" fmla="*/ 76 w 213"/>
                <a:gd name="T5" fmla="*/ 17 h 268"/>
                <a:gd name="T6" fmla="*/ 89 w 213"/>
                <a:gd name="T7" fmla="*/ 27 h 268"/>
                <a:gd name="T8" fmla="*/ 97 w 213"/>
                <a:gd name="T9" fmla="*/ 33 h 268"/>
                <a:gd name="T10" fmla="*/ 110 w 213"/>
                <a:gd name="T11" fmla="*/ 44 h 268"/>
                <a:gd name="T12" fmla="*/ 122 w 213"/>
                <a:gd name="T13" fmla="*/ 57 h 268"/>
                <a:gd name="T14" fmla="*/ 129 w 213"/>
                <a:gd name="T15" fmla="*/ 65 h 268"/>
                <a:gd name="T16" fmla="*/ 137 w 213"/>
                <a:gd name="T17" fmla="*/ 73 h 268"/>
                <a:gd name="T18" fmla="*/ 145 w 213"/>
                <a:gd name="T19" fmla="*/ 84 h 268"/>
                <a:gd name="T20" fmla="*/ 152 w 213"/>
                <a:gd name="T21" fmla="*/ 90 h 268"/>
                <a:gd name="T22" fmla="*/ 158 w 213"/>
                <a:gd name="T23" fmla="*/ 101 h 268"/>
                <a:gd name="T24" fmla="*/ 164 w 213"/>
                <a:gd name="T25" fmla="*/ 107 h 268"/>
                <a:gd name="T26" fmla="*/ 169 w 213"/>
                <a:gd name="T27" fmla="*/ 118 h 268"/>
                <a:gd name="T28" fmla="*/ 175 w 213"/>
                <a:gd name="T29" fmla="*/ 128 h 268"/>
                <a:gd name="T30" fmla="*/ 179 w 213"/>
                <a:gd name="T31" fmla="*/ 143 h 268"/>
                <a:gd name="T32" fmla="*/ 186 w 213"/>
                <a:gd name="T33" fmla="*/ 156 h 268"/>
                <a:gd name="T34" fmla="*/ 188 w 213"/>
                <a:gd name="T35" fmla="*/ 170 h 268"/>
                <a:gd name="T36" fmla="*/ 194 w 213"/>
                <a:gd name="T37" fmla="*/ 183 h 268"/>
                <a:gd name="T38" fmla="*/ 200 w 213"/>
                <a:gd name="T39" fmla="*/ 198 h 268"/>
                <a:gd name="T40" fmla="*/ 203 w 213"/>
                <a:gd name="T41" fmla="*/ 213 h 268"/>
                <a:gd name="T42" fmla="*/ 207 w 213"/>
                <a:gd name="T43" fmla="*/ 227 h 268"/>
                <a:gd name="T44" fmla="*/ 209 w 213"/>
                <a:gd name="T45" fmla="*/ 238 h 268"/>
                <a:gd name="T46" fmla="*/ 211 w 213"/>
                <a:gd name="T47" fmla="*/ 249 h 268"/>
                <a:gd name="T48" fmla="*/ 213 w 213"/>
                <a:gd name="T49" fmla="*/ 261 h 268"/>
                <a:gd name="T50" fmla="*/ 213 w 213"/>
                <a:gd name="T51" fmla="*/ 268 h 268"/>
                <a:gd name="T52" fmla="*/ 211 w 213"/>
                <a:gd name="T53" fmla="*/ 261 h 268"/>
                <a:gd name="T54" fmla="*/ 203 w 213"/>
                <a:gd name="T55" fmla="*/ 249 h 268"/>
                <a:gd name="T56" fmla="*/ 196 w 213"/>
                <a:gd name="T57" fmla="*/ 240 h 268"/>
                <a:gd name="T58" fmla="*/ 188 w 213"/>
                <a:gd name="T59" fmla="*/ 228 h 268"/>
                <a:gd name="T60" fmla="*/ 179 w 213"/>
                <a:gd name="T61" fmla="*/ 215 h 268"/>
                <a:gd name="T62" fmla="*/ 169 w 213"/>
                <a:gd name="T63" fmla="*/ 204 h 268"/>
                <a:gd name="T64" fmla="*/ 160 w 213"/>
                <a:gd name="T65" fmla="*/ 190 h 268"/>
                <a:gd name="T66" fmla="*/ 148 w 213"/>
                <a:gd name="T67" fmla="*/ 177 h 268"/>
                <a:gd name="T68" fmla="*/ 139 w 213"/>
                <a:gd name="T69" fmla="*/ 162 h 268"/>
                <a:gd name="T70" fmla="*/ 127 w 213"/>
                <a:gd name="T71" fmla="*/ 147 h 268"/>
                <a:gd name="T72" fmla="*/ 120 w 213"/>
                <a:gd name="T73" fmla="*/ 135 h 268"/>
                <a:gd name="T74" fmla="*/ 110 w 213"/>
                <a:gd name="T75" fmla="*/ 122 h 268"/>
                <a:gd name="T76" fmla="*/ 101 w 213"/>
                <a:gd name="T77" fmla="*/ 112 h 268"/>
                <a:gd name="T78" fmla="*/ 91 w 213"/>
                <a:gd name="T79" fmla="*/ 101 h 268"/>
                <a:gd name="T80" fmla="*/ 82 w 213"/>
                <a:gd name="T81" fmla="*/ 90 h 268"/>
                <a:gd name="T82" fmla="*/ 70 w 213"/>
                <a:gd name="T83" fmla="*/ 76 h 268"/>
                <a:gd name="T84" fmla="*/ 55 w 213"/>
                <a:gd name="T85" fmla="*/ 63 h 268"/>
                <a:gd name="T86" fmla="*/ 42 w 213"/>
                <a:gd name="T87" fmla="*/ 46 h 268"/>
                <a:gd name="T88" fmla="*/ 27 w 213"/>
                <a:gd name="T89" fmla="*/ 31 h 268"/>
                <a:gd name="T90" fmla="*/ 13 w 213"/>
                <a:gd name="T91" fmla="*/ 17 h 268"/>
                <a:gd name="T92" fmla="*/ 6 w 213"/>
                <a:gd name="T93" fmla="*/ 8 h 268"/>
                <a:gd name="T94" fmla="*/ 0 w 213"/>
                <a:gd name="T95" fmla="*/ 0 h 268"/>
                <a:gd name="T96" fmla="*/ 42 w 213"/>
                <a:gd name="T9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3" h="268">
                  <a:moveTo>
                    <a:pt x="42" y="0"/>
                  </a:moveTo>
                  <a:lnTo>
                    <a:pt x="48" y="0"/>
                  </a:lnTo>
                  <a:lnTo>
                    <a:pt x="53" y="4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6" y="17"/>
                  </a:lnTo>
                  <a:lnTo>
                    <a:pt x="84" y="23"/>
                  </a:lnTo>
                  <a:lnTo>
                    <a:pt x="89" y="27"/>
                  </a:lnTo>
                  <a:lnTo>
                    <a:pt x="95" y="29"/>
                  </a:lnTo>
                  <a:lnTo>
                    <a:pt x="97" y="33"/>
                  </a:lnTo>
                  <a:lnTo>
                    <a:pt x="101" y="38"/>
                  </a:lnTo>
                  <a:lnTo>
                    <a:pt x="110" y="44"/>
                  </a:lnTo>
                  <a:lnTo>
                    <a:pt x="118" y="52"/>
                  </a:lnTo>
                  <a:lnTo>
                    <a:pt x="122" y="57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7" y="73"/>
                  </a:lnTo>
                  <a:lnTo>
                    <a:pt x="141" y="78"/>
                  </a:lnTo>
                  <a:lnTo>
                    <a:pt x="145" y="84"/>
                  </a:lnTo>
                  <a:lnTo>
                    <a:pt x="148" y="88"/>
                  </a:lnTo>
                  <a:lnTo>
                    <a:pt x="152" y="90"/>
                  </a:lnTo>
                  <a:lnTo>
                    <a:pt x="154" y="95"/>
                  </a:lnTo>
                  <a:lnTo>
                    <a:pt x="158" y="101"/>
                  </a:lnTo>
                  <a:lnTo>
                    <a:pt x="162" y="103"/>
                  </a:lnTo>
                  <a:lnTo>
                    <a:pt x="164" y="107"/>
                  </a:lnTo>
                  <a:lnTo>
                    <a:pt x="165" y="112"/>
                  </a:lnTo>
                  <a:lnTo>
                    <a:pt x="169" y="118"/>
                  </a:lnTo>
                  <a:lnTo>
                    <a:pt x="171" y="124"/>
                  </a:lnTo>
                  <a:lnTo>
                    <a:pt x="175" y="128"/>
                  </a:lnTo>
                  <a:lnTo>
                    <a:pt x="177" y="135"/>
                  </a:lnTo>
                  <a:lnTo>
                    <a:pt x="179" y="143"/>
                  </a:lnTo>
                  <a:lnTo>
                    <a:pt x="183" y="149"/>
                  </a:lnTo>
                  <a:lnTo>
                    <a:pt x="186" y="156"/>
                  </a:lnTo>
                  <a:lnTo>
                    <a:pt x="186" y="162"/>
                  </a:lnTo>
                  <a:lnTo>
                    <a:pt x="188" y="170"/>
                  </a:lnTo>
                  <a:lnTo>
                    <a:pt x="192" y="179"/>
                  </a:lnTo>
                  <a:lnTo>
                    <a:pt x="194" y="183"/>
                  </a:lnTo>
                  <a:lnTo>
                    <a:pt x="196" y="192"/>
                  </a:lnTo>
                  <a:lnTo>
                    <a:pt x="200" y="198"/>
                  </a:lnTo>
                  <a:lnTo>
                    <a:pt x="202" y="206"/>
                  </a:lnTo>
                  <a:lnTo>
                    <a:pt x="203" y="213"/>
                  </a:lnTo>
                  <a:lnTo>
                    <a:pt x="205" y="219"/>
                  </a:lnTo>
                  <a:lnTo>
                    <a:pt x="207" y="227"/>
                  </a:lnTo>
                  <a:lnTo>
                    <a:pt x="207" y="232"/>
                  </a:lnTo>
                  <a:lnTo>
                    <a:pt x="209" y="238"/>
                  </a:lnTo>
                  <a:lnTo>
                    <a:pt x="211" y="244"/>
                  </a:lnTo>
                  <a:lnTo>
                    <a:pt x="211" y="249"/>
                  </a:lnTo>
                  <a:lnTo>
                    <a:pt x="213" y="253"/>
                  </a:lnTo>
                  <a:lnTo>
                    <a:pt x="213" y="261"/>
                  </a:lnTo>
                  <a:lnTo>
                    <a:pt x="213" y="266"/>
                  </a:lnTo>
                  <a:lnTo>
                    <a:pt x="213" y="268"/>
                  </a:lnTo>
                  <a:lnTo>
                    <a:pt x="213" y="266"/>
                  </a:lnTo>
                  <a:lnTo>
                    <a:pt x="211" y="261"/>
                  </a:lnTo>
                  <a:lnTo>
                    <a:pt x="207" y="255"/>
                  </a:lnTo>
                  <a:lnTo>
                    <a:pt x="203" y="249"/>
                  </a:lnTo>
                  <a:lnTo>
                    <a:pt x="200" y="246"/>
                  </a:lnTo>
                  <a:lnTo>
                    <a:pt x="196" y="240"/>
                  </a:lnTo>
                  <a:lnTo>
                    <a:pt x="194" y="236"/>
                  </a:lnTo>
                  <a:lnTo>
                    <a:pt x="188" y="228"/>
                  </a:lnTo>
                  <a:lnTo>
                    <a:pt x="184" y="225"/>
                  </a:lnTo>
                  <a:lnTo>
                    <a:pt x="179" y="215"/>
                  </a:lnTo>
                  <a:lnTo>
                    <a:pt x="175" y="211"/>
                  </a:lnTo>
                  <a:lnTo>
                    <a:pt x="169" y="204"/>
                  </a:lnTo>
                  <a:lnTo>
                    <a:pt x="164" y="196"/>
                  </a:lnTo>
                  <a:lnTo>
                    <a:pt x="160" y="190"/>
                  </a:lnTo>
                  <a:lnTo>
                    <a:pt x="154" y="183"/>
                  </a:lnTo>
                  <a:lnTo>
                    <a:pt x="148" y="177"/>
                  </a:lnTo>
                  <a:lnTo>
                    <a:pt x="143" y="168"/>
                  </a:lnTo>
                  <a:lnTo>
                    <a:pt x="139" y="162"/>
                  </a:lnTo>
                  <a:lnTo>
                    <a:pt x="135" y="154"/>
                  </a:lnTo>
                  <a:lnTo>
                    <a:pt x="127" y="147"/>
                  </a:lnTo>
                  <a:lnTo>
                    <a:pt x="124" y="141"/>
                  </a:lnTo>
                  <a:lnTo>
                    <a:pt x="120" y="135"/>
                  </a:lnTo>
                  <a:lnTo>
                    <a:pt x="116" y="130"/>
                  </a:lnTo>
                  <a:lnTo>
                    <a:pt x="110" y="122"/>
                  </a:lnTo>
                  <a:lnTo>
                    <a:pt x="105" y="116"/>
                  </a:lnTo>
                  <a:lnTo>
                    <a:pt x="101" y="112"/>
                  </a:lnTo>
                  <a:lnTo>
                    <a:pt x="97" y="107"/>
                  </a:lnTo>
                  <a:lnTo>
                    <a:pt x="91" y="101"/>
                  </a:lnTo>
                  <a:lnTo>
                    <a:pt x="88" y="95"/>
                  </a:lnTo>
                  <a:lnTo>
                    <a:pt x="82" y="90"/>
                  </a:lnTo>
                  <a:lnTo>
                    <a:pt x="76" y="84"/>
                  </a:lnTo>
                  <a:lnTo>
                    <a:pt x="70" y="76"/>
                  </a:lnTo>
                  <a:lnTo>
                    <a:pt x="65" y="71"/>
                  </a:lnTo>
                  <a:lnTo>
                    <a:pt x="55" y="63"/>
                  </a:lnTo>
                  <a:lnTo>
                    <a:pt x="49" y="55"/>
                  </a:lnTo>
                  <a:lnTo>
                    <a:pt x="42" y="46"/>
                  </a:lnTo>
                  <a:lnTo>
                    <a:pt x="34" y="40"/>
                  </a:lnTo>
                  <a:lnTo>
                    <a:pt x="27" y="31"/>
                  </a:lnTo>
                  <a:lnTo>
                    <a:pt x="23" y="25"/>
                  </a:lnTo>
                  <a:lnTo>
                    <a:pt x="13" y="17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5" name="Freeform 73"/>
            <p:cNvSpPr>
              <a:spLocks/>
            </p:cNvSpPr>
            <p:nvPr/>
          </p:nvSpPr>
          <p:spPr bwMode="auto">
            <a:xfrm>
              <a:off x="2697" y="2094"/>
              <a:ext cx="140" cy="70"/>
            </a:xfrm>
            <a:custGeom>
              <a:avLst/>
              <a:gdLst>
                <a:gd name="T0" fmla="*/ 76 w 279"/>
                <a:gd name="T1" fmla="*/ 101 h 141"/>
                <a:gd name="T2" fmla="*/ 84 w 279"/>
                <a:gd name="T3" fmla="*/ 99 h 141"/>
                <a:gd name="T4" fmla="*/ 91 w 279"/>
                <a:gd name="T5" fmla="*/ 99 h 141"/>
                <a:gd name="T6" fmla="*/ 101 w 279"/>
                <a:gd name="T7" fmla="*/ 99 h 141"/>
                <a:gd name="T8" fmla="*/ 110 w 279"/>
                <a:gd name="T9" fmla="*/ 99 h 141"/>
                <a:gd name="T10" fmla="*/ 122 w 279"/>
                <a:gd name="T11" fmla="*/ 99 h 141"/>
                <a:gd name="T12" fmla="*/ 133 w 279"/>
                <a:gd name="T13" fmla="*/ 99 h 141"/>
                <a:gd name="T14" fmla="*/ 144 w 279"/>
                <a:gd name="T15" fmla="*/ 99 h 141"/>
                <a:gd name="T16" fmla="*/ 156 w 279"/>
                <a:gd name="T17" fmla="*/ 99 h 141"/>
                <a:gd name="T18" fmla="*/ 167 w 279"/>
                <a:gd name="T19" fmla="*/ 99 h 141"/>
                <a:gd name="T20" fmla="*/ 177 w 279"/>
                <a:gd name="T21" fmla="*/ 99 h 141"/>
                <a:gd name="T22" fmla="*/ 186 w 279"/>
                <a:gd name="T23" fmla="*/ 99 h 141"/>
                <a:gd name="T24" fmla="*/ 200 w 279"/>
                <a:gd name="T25" fmla="*/ 99 h 141"/>
                <a:gd name="T26" fmla="*/ 211 w 279"/>
                <a:gd name="T27" fmla="*/ 99 h 141"/>
                <a:gd name="T28" fmla="*/ 219 w 279"/>
                <a:gd name="T29" fmla="*/ 101 h 141"/>
                <a:gd name="T30" fmla="*/ 230 w 279"/>
                <a:gd name="T31" fmla="*/ 103 h 141"/>
                <a:gd name="T32" fmla="*/ 241 w 279"/>
                <a:gd name="T33" fmla="*/ 109 h 141"/>
                <a:gd name="T34" fmla="*/ 249 w 279"/>
                <a:gd name="T35" fmla="*/ 111 h 141"/>
                <a:gd name="T36" fmla="*/ 251 w 279"/>
                <a:gd name="T37" fmla="*/ 0 h 141"/>
                <a:gd name="T38" fmla="*/ 278 w 279"/>
                <a:gd name="T39" fmla="*/ 139 h 141"/>
                <a:gd name="T40" fmla="*/ 270 w 279"/>
                <a:gd name="T41" fmla="*/ 139 h 141"/>
                <a:gd name="T42" fmla="*/ 258 w 279"/>
                <a:gd name="T43" fmla="*/ 134 h 141"/>
                <a:gd name="T44" fmla="*/ 245 w 279"/>
                <a:gd name="T45" fmla="*/ 132 h 141"/>
                <a:gd name="T46" fmla="*/ 238 w 279"/>
                <a:gd name="T47" fmla="*/ 130 h 141"/>
                <a:gd name="T48" fmla="*/ 230 w 279"/>
                <a:gd name="T49" fmla="*/ 128 h 141"/>
                <a:gd name="T50" fmla="*/ 219 w 279"/>
                <a:gd name="T51" fmla="*/ 124 h 141"/>
                <a:gd name="T52" fmla="*/ 211 w 279"/>
                <a:gd name="T53" fmla="*/ 122 h 141"/>
                <a:gd name="T54" fmla="*/ 201 w 279"/>
                <a:gd name="T55" fmla="*/ 120 h 141"/>
                <a:gd name="T56" fmla="*/ 194 w 279"/>
                <a:gd name="T57" fmla="*/ 118 h 141"/>
                <a:gd name="T58" fmla="*/ 184 w 279"/>
                <a:gd name="T59" fmla="*/ 116 h 141"/>
                <a:gd name="T60" fmla="*/ 173 w 279"/>
                <a:gd name="T61" fmla="*/ 115 h 141"/>
                <a:gd name="T62" fmla="*/ 165 w 279"/>
                <a:gd name="T63" fmla="*/ 115 h 141"/>
                <a:gd name="T64" fmla="*/ 158 w 279"/>
                <a:gd name="T65" fmla="*/ 115 h 141"/>
                <a:gd name="T66" fmla="*/ 146 w 279"/>
                <a:gd name="T67" fmla="*/ 115 h 141"/>
                <a:gd name="T68" fmla="*/ 135 w 279"/>
                <a:gd name="T69" fmla="*/ 115 h 141"/>
                <a:gd name="T70" fmla="*/ 120 w 279"/>
                <a:gd name="T71" fmla="*/ 115 h 141"/>
                <a:gd name="T72" fmla="*/ 106 w 279"/>
                <a:gd name="T73" fmla="*/ 115 h 141"/>
                <a:gd name="T74" fmla="*/ 91 w 279"/>
                <a:gd name="T75" fmla="*/ 115 h 141"/>
                <a:gd name="T76" fmla="*/ 78 w 279"/>
                <a:gd name="T77" fmla="*/ 115 h 141"/>
                <a:gd name="T78" fmla="*/ 63 w 279"/>
                <a:gd name="T79" fmla="*/ 116 h 141"/>
                <a:gd name="T80" fmla="*/ 48 w 279"/>
                <a:gd name="T81" fmla="*/ 116 h 141"/>
                <a:gd name="T82" fmla="*/ 34 w 279"/>
                <a:gd name="T83" fmla="*/ 116 h 141"/>
                <a:gd name="T84" fmla="*/ 23 w 279"/>
                <a:gd name="T85" fmla="*/ 116 h 141"/>
                <a:gd name="T86" fmla="*/ 13 w 279"/>
                <a:gd name="T87" fmla="*/ 116 h 141"/>
                <a:gd name="T88" fmla="*/ 6 w 279"/>
                <a:gd name="T89" fmla="*/ 116 h 141"/>
                <a:gd name="T90" fmla="*/ 0 w 279"/>
                <a:gd name="T91" fmla="*/ 116 h 141"/>
                <a:gd name="T92" fmla="*/ 4 w 279"/>
                <a:gd name="T93" fmla="*/ 116 h 141"/>
                <a:gd name="T94" fmla="*/ 11 w 279"/>
                <a:gd name="T95" fmla="*/ 115 h 141"/>
                <a:gd name="T96" fmla="*/ 23 w 279"/>
                <a:gd name="T97" fmla="*/ 113 h 141"/>
                <a:gd name="T98" fmla="*/ 34 w 279"/>
                <a:gd name="T99" fmla="*/ 111 h 141"/>
                <a:gd name="T100" fmla="*/ 48 w 279"/>
                <a:gd name="T101" fmla="*/ 109 h 141"/>
                <a:gd name="T102" fmla="*/ 59 w 279"/>
                <a:gd name="T103" fmla="*/ 105 h 141"/>
                <a:gd name="T104" fmla="*/ 68 w 279"/>
                <a:gd name="T105" fmla="*/ 103 h 141"/>
                <a:gd name="T106" fmla="*/ 70 w 279"/>
                <a:gd name="T107" fmla="*/ 103 h 141"/>
                <a:gd name="T108" fmla="*/ 72 w 279"/>
                <a:gd name="T109" fmla="*/ 10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1">
                  <a:moveTo>
                    <a:pt x="72" y="103"/>
                  </a:moveTo>
                  <a:lnTo>
                    <a:pt x="76" y="101"/>
                  </a:lnTo>
                  <a:lnTo>
                    <a:pt x="80" y="101"/>
                  </a:lnTo>
                  <a:lnTo>
                    <a:pt x="84" y="99"/>
                  </a:lnTo>
                  <a:lnTo>
                    <a:pt x="87" y="99"/>
                  </a:lnTo>
                  <a:lnTo>
                    <a:pt x="91" y="99"/>
                  </a:lnTo>
                  <a:lnTo>
                    <a:pt x="97" y="99"/>
                  </a:lnTo>
                  <a:lnTo>
                    <a:pt x="101" y="99"/>
                  </a:lnTo>
                  <a:lnTo>
                    <a:pt x="106" y="99"/>
                  </a:lnTo>
                  <a:lnTo>
                    <a:pt x="110" y="99"/>
                  </a:lnTo>
                  <a:lnTo>
                    <a:pt x="116" y="99"/>
                  </a:lnTo>
                  <a:lnTo>
                    <a:pt x="122" y="99"/>
                  </a:lnTo>
                  <a:lnTo>
                    <a:pt x="127" y="99"/>
                  </a:lnTo>
                  <a:lnTo>
                    <a:pt x="133" y="99"/>
                  </a:lnTo>
                  <a:lnTo>
                    <a:pt x="141" y="99"/>
                  </a:lnTo>
                  <a:lnTo>
                    <a:pt x="144" y="99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0" y="99"/>
                  </a:lnTo>
                  <a:lnTo>
                    <a:pt x="167" y="99"/>
                  </a:lnTo>
                  <a:lnTo>
                    <a:pt x="171" y="99"/>
                  </a:lnTo>
                  <a:lnTo>
                    <a:pt x="177" y="99"/>
                  </a:lnTo>
                  <a:lnTo>
                    <a:pt x="181" y="99"/>
                  </a:lnTo>
                  <a:lnTo>
                    <a:pt x="186" y="99"/>
                  </a:lnTo>
                  <a:lnTo>
                    <a:pt x="192" y="99"/>
                  </a:lnTo>
                  <a:lnTo>
                    <a:pt x="200" y="99"/>
                  </a:lnTo>
                  <a:lnTo>
                    <a:pt x="205" y="99"/>
                  </a:lnTo>
                  <a:lnTo>
                    <a:pt x="211" y="99"/>
                  </a:lnTo>
                  <a:lnTo>
                    <a:pt x="215" y="101"/>
                  </a:lnTo>
                  <a:lnTo>
                    <a:pt x="219" y="101"/>
                  </a:lnTo>
                  <a:lnTo>
                    <a:pt x="224" y="101"/>
                  </a:lnTo>
                  <a:lnTo>
                    <a:pt x="230" y="103"/>
                  </a:lnTo>
                  <a:lnTo>
                    <a:pt x="236" y="107"/>
                  </a:lnTo>
                  <a:lnTo>
                    <a:pt x="241" y="109"/>
                  </a:lnTo>
                  <a:lnTo>
                    <a:pt x="245" y="111"/>
                  </a:lnTo>
                  <a:lnTo>
                    <a:pt x="249" y="111"/>
                  </a:lnTo>
                  <a:lnTo>
                    <a:pt x="251" y="113"/>
                  </a:lnTo>
                  <a:lnTo>
                    <a:pt x="251" y="0"/>
                  </a:lnTo>
                  <a:lnTo>
                    <a:pt x="279" y="141"/>
                  </a:lnTo>
                  <a:lnTo>
                    <a:pt x="278" y="139"/>
                  </a:lnTo>
                  <a:lnTo>
                    <a:pt x="274" y="139"/>
                  </a:lnTo>
                  <a:lnTo>
                    <a:pt x="270" y="139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1" y="134"/>
                  </a:lnTo>
                  <a:lnTo>
                    <a:pt x="245" y="132"/>
                  </a:lnTo>
                  <a:lnTo>
                    <a:pt x="241" y="130"/>
                  </a:lnTo>
                  <a:lnTo>
                    <a:pt x="238" y="130"/>
                  </a:lnTo>
                  <a:lnTo>
                    <a:pt x="234" y="130"/>
                  </a:lnTo>
                  <a:lnTo>
                    <a:pt x="230" y="128"/>
                  </a:lnTo>
                  <a:lnTo>
                    <a:pt x="224" y="126"/>
                  </a:lnTo>
                  <a:lnTo>
                    <a:pt x="219" y="124"/>
                  </a:lnTo>
                  <a:lnTo>
                    <a:pt x="215" y="124"/>
                  </a:lnTo>
                  <a:lnTo>
                    <a:pt x="211" y="122"/>
                  </a:lnTo>
                  <a:lnTo>
                    <a:pt x="205" y="120"/>
                  </a:lnTo>
                  <a:lnTo>
                    <a:pt x="201" y="120"/>
                  </a:lnTo>
                  <a:lnTo>
                    <a:pt x="198" y="120"/>
                  </a:lnTo>
                  <a:lnTo>
                    <a:pt x="194" y="118"/>
                  </a:lnTo>
                  <a:lnTo>
                    <a:pt x="190" y="116"/>
                  </a:lnTo>
                  <a:lnTo>
                    <a:pt x="184" y="116"/>
                  </a:lnTo>
                  <a:lnTo>
                    <a:pt x="181" y="116"/>
                  </a:lnTo>
                  <a:lnTo>
                    <a:pt x="173" y="115"/>
                  </a:lnTo>
                  <a:lnTo>
                    <a:pt x="169" y="115"/>
                  </a:lnTo>
                  <a:lnTo>
                    <a:pt x="165" y="115"/>
                  </a:lnTo>
                  <a:lnTo>
                    <a:pt x="160" y="115"/>
                  </a:lnTo>
                  <a:lnTo>
                    <a:pt x="158" y="115"/>
                  </a:lnTo>
                  <a:lnTo>
                    <a:pt x="152" y="115"/>
                  </a:lnTo>
                  <a:lnTo>
                    <a:pt x="146" y="115"/>
                  </a:lnTo>
                  <a:lnTo>
                    <a:pt x="141" y="115"/>
                  </a:lnTo>
                  <a:lnTo>
                    <a:pt x="135" y="115"/>
                  </a:lnTo>
                  <a:lnTo>
                    <a:pt x="127" y="115"/>
                  </a:lnTo>
                  <a:lnTo>
                    <a:pt x="120" y="115"/>
                  </a:lnTo>
                  <a:lnTo>
                    <a:pt x="114" y="115"/>
                  </a:lnTo>
                  <a:lnTo>
                    <a:pt x="106" y="115"/>
                  </a:lnTo>
                  <a:lnTo>
                    <a:pt x="99" y="115"/>
                  </a:lnTo>
                  <a:lnTo>
                    <a:pt x="91" y="115"/>
                  </a:lnTo>
                  <a:lnTo>
                    <a:pt x="84" y="115"/>
                  </a:lnTo>
                  <a:lnTo>
                    <a:pt x="78" y="115"/>
                  </a:lnTo>
                  <a:lnTo>
                    <a:pt x="68" y="116"/>
                  </a:lnTo>
                  <a:lnTo>
                    <a:pt x="63" y="116"/>
                  </a:lnTo>
                  <a:lnTo>
                    <a:pt x="55" y="116"/>
                  </a:lnTo>
                  <a:lnTo>
                    <a:pt x="48" y="116"/>
                  </a:lnTo>
                  <a:lnTo>
                    <a:pt x="40" y="116"/>
                  </a:lnTo>
                  <a:lnTo>
                    <a:pt x="34" y="116"/>
                  </a:lnTo>
                  <a:lnTo>
                    <a:pt x="29" y="116"/>
                  </a:lnTo>
                  <a:lnTo>
                    <a:pt x="23" y="116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8" y="116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8" y="109"/>
                  </a:lnTo>
                  <a:lnTo>
                    <a:pt x="53" y="107"/>
                  </a:lnTo>
                  <a:lnTo>
                    <a:pt x="59" y="105"/>
                  </a:lnTo>
                  <a:lnTo>
                    <a:pt x="63" y="105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70" y="103"/>
                  </a:lnTo>
                  <a:lnTo>
                    <a:pt x="72" y="103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6" name="Freeform 74"/>
            <p:cNvSpPr>
              <a:spLocks/>
            </p:cNvSpPr>
            <p:nvPr/>
          </p:nvSpPr>
          <p:spPr bwMode="auto">
            <a:xfrm>
              <a:off x="2687" y="2317"/>
              <a:ext cx="101" cy="95"/>
            </a:xfrm>
            <a:custGeom>
              <a:avLst/>
              <a:gdLst>
                <a:gd name="T0" fmla="*/ 40 w 203"/>
                <a:gd name="T1" fmla="*/ 2 h 190"/>
                <a:gd name="T2" fmla="*/ 55 w 203"/>
                <a:gd name="T3" fmla="*/ 4 h 190"/>
                <a:gd name="T4" fmla="*/ 69 w 203"/>
                <a:gd name="T5" fmla="*/ 8 h 190"/>
                <a:gd name="T6" fmla="*/ 84 w 203"/>
                <a:gd name="T7" fmla="*/ 8 h 190"/>
                <a:gd name="T8" fmla="*/ 101 w 203"/>
                <a:gd name="T9" fmla="*/ 8 h 190"/>
                <a:gd name="T10" fmla="*/ 114 w 203"/>
                <a:gd name="T11" fmla="*/ 8 h 190"/>
                <a:gd name="T12" fmla="*/ 127 w 203"/>
                <a:gd name="T13" fmla="*/ 8 h 190"/>
                <a:gd name="T14" fmla="*/ 143 w 203"/>
                <a:gd name="T15" fmla="*/ 8 h 190"/>
                <a:gd name="T16" fmla="*/ 158 w 203"/>
                <a:gd name="T17" fmla="*/ 6 h 190"/>
                <a:gd name="T18" fmla="*/ 169 w 203"/>
                <a:gd name="T19" fmla="*/ 4 h 190"/>
                <a:gd name="T20" fmla="*/ 181 w 203"/>
                <a:gd name="T21" fmla="*/ 2 h 190"/>
                <a:gd name="T22" fmla="*/ 188 w 203"/>
                <a:gd name="T23" fmla="*/ 2 h 190"/>
                <a:gd name="T24" fmla="*/ 198 w 203"/>
                <a:gd name="T25" fmla="*/ 0 h 190"/>
                <a:gd name="T26" fmla="*/ 203 w 203"/>
                <a:gd name="T27" fmla="*/ 0 h 190"/>
                <a:gd name="T28" fmla="*/ 196 w 203"/>
                <a:gd name="T29" fmla="*/ 8 h 190"/>
                <a:gd name="T30" fmla="*/ 183 w 203"/>
                <a:gd name="T31" fmla="*/ 15 h 190"/>
                <a:gd name="T32" fmla="*/ 175 w 203"/>
                <a:gd name="T33" fmla="*/ 25 h 190"/>
                <a:gd name="T34" fmla="*/ 164 w 203"/>
                <a:gd name="T35" fmla="*/ 34 h 190"/>
                <a:gd name="T36" fmla="*/ 156 w 203"/>
                <a:gd name="T37" fmla="*/ 44 h 190"/>
                <a:gd name="T38" fmla="*/ 148 w 203"/>
                <a:gd name="T39" fmla="*/ 53 h 190"/>
                <a:gd name="T40" fmla="*/ 141 w 203"/>
                <a:gd name="T41" fmla="*/ 63 h 190"/>
                <a:gd name="T42" fmla="*/ 135 w 203"/>
                <a:gd name="T43" fmla="*/ 71 h 190"/>
                <a:gd name="T44" fmla="*/ 129 w 203"/>
                <a:gd name="T45" fmla="*/ 82 h 190"/>
                <a:gd name="T46" fmla="*/ 127 w 203"/>
                <a:gd name="T47" fmla="*/ 90 h 190"/>
                <a:gd name="T48" fmla="*/ 124 w 203"/>
                <a:gd name="T49" fmla="*/ 99 h 190"/>
                <a:gd name="T50" fmla="*/ 120 w 203"/>
                <a:gd name="T51" fmla="*/ 112 h 190"/>
                <a:gd name="T52" fmla="*/ 116 w 203"/>
                <a:gd name="T53" fmla="*/ 124 h 190"/>
                <a:gd name="T54" fmla="*/ 112 w 203"/>
                <a:gd name="T55" fmla="*/ 135 h 190"/>
                <a:gd name="T56" fmla="*/ 108 w 203"/>
                <a:gd name="T57" fmla="*/ 145 h 190"/>
                <a:gd name="T58" fmla="*/ 105 w 203"/>
                <a:gd name="T59" fmla="*/ 158 h 190"/>
                <a:gd name="T60" fmla="*/ 101 w 203"/>
                <a:gd name="T61" fmla="*/ 167 h 190"/>
                <a:gd name="T62" fmla="*/ 99 w 203"/>
                <a:gd name="T63" fmla="*/ 175 h 190"/>
                <a:gd name="T64" fmla="*/ 93 w 203"/>
                <a:gd name="T65" fmla="*/ 185 h 190"/>
                <a:gd name="T66" fmla="*/ 91 w 203"/>
                <a:gd name="T67" fmla="*/ 190 h 190"/>
                <a:gd name="T68" fmla="*/ 91 w 203"/>
                <a:gd name="T69" fmla="*/ 183 h 190"/>
                <a:gd name="T70" fmla="*/ 91 w 203"/>
                <a:gd name="T71" fmla="*/ 169 h 190"/>
                <a:gd name="T72" fmla="*/ 95 w 203"/>
                <a:gd name="T73" fmla="*/ 158 h 190"/>
                <a:gd name="T74" fmla="*/ 101 w 203"/>
                <a:gd name="T75" fmla="*/ 143 h 190"/>
                <a:gd name="T76" fmla="*/ 103 w 203"/>
                <a:gd name="T77" fmla="*/ 128 h 190"/>
                <a:gd name="T78" fmla="*/ 107 w 203"/>
                <a:gd name="T79" fmla="*/ 114 h 190"/>
                <a:gd name="T80" fmla="*/ 108 w 203"/>
                <a:gd name="T81" fmla="*/ 105 h 190"/>
                <a:gd name="T82" fmla="*/ 110 w 203"/>
                <a:gd name="T83" fmla="*/ 99 h 190"/>
                <a:gd name="T84" fmla="*/ 146 w 203"/>
                <a:gd name="T85" fmla="*/ 25 h 190"/>
                <a:gd name="T86" fmla="*/ 139 w 203"/>
                <a:gd name="T87" fmla="*/ 25 h 190"/>
                <a:gd name="T88" fmla="*/ 129 w 203"/>
                <a:gd name="T89" fmla="*/ 25 h 190"/>
                <a:gd name="T90" fmla="*/ 120 w 203"/>
                <a:gd name="T91" fmla="*/ 27 h 190"/>
                <a:gd name="T92" fmla="*/ 108 w 203"/>
                <a:gd name="T93" fmla="*/ 27 h 190"/>
                <a:gd name="T94" fmla="*/ 103 w 203"/>
                <a:gd name="T95" fmla="*/ 27 h 190"/>
                <a:gd name="T96" fmla="*/ 91 w 203"/>
                <a:gd name="T97" fmla="*/ 25 h 190"/>
                <a:gd name="T98" fmla="*/ 88 w 203"/>
                <a:gd name="T99" fmla="*/ 25 h 190"/>
                <a:gd name="T100" fmla="*/ 80 w 203"/>
                <a:gd name="T101" fmla="*/ 23 h 190"/>
                <a:gd name="T102" fmla="*/ 69 w 203"/>
                <a:gd name="T103" fmla="*/ 19 h 190"/>
                <a:gd name="T104" fmla="*/ 53 w 203"/>
                <a:gd name="T105" fmla="*/ 15 h 190"/>
                <a:gd name="T106" fmla="*/ 38 w 203"/>
                <a:gd name="T107" fmla="*/ 12 h 190"/>
                <a:gd name="T108" fmla="*/ 23 w 203"/>
                <a:gd name="T109" fmla="*/ 8 h 190"/>
                <a:gd name="T110" fmla="*/ 12 w 203"/>
                <a:gd name="T111" fmla="*/ 6 h 190"/>
                <a:gd name="T112" fmla="*/ 2 w 203"/>
                <a:gd name="T113" fmla="*/ 2 h 190"/>
                <a:gd name="T114" fmla="*/ 34 w 203"/>
                <a:gd name="T1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3" h="190">
                  <a:moveTo>
                    <a:pt x="34" y="0"/>
                  </a:moveTo>
                  <a:lnTo>
                    <a:pt x="40" y="2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1" y="6"/>
                  </a:lnTo>
                  <a:lnTo>
                    <a:pt x="69" y="8"/>
                  </a:lnTo>
                  <a:lnTo>
                    <a:pt x="76" y="8"/>
                  </a:lnTo>
                  <a:lnTo>
                    <a:pt x="84" y="8"/>
                  </a:lnTo>
                  <a:lnTo>
                    <a:pt x="91" y="8"/>
                  </a:lnTo>
                  <a:lnTo>
                    <a:pt x="101" y="8"/>
                  </a:lnTo>
                  <a:lnTo>
                    <a:pt x="107" y="8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7" y="8"/>
                  </a:lnTo>
                  <a:lnTo>
                    <a:pt x="143" y="8"/>
                  </a:lnTo>
                  <a:lnTo>
                    <a:pt x="150" y="8"/>
                  </a:lnTo>
                  <a:lnTo>
                    <a:pt x="158" y="6"/>
                  </a:lnTo>
                  <a:lnTo>
                    <a:pt x="164" y="6"/>
                  </a:lnTo>
                  <a:lnTo>
                    <a:pt x="169" y="4"/>
                  </a:lnTo>
                  <a:lnTo>
                    <a:pt x="175" y="4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88" y="2"/>
                  </a:lnTo>
                  <a:lnTo>
                    <a:pt x="192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2"/>
                  </a:lnTo>
                  <a:lnTo>
                    <a:pt x="196" y="8"/>
                  </a:lnTo>
                  <a:lnTo>
                    <a:pt x="190" y="12"/>
                  </a:lnTo>
                  <a:lnTo>
                    <a:pt x="183" y="15"/>
                  </a:lnTo>
                  <a:lnTo>
                    <a:pt x="181" y="21"/>
                  </a:lnTo>
                  <a:lnTo>
                    <a:pt x="175" y="25"/>
                  </a:lnTo>
                  <a:lnTo>
                    <a:pt x="171" y="31"/>
                  </a:lnTo>
                  <a:lnTo>
                    <a:pt x="164" y="34"/>
                  </a:lnTo>
                  <a:lnTo>
                    <a:pt x="162" y="40"/>
                  </a:lnTo>
                  <a:lnTo>
                    <a:pt x="156" y="44"/>
                  </a:lnTo>
                  <a:lnTo>
                    <a:pt x="150" y="50"/>
                  </a:lnTo>
                  <a:lnTo>
                    <a:pt x="148" y="53"/>
                  </a:lnTo>
                  <a:lnTo>
                    <a:pt x="145" y="59"/>
                  </a:lnTo>
                  <a:lnTo>
                    <a:pt x="141" y="63"/>
                  </a:lnTo>
                  <a:lnTo>
                    <a:pt x="139" y="67"/>
                  </a:lnTo>
                  <a:lnTo>
                    <a:pt x="135" y="71"/>
                  </a:lnTo>
                  <a:lnTo>
                    <a:pt x="133" y="76"/>
                  </a:lnTo>
                  <a:lnTo>
                    <a:pt x="129" y="82"/>
                  </a:lnTo>
                  <a:lnTo>
                    <a:pt x="127" y="84"/>
                  </a:lnTo>
                  <a:lnTo>
                    <a:pt x="127" y="90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0" y="105"/>
                  </a:lnTo>
                  <a:lnTo>
                    <a:pt x="120" y="112"/>
                  </a:lnTo>
                  <a:lnTo>
                    <a:pt x="118" y="118"/>
                  </a:lnTo>
                  <a:lnTo>
                    <a:pt x="116" y="124"/>
                  </a:lnTo>
                  <a:lnTo>
                    <a:pt x="114" y="128"/>
                  </a:lnTo>
                  <a:lnTo>
                    <a:pt x="112" y="135"/>
                  </a:lnTo>
                  <a:lnTo>
                    <a:pt x="110" y="141"/>
                  </a:lnTo>
                  <a:lnTo>
                    <a:pt x="108" y="145"/>
                  </a:lnTo>
                  <a:lnTo>
                    <a:pt x="107" y="152"/>
                  </a:lnTo>
                  <a:lnTo>
                    <a:pt x="105" y="158"/>
                  </a:lnTo>
                  <a:lnTo>
                    <a:pt x="103" y="162"/>
                  </a:lnTo>
                  <a:lnTo>
                    <a:pt x="101" y="167"/>
                  </a:lnTo>
                  <a:lnTo>
                    <a:pt x="101" y="171"/>
                  </a:lnTo>
                  <a:lnTo>
                    <a:pt x="99" y="175"/>
                  </a:lnTo>
                  <a:lnTo>
                    <a:pt x="97" y="179"/>
                  </a:lnTo>
                  <a:lnTo>
                    <a:pt x="93" y="185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88"/>
                  </a:lnTo>
                  <a:lnTo>
                    <a:pt x="91" y="183"/>
                  </a:lnTo>
                  <a:lnTo>
                    <a:pt x="91" y="177"/>
                  </a:lnTo>
                  <a:lnTo>
                    <a:pt x="91" y="169"/>
                  </a:lnTo>
                  <a:lnTo>
                    <a:pt x="93" y="164"/>
                  </a:lnTo>
                  <a:lnTo>
                    <a:pt x="95" y="158"/>
                  </a:lnTo>
                  <a:lnTo>
                    <a:pt x="97" y="148"/>
                  </a:lnTo>
                  <a:lnTo>
                    <a:pt x="101" y="143"/>
                  </a:lnTo>
                  <a:lnTo>
                    <a:pt x="103" y="135"/>
                  </a:lnTo>
                  <a:lnTo>
                    <a:pt x="103" y="128"/>
                  </a:lnTo>
                  <a:lnTo>
                    <a:pt x="105" y="122"/>
                  </a:lnTo>
                  <a:lnTo>
                    <a:pt x="107" y="114"/>
                  </a:lnTo>
                  <a:lnTo>
                    <a:pt x="108" y="110"/>
                  </a:lnTo>
                  <a:lnTo>
                    <a:pt x="108" y="105"/>
                  </a:lnTo>
                  <a:lnTo>
                    <a:pt x="108" y="103"/>
                  </a:lnTo>
                  <a:lnTo>
                    <a:pt x="110" y="99"/>
                  </a:lnTo>
                  <a:lnTo>
                    <a:pt x="110" y="99"/>
                  </a:lnTo>
                  <a:lnTo>
                    <a:pt x="146" y="25"/>
                  </a:lnTo>
                  <a:lnTo>
                    <a:pt x="145" y="25"/>
                  </a:lnTo>
                  <a:lnTo>
                    <a:pt x="139" y="25"/>
                  </a:lnTo>
                  <a:lnTo>
                    <a:pt x="133" y="25"/>
                  </a:lnTo>
                  <a:lnTo>
                    <a:pt x="129" y="25"/>
                  </a:lnTo>
                  <a:lnTo>
                    <a:pt x="126" y="25"/>
                  </a:lnTo>
                  <a:lnTo>
                    <a:pt x="120" y="27"/>
                  </a:lnTo>
                  <a:lnTo>
                    <a:pt x="116" y="27"/>
                  </a:lnTo>
                  <a:lnTo>
                    <a:pt x="108" y="27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97" y="25"/>
                  </a:lnTo>
                  <a:lnTo>
                    <a:pt x="91" y="25"/>
                  </a:lnTo>
                  <a:lnTo>
                    <a:pt x="89" y="25"/>
                  </a:lnTo>
                  <a:lnTo>
                    <a:pt x="88" y="25"/>
                  </a:lnTo>
                  <a:lnTo>
                    <a:pt x="84" y="25"/>
                  </a:lnTo>
                  <a:lnTo>
                    <a:pt x="80" y="23"/>
                  </a:lnTo>
                  <a:lnTo>
                    <a:pt x="74" y="21"/>
                  </a:lnTo>
                  <a:lnTo>
                    <a:pt x="69" y="19"/>
                  </a:lnTo>
                  <a:lnTo>
                    <a:pt x="59" y="17"/>
                  </a:lnTo>
                  <a:lnTo>
                    <a:pt x="53" y="15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29" y="1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12" y="6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7" name="Freeform 75"/>
            <p:cNvSpPr>
              <a:spLocks/>
            </p:cNvSpPr>
            <p:nvPr/>
          </p:nvSpPr>
          <p:spPr bwMode="auto">
            <a:xfrm>
              <a:off x="3002" y="2077"/>
              <a:ext cx="121" cy="64"/>
            </a:xfrm>
            <a:custGeom>
              <a:avLst/>
              <a:gdLst>
                <a:gd name="T0" fmla="*/ 0 w 241"/>
                <a:gd name="T1" fmla="*/ 48 h 130"/>
                <a:gd name="T2" fmla="*/ 4 w 241"/>
                <a:gd name="T3" fmla="*/ 59 h 130"/>
                <a:gd name="T4" fmla="*/ 4 w 241"/>
                <a:gd name="T5" fmla="*/ 74 h 130"/>
                <a:gd name="T6" fmla="*/ 4 w 241"/>
                <a:gd name="T7" fmla="*/ 88 h 130"/>
                <a:gd name="T8" fmla="*/ 2 w 241"/>
                <a:gd name="T9" fmla="*/ 101 h 130"/>
                <a:gd name="T10" fmla="*/ 2 w 241"/>
                <a:gd name="T11" fmla="*/ 114 h 130"/>
                <a:gd name="T12" fmla="*/ 4 w 241"/>
                <a:gd name="T13" fmla="*/ 124 h 130"/>
                <a:gd name="T14" fmla="*/ 8 w 241"/>
                <a:gd name="T15" fmla="*/ 130 h 130"/>
                <a:gd name="T16" fmla="*/ 11 w 241"/>
                <a:gd name="T17" fmla="*/ 128 h 130"/>
                <a:gd name="T18" fmla="*/ 19 w 241"/>
                <a:gd name="T19" fmla="*/ 124 h 130"/>
                <a:gd name="T20" fmla="*/ 32 w 241"/>
                <a:gd name="T21" fmla="*/ 120 h 130"/>
                <a:gd name="T22" fmla="*/ 48 w 241"/>
                <a:gd name="T23" fmla="*/ 116 h 130"/>
                <a:gd name="T24" fmla="*/ 63 w 241"/>
                <a:gd name="T25" fmla="*/ 110 h 130"/>
                <a:gd name="T26" fmla="*/ 80 w 241"/>
                <a:gd name="T27" fmla="*/ 105 h 130"/>
                <a:gd name="T28" fmla="*/ 93 w 241"/>
                <a:gd name="T29" fmla="*/ 101 h 130"/>
                <a:gd name="T30" fmla="*/ 106 w 241"/>
                <a:gd name="T31" fmla="*/ 97 h 130"/>
                <a:gd name="T32" fmla="*/ 116 w 241"/>
                <a:gd name="T33" fmla="*/ 95 h 130"/>
                <a:gd name="T34" fmla="*/ 127 w 241"/>
                <a:gd name="T35" fmla="*/ 91 h 130"/>
                <a:gd name="T36" fmla="*/ 135 w 241"/>
                <a:gd name="T37" fmla="*/ 88 h 130"/>
                <a:gd name="T38" fmla="*/ 146 w 241"/>
                <a:gd name="T39" fmla="*/ 84 h 130"/>
                <a:gd name="T40" fmla="*/ 158 w 241"/>
                <a:gd name="T41" fmla="*/ 82 h 130"/>
                <a:gd name="T42" fmla="*/ 169 w 241"/>
                <a:gd name="T43" fmla="*/ 80 h 130"/>
                <a:gd name="T44" fmla="*/ 181 w 241"/>
                <a:gd name="T45" fmla="*/ 76 h 130"/>
                <a:gd name="T46" fmla="*/ 192 w 241"/>
                <a:gd name="T47" fmla="*/ 74 h 130"/>
                <a:gd name="T48" fmla="*/ 202 w 241"/>
                <a:gd name="T49" fmla="*/ 72 h 130"/>
                <a:gd name="T50" fmla="*/ 213 w 241"/>
                <a:gd name="T51" fmla="*/ 71 h 130"/>
                <a:gd name="T52" fmla="*/ 215 w 241"/>
                <a:gd name="T53" fmla="*/ 69 h 130"/>
                <a:gd name="T54" fmla="*/ 205 w 241"/>
                <a:gd name="T55" fmla="*/ 69 h 130"/>
                <a:gd name="T56" fmla="*/ 196 w 241"/>
                <a:gd name="T57" fmla="*/ 69 h 130"/>
                <a:gd name="T58" fmla="*/ 188 w 241"/>
                <a:gd name="T59" fmla="*/ 69 h 130"/>
                <a:gd name="T60" fmla="*/ 179 w 241"/>
                <a:gd name="T61" fmla="*/ 71 h 130"/>
                <a:gd name="T62" fmla="*/ 167 w 241"/>
                <a:gd name="T63" fmla="*/ 71 h 130"/>
                <a:gd name="T64" fmla="*/ 158 w 241"/>
                <a:gd name="T65" fmla="*/ 71 h 130"/>
                <a:gd name="T66" fmla="*/ 150 w 241"/>
                <a:gd name="T67" fmla="*/ 71 h 130"/>
                <a:gd name="T68" fmla="*/ 139 w 241"/>
                <a:gd name="T69" fmla="*/ 71 h 130"/>
                <a:gd name="T70" fmla="*/ 127 w 241"/>
                <a:gd name="T71" fmla="*/ 72 h 130"/>
                <a:gd name="T72" fmla="*/ 122 w 241"/>
                <a:gd name="T73" fmla="*/ 72 h 130"/>
                <a:gd name="T74" fmla="*/ 110 w 241"/>
                <a:gd name="T75" fmla="*/ 74 h 130"/>
                <a:gd name="T76" fmla="*/ 97 w 241"/>
                <a:gd name="T77" fmla="*/ 80 h 130"/>
                <a:gd name="T78" fmla="*/ 86 w 241"/>
                <a:gd name="T79" fmla="*/ 82 h 130"/>
                <a:gd name="T80" fmla="*/ 76 w 241"/>
                <a:gd name="T81" fmla="*/ 84 h 130"/>
                <a:gd name="T82" fmla="*/ 67 w 241"/>
                <a:gd name="T83" fmla="*/ 88 h 130"/>
                <a:gd name="T84" fmla="*/ 61 w 241"/>
                <a:gd name="T85" fmla="*/ 90 h 130"/>
                <a:gd name="T86" fmla="*/ 48 w 241"/>
                <a:gd name="T87" fmla="*/ 95 h 130"/>
                <a:gd name="T88" fmla="*/ 34 w 241"/>
                <a:gd name="T89" fmla="*/ 97 h 130"/>
                <a:gd name="T90" fmla="*/ 27 w 241"/>
                <a:gd name="T91" fmla="*/ 101 h 130"/>
                <a:gd name="T92" fmla="*/ 27 w 241"/>
                <a:gd name="T93" fmla="*/ 97 h 130"/>
                <a:gd name="T94" fmla="*/ 23 w 241"/>
                <a:gd name="T95" fmla="*/ 88 h 130"/>
                <a:gd name="T96" fmla="*/ 21 w 241"/>
                <a:gd name="T97" fmla="*/ 76 h 130"/>
                <a:gd name="T98" fmla="*/ 19 w 241"/>
                <a:gd name="T99" fmla="*/ 65 h 130"/>
                <a:gd name="T100" fmla="*/ 15 w 241"/>
                <a:gd name="T101" fmla="*/ 55 h 130"/>
                <a:gd name="T102" fmla="*/ 13 w 241"/>
                <a:gd name="T103" fmla="*/ 44 h 130"/>
                <a:gd name="T104" fmla="*/ 10 w 241"/>
                <a:gd name="T105" fmla="*/ 36 h 130"/>
                <a:gd name="T106" fmla="*/ 8 w 241"/>
                <a:gd name="T107" fmla="*/ 29 h 130"/>
                <a:gd name="T108" fmla="*/ 4 w 241"/>
                <a:gd name="T109" fmla="*/ 17 h 130"/>
                <a:gd name="T110" fmla="*/ 2 w 241"/>
                <a:gd name="T111" fmla="*/ 8 h 130"/>
                <a:gd name="T112" fmla="*/ 2 w 241"/>
                <a:gd name="T113" fmla="*/ 0 h 130"/>
                <a:gd name="T114" fmla="*/ 0 w 241"/>
                <a:gd name="T115" fmla="*/ 4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1" h="130">
                  <a:moveTo>
                    <a:pt x="0" y="44"/>
                  </a:moveTo>
                  <a:lnTo>
                    <a:pt x="0" y="48"/>
                  </a:lnTo>
                  <a:lnTo>
                    <a:pt x="2" y="55"/>
                  </a:lnTo>
                  <a:lnTo>
                    <a:pt x="4" y="59"/>
                  </a:lnTo>
                  <a:lnTo>
                    <a:pt x="4" y="67"/>
                  </a:lnTo>
                  <a:lnTo>
                    <a:pt x="4" y="74"/>
                  </a:lnTo>
                  <a:lnTo>
                    <a:pt x="4" y="82"/>
                  </a:lnTo>
                  <a:lnTo>
                    <a:pt x="4" y="88"/>
                  </a:lnTo>
                  <a:lnTo>
                    <a:pt x="4" y="95"/>
                  </a:lnTo>
                  <a:lnTo>
                    <a:pt x="2" y="101"/>
                  </a:lnTo>
                  <a:lnTo>
                    <a:pt x="2" y="109"/>
                  </a:lnTo>
                  <a:lnTo>
                    <a:pt x="2" y="114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6" y="128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1" y="128"/>
                  </a:lnTo>
                  <a:lnTo>
                    <a:pt x="15" y="126"/>
                  </a:lnTo>
                  <a:lnTo>
                    <a:pt x="19" y="124"/>
                  </a:lnTo>
                  <a:lnTo>
                    <a:pt x="27" y="124"/>
                  </a:lnTo>
                  <a:lnTo>
                    <a:pt x="32" y="120"/>
                  </a:lnTo>
                  <a:lnTo>
                    <a:pt x="42" y="118"/>
                  </a:lnTo>
                  <a:lnTo>
                    <a:pt x="48" y="116"/>
                  </a:lnTo>
                  <a:lnTo>
                    <a:pt x="57" y="114"/>
                  </a:lnTo>
                  <a:lnTo>
                    <a:pt x="63" y="110"/>
                  </a:lnTo>
                  <a:lnTo>
                    <a:pt x="72" y="109"/>
                  </a:lnTo>
                  <a:lnTo>
                    <a:pt x="80" y="105"/>
                  </a:lnTo>
                  <a:lnTo>
                    <a:pt x="89" y="103"/>
                  </a:lnTo>
                  <a:lnTo>
                    <a:pt x="93" y="101"/>
                  </a:lnTo>
                  <a:lnTo>
                    <a:pt x="103" y="99"/>
                  </a:lnTo>
                  <a:lnTo>
                    <a:pt x="106" y="97"/>
                  </a:lnTo>
                  <a:lnTo>
                    <a:pt x="112" y="97"/>
                  </a:lnTo>
                  <a:lnTo>
                    <a:pt x="116" y="95"/>
                  </a:lnTo>
                  <a:lnTo>
                    <a:pt x="122" y="93"/>
                  </a:lnTo>
                  <a:lnTo>
                    <a:pt x="127" y="91"/>
                  </a:lnTo>
                  <a:lnTo>
                    <a:pt x="133" y="90"/>
                  </a:lnTo>
                  <a:lnTo>
                    <a:pt x="135" y="88"/>
                  </a:lnTo>
                  <a:lnTo>
                    <a:pt x="141" y="88"/>
                  </a:lnTo>
                  <a:lnTo>
                    <a:pt x="146" y="84"/>
                  </a:lnTo>
                  <a:lnTo>
                    <a:pt x="152" y="84"/>
                  </a:lnTo>
                  <a:lnTo>
                    <a:pt x="158" y="82"/>
                  </a:lnTo>
                  <a:lnTo>
                    <a:pt x="164" y="82"/>
                  </a:lnTo>
                  <a:lnTo>
                    <a:pt x="169" y="80"/>
                  </a:lnTo>
                  <a:lnTo>
                    <a:pt x="175" y="78"/>
                  </a:lnTo>
                  <a:lnTo>
                    <a:pt x="181" y="76"/>
                  </a:lnTo>
                  <a:lnTo>
                    <a:pt x="186" y="76"/>
                  </a:lnTo>
                  <a:lnTo>
                    <a:pt x="192" y="74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9" y="72"/>
                  </a:lnTo>
                  <a:lnTo>
                    <a:pt x="213" y="71"/>
                  </a:lnTo>
                  <a:lnTo>
                    <a:pt x="241" y="65"/>
                  </a:lnTo>
                  <a:lnTo>
                    <a:pt x="215" y="69"/>
                  </a:lnTo>
                  <a:lnTo>
                    <a:pt x="211" y="69"/>
                  </a:lnTo>
                  <a:lnTo>
                    <a:pt x="205" y="69"/>
                  </a:lnTo>
                  <a:lnTo>
                    <a:pt x="202" y="69"/>
                  </a:lnTo>
                  <a:lnTo>
                    <a:pt x="196" y="69"/>
                  </a:lnTo>
                  <a:lnTo>
                    <a:pt x="192" y="69"/>
                  </a:lnTo>
                  <a:lnTo>
                    <a:pt x="188" y="69"/>
                  </a:lnTo>
                  <a:lnTo>
                    <a:pt x="183" y="71"/>
                  </a:lnTo>
                  <a:lnTo>
                    <a:pt x="179" y="71"/>
                  </a:lnTo>
                  <a:lnTo>
                    <a:pt x="173" y="71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39" y="71"/>
                  </a:lnTo>
                  <a:lnTo>
                    <a:pt x="133" y="72"/>
                  </a:lnTo>
                  <a:lnTo>
                    <a:pt x="127" y="72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4"/>
                  </a:lnTo>
                  <a:lnTo>
                    <a:pt x="110" y="74"/>
                  </a:lnTo>
                  <a:lnTo>
                    <a:pt x="105" y="76"/>
                  </a:lnTo>
                  <a:lnTo>
                    <a:pt x="97" y="80"/>
                  </a:lnTo>
                  <a:lnTo>
                    <a:pt x="89" y="82"/>
                  </a:lnTo>
                  <a:lnTo>
                    <a:pt x="86" y="82"/>
                  </a:lnTo>
                  <a:lnTo>
                    <a:pt x="80" y="84"/>
                  </a:lnTo>
                  <a:lnTo>
                    <a:pt x="76" y="84"/>
                  </a:lnTo>
                  <a:lnTo>
                    <a:pt x="72" y="88"/>
                  </a:lnTo>
                  <a:lnTo>
                    <a:pt x="67" y="88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55" y="91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4" y="97"/>
                  </a:lnTo>
                  <a:lnTo>
                    <a:pt x="30" y="99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5" y="91"/>
                  </a:lnTo>
                  <a:lnTo>
                    <a:pt x="23" y="88"/>
                  </a:lnTo>
                  <a:lnTo>
                    <a:pt x="23" y="82"/>
                  </a:lnTo>
                  <a:lnTo>
                    <a:pt x="21" y="76"/>
                  </a:lnTo>
                  <a:lnTo>
                    <a:pt x="19" y="72"/>
                  </a:lnTo>
                  <a:lnTo>
                    <a:pt x="19" y="65"/>
                  </a:lnTo>
                  <a:lnTo>
                    <a:pt x="17" y="59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13" y="44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29"/>
                  </a:lnTo>
                  <a:lnTo>
                    <a:pt x="6" y="23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8" name="Freeform 76"/>
            <p:cNvSpPr>
              <a:spLocks/>
            </p:cNvSpPr>
            <p:nvPr/>
          </p:nvSpPr>
          <p:spPr bwMode="auto">
            <a:xfrm>
              <a:off x="2884" y="2357"/>
              <a:ext cx="99" cy="110"/>
            </a:xfrm>
            <a:custGeom>
              <a:avLst/>
              <a:gdLst>
                <a:gd name="T0" fmla="*/ 52 w 198"/>
                <a:gd name="T1" fmla="*/ 143 h 221"/>
                <a:gd name="T2" fmla="*/ 57 w 198"/>
                <a:gd name="T3" fmla="*/ 131 h 221"/>
                <a:gd name="T4" fmla="*/ 65 w 198"/>
                <a:gd name="T5" fmla="*/ 120 h 221"/>
                <a:gd name="T6" fmla="*/ 73 w 198"/>
                <a:gd name="T7" fmla="*/ 110 h 221"/>
                <a:gd name="T8" fmla="*/ 78 w 198"/>
                <a:gd name="T9" fmla="*/ 97 h 221"/>
                <a:gd name="T10" fmla="*/ 84 w 198"/>
                <a:gd name="T11" fmla="*/ 86 h 221"/>
                <a:gd name="T12" fmla="*/ 92 w 198"/>
                <a:gd name="T13" fmla="*/ 72 h 221"/>
                <a:gd name="T14" fmla="*/ 97 w 198"/>
                <a:gd name="T15" fmla="*/ 61 h 221"/>
                <a:gd name="T16" fmla="*/ 101 w 198"/>
                <a:gd name="T17" fmla="*/ 49 h 221"/>
                <a:gd name="T18" fmla="*/ 107 w 198"/>
                <a:gd name="T19" fmla="*/ 40 h 221"/>
                <a:gd name="T20" fmla="*/ 111 w 198"/>
                <a:gd name="T21" fmla="*/ 29 h 221"/>
                <a:gd name="T22" fmla="*/ 114 w 198"/>
                <a:gd name="T23" fmla="*/ 19 h 221"/>
                <a:gd name="T24" fmla="*/ 118 w 198"/>
                <a:gd name="T25" fmla="*/ 8 h 221"/>
                <a:gd name="T26" fmla="*/ 122 w 198"/>
                <a:gd name="T27" fmla="*/ 2 h 221"/>
                <a:gd name="T28" fmla="*/ 124 w 198"/>
                <a:gd name="T29" fmla="*/ 2 h 221"/>
                <a:gd name="T30" fmla="*/ 130 w 198"/>
                <a:gd name="T31" fmla="*/ 10 h 221"/>
                <a:gd name="T32" fmla="*/ 133 w 198"/>
                <a:gd name="T33" fmla="*/ 17 h 221"/>
                <a:gd name="T34" fmla="*/ 141 w 198"/>
                <a:gd name="T35" fmla="*/ 27 h 221"/>
                <a:gd name="T36" fmla="*/ 145 w 198"/>
                <a:gd name="T37" fmla="*/ 38 h 221"/>
                <a:gd name="T38" fmla="*/ 151 w 198"/>
                <a:gd name="T39" fmla="*/ 46 h 221"/>
                <a:gd name="T40" fmla="*/ 154 w 198"/>
                <a:gd name="T41" fmla="*/ 51 h 221"/>
                <a:gd name="T42" fmla="*/ 158 w 198"/>
                <a:gd name="T43" fmla="*/ 61 h 221"/>
                <a:gd name="T44" fmla="*/ 168 w 198"/>
                <a:gd name="T45" fmla="*/ 72 h 221"/>
                <a:gd name="T46" fmla="*/ 175 w 198"/>
                <a:gd name="T47" fmla="*/ 82 h 221"/>
                <a:gd name="T48" fmla="*/ 189 w 198"/>
                <a:gd name="T49" fmla="*/ 93 h 221"/>
                <a:gd name="T50" fmla="*/ 198 w 198"/>
                <a:gd name="T51" fmla="*/ 103 h 221"/>
                <a:gd name="T52" fmla="*/ 192 w 198"/>
                <a:gd name="T53" fmla="*/ 101 h 221"/>
                <a:gd name="T54" fmla="*/ 187 w 198"/>
                <a:gd name="T55" fmla="*/ 97 h 221"/>
                <a:gd name="T56" fmla="*/ 175 w 198"/>
                <a:gd name="T57" fmla="*/ 87 h 221"/>
                <a:gd name="T58" fmla="*/ 164 w 198"/>
                <a:gd name="T59" fmla="*/ 78 h 221"/>
                <a:gd name="T60" fmla="*/ 151 w 198"/>
                <a:gd name="T61" fmla="*/ 70 h 221"/>
                <a:gd name="T62" fmla="*/ 141 w 198"/>
                <a:gd name="T63" fmla="*/ 63 h 221"/>
                <a:gd name="T64" fmla="*/ 133 w 198"/>
                <a:gd name="T65" fmla="*/ 57 h 221"/>
                <a:gd name="T66" fmla="*/ 128 w 198"/>
                <a:gd name="T67" fmla="*/ 53 h 221"/>
                <a:gd name="T68" fmla="*/ 124 w 198"/>
                <a:gd name="T69" fmla="*/ 55 h 221"/>
                <a:gd name="T70" fmla="*/ 120 w 198"/>
                <a:gd name="T71" fmla="*/ 65 h 221"/>
                <a:gd name="T72" fmla="*/ 113 w 198"/>
                <a:gd name="T73" fmla="*/ 76 h 221"/>
                <a:gd name="T74" fmla="*/ 101 w 198"/>
                <a:gd name="T75" fmla="*/ 89 h 221"/>
                <a:gd name="T76" fmla="*/ 92 w 198"/>
                <a:gd name="T77" fmla="*/ 105 h 221"/>
                <a:gd name="T78" fmla="*/ 84 w 198"/>
                <a:gd name="T79" fmla="*/ 118 h 221"/>
                <a:gd name="T80" fmla="*/ 76 w 198"/>
                <a:gd name="T81" fmla="*/ 131 h 221"/>
                <a:gd name="T82" fmla="*/ 73 w 198"/>
                <a:gd name="T83" fmla="*/ 143 h 221"/>
                <a:gd name="T84" fmla="*/ 65 w 198"/>
                <a:gd name="T85" fmla="*/ 154 h 221"/>
                <a:gd name="T86" fmla="*/ 56 w 198"/>
                <a:gd name="T87" fmla="*/ 165 h 221"/>
                <a:gd name="T88" fmla="*/ 42 w 198"/>
                <a:gd name="T89" fmla="*/ 179 h 221"/>
                <a:gd name="T90" fmla="*/ 27 w 198"/>
                <a:gd name="T91" fmla="*/ 192 h 221"/>
                <a:gd name="T92" fmla="*/ 23 w 198"/>
                <a:gd name="T93" fmla="*/ 188 h 221"/>
                <a:gd name="T94" fmla="*/ 31 w 198"/>
                <a:gd name="T95" fmla="*/ 175 h 221"/>
                <a:gd name="T96" fmla="*/ 38 w 198"/>
                <a:gd name="T97" fmla="*/ 162 h 221"/>
                <a:gd name="T98" fmla="*/ 44 w 198"/>
                <a:gd name="T99" fmla="*/ 154 h 221"/>
                <a:gd name="T100" fmla="*/ 48 w 198"/>
                <a:gd name="T101" fmla="*/ 148 h 221"/>
                <a:gd name="T102" fmla="*/ 50 w 198"/>
                <a:gd name="T103" fmla="*/ 1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221">
                  <a:moveTo>
                    <a:pt x="50" y="148"/>
                  </a:moveTo>
                  <a:lnTo>
                    <a:pt x="52" y="143"/>
                  </a:lnTo>
                  <a:lnTo>
                    <a:pt x="56" y="137"/>
                  </a:lnTo>
                  <a:lnTo>
                    <a:pt x="57" y="131"/>
                  </a:lnTo>
                  <a:lnTo>
                    <a:pt x="61" y="127"/>
                  </a:lnTo>
                  <a:lnTo>
                    <a:pt x="65" y="120"/>
                  </a:lnTo>
                  <a:lnTo>
                    <a:pt x="69" y="116"/>
                  </a:lnTo>
                  <a:lnTo>
                    <a:pt x="73" y="110"/>
                  </a:lnTo>
                  <a:lnTo>
                    <a:pt x="75" y="105"/>
                  </a:lnTo>
                  <a:lnTo>
                    <a:pt x="78" y="97"/>
                  </a:lnTo>
                  <a:lnTo>
                    <a:pt x="80" y="91"/>
                  </a:lnTo>
                  <a:lnTo>
                    <a:pt x="84" y="86"/>
                  </a:lnTo>
                  <a:lnTo>
                    <a:pt x="88" y="78"/>
                  </a:lnTo>
                  <a:lnTo>
                    <a:pt x="92" y="72"/>
                  </a:lnTo>
                  <a:lnTo>
                    <a:pt x="95" y="67"/>
                  </a:lnTo>
                  <a:lnTo>
                    <a:pt x="97" y="61"/>
                  </a:lnTo>
                  <a:lnTo>
                    <a:pt x="99" y="57"/>
                  </a:lnTo>
                  <a:lnTo>
                    <a:pt x="101" y="49"/>
                  </a:lnTo>
                  <a:lnTo>
                    <a:pt x="103" y="46"/>
                  </a:lnTo>
                  <a:lnTo>
                    <a:pt x="107" y="40"/>
                  </a:lnTo>
                  <a:lnTo>
                    <a:pt x="109" y="34"/>
                  </a:lnTo>
                  <a:lnTo>
                    <a:pt x="111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8" y="8"/>
                  </a:lnTo>
                  <a:lnTo>
                    <a:pt x="120" y="4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8" y="6"/>
                  </a:lnTo>
                  <a:lnTo>
                    <a:pt x="130" y="10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7" y="23"/>
                  </a:lnTo>
                  <a:lnTo>
                    <a:pt x="141" y="27"/>
                  </a:lnTo>
                  <a:lnTo>
                    <a:pt x="143" y="32"/>
                  </a:lnTo>
                  <a:lnTo>
                    <a:pt x="145" y="38"/>
                  </a:lnTo>
                  <a:lnTo>
                    <a:pt x="149" y="42"/>
                  </a:lnTo>
                  <a:lnTo>
                    <a:pt x="151" y="46"/>
                  </a:lnTo>
                  <a:lnTo>
                    <a:pt x="154" y="48"/>
                  </a:lnTo>
                  <a:lnTo>
                    <a:pt x="154" y="51"/>
                  </a:lnTo>
                  <a:lnTo>
                    <a:pt x="156" y="55"/>
                  </a:lnTo>
                  <a:lnTo>
                    <a:pt x="158" y="61"/>
                  </a:lnTo>
                  <a:lnTo>
                    <a:pt x="164" y="67"/>
                  </a:lnTo>
                  <a:lnTo>
                    <a:pt x="168" y="72"/>
                  </a:lnTo>
                  <a:lnTo>
                    <a:pt x="173" y="78"/>
                  </a:lnTo>
                  <a:lnTo>
                    <a:pt x="175" y="82"/>
                  </a:lnTo>
                  <a:lnTo>
                    <a:pt x="181" y="86"/>
                  </a:lnTo>
                  <a:lnTo>
                    <a:pt x="189" y="93"/>
                  </a:lnTo>
                  <a:lnTo>
                    <a:pt x="194" y="99"/>
                  </a:lnTo>
                  <a:lnTo>
                    <a:pt x="198" y="103"/>
                  </a:lnTo>
                  <a:lnTo>
                    <a:pt x="196" y="103"/>
                  </a:lnTo>
                  <a:lnTo>
                    <a:pt x="192" y="101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1" y="93"/>
                  </a:lnTo>
                  <a:lnTo>
                    <a:pt x="175" y="87"/>
                  </a:lnTo>
                  <a:lnTo>
                    <a:pt x="170" y="84"/>
                  </a:lnTo>
                  <a:lnTo>
                    <a:pt x="164" y="78"/>
                  </a:lnTo>
                  <a:lnTo>
                    <a:pt x="158" y="76"/>
                  </a:lnTo>
                  <a:lnTo>
                    <a:pt x="151" y="70"/>
                  </a:lnTo>
                  <a:lnTo>
                    <a:pt x="145" y="65"/>
                  </a:lnTo>
                  <a:lnTo>
                    <a:pt x="141" y="63"/>
                  </a:lnTo>
                  <a:lnTo>
                    <a:pt x="135" y="59"/>
                  </a:lnTo>
                  <a:lnTo>
                    <a:pt x="133" y="57"/>
                  </a:lnTo>
                  <a:lnTo>
                    <a:pt x="130" y="55"/>
                  </a:lnTo>
                  <a:lnTo>
                    <a:pt x="128" y="53"/>
                  </a:lnTo>
                  <a:lnTo>
                    <a:pt x="126" y="53"/>
                  </a:lnTo>
                  <a:lnTo>
                    <a:pt x="124" y="55"/>
                  </a:lnTo>
                  <a:lnTo>
                    <a:pt x="120" y="59"/>
                  </a:lnTo>
                  <a:lnTo>
                    <a:pt x="120" y="65"/>
                  </a:lnTo>
                  <a:lnTo>
                    <a:pt x="114" y="67"/>
                  </a:lnTo>
                  <a:lnTo>
                    <a:pt x="113" y="76"/>
                  </a:lnTo>
                  <a:lnTo>
                    <a:pt x="107" y="82"/>
                  </a:lnTo>
                  <a:lnTo>
                    <a:pt x="101" y="89"/>
                  </a:lnTo>
                  <a:lnTo>
                    <a:pt x="97" y="97"/>
                  </a:lnTo>
                  <a:lnTo>
                    <a:pt x="92" y="105"/>
                  </a:lnTo>
                  <a:lnTo>
                    <a:pt x="88" y="112"/>
                  </a:lnTo>
                  <a:lnTo>
                    <a:pt x="84" y="118"/>
                  </a:lnTo>
                  <a:lnTo>
                    <a:pt x="80" y="125"/>
                  </a:lnTo>
                  <a:lnTo>
                    <a:pt x="76" y="131"/>
                  </a:lnTo>
                  <a:lnTo>
                    <a:pt x="73" y="137"/>
                  </a:lnTo>
                  <a:lnTo>
                    <a:pt x="73" y="143"/>
                  </a:lnTo>
                  <a:lnTo>
                    <a:pt x="69" y="146"/>
                  </a:lnTo>
                  <a:lnTo>
                    <a:pt x="65" y="154"/>
                  </a:lnTo>
                  <a:lnTo>
                    <a:pt x="59" y="158"/>
                  </a:lnTo>
                  <a:lnTo>
                    <a:pt x="56" y="165"/>
                  </a:lnTo>
                  <a:lnTo>
                    <a:pt x="48" y="171"/>
                  </a:lnTo>
                  <a:lnTo>
                    <a:pt x="42" y="179"/>
                  </a:lnTo>
                  <a:lnTo>
                    <a:pt x="35" y="184"/>
                  </a:lnTo>
                  <a:lnTo>
                    <a:pt x="27" y="192"/>
                  </a:lnTo>
                  <a:lnTo>
                    <a:pt x="0" y="221"/>
                  </a:lnTo>
                  <a:lnTo>
                    <a:pt x="23" y="188"/>
                  </a:lnTo>
                  <a:lnTo>
                    <a:pt x="27" y="181"/>
                  </a:lnTo>
                  <a:lnTo>
                    <a:pt x="31" y="175"/>
                  </a:lnTo>
                  <a:lnTo>
                    <a:pt x="35" y="169"/>
                  </a:lnTo>
                  <a:lnTo>
                    <a:pt x="38" y="162"/>
                  </a:lnTo>
                  <a:lnTo>
                    <a:pt x="42" y="158"/>
                  </a:lnTo>
                  <a:lnTo>
                    <a:pt x="44" y="154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5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9" name="Freeform 77"/>
            <p:cNvSpPr>
              <a:spLocks/>
            </p:cNvSpPr>
            <p:nvPr/>
          </p:nvSpPr>
          <p:spPr bwMode="auto">
            <a:xfrm>
              <a:off x="3083" y="2252"/>
              <a:ext cx="137" cy="62"/>
            </a:xfrm>
            <a:custGeom>
              <a:avLst/>
              <a:gdLst>
                <a:gd name="T0" fmla="*/ 218 w 273"/>
                <a:gd name="T1" fmla="*/ 17 h 123"/>
                <a:gd name="T2" fmla="*/ 205 w 273"/>
                <a:gd name="T3" fmla="*/ 23 h 123"/>
                <a:gd name="T4" fmla="*/ 192 w 273"/>
                <a:gd name="T5" fmla="*/ 27 h 123"/>
                <a:gd name="T6" fmla="*/ 176 w 273"/>
                <a:gd name="T7" fmla="*/ 32 h 123"/>
                <a:gd name="T8" fmla="*/ 163 w 273"/>
                <a:gd name="T9" fmla="*/ 36 h 123"/>
                <a:gd name="T10" fmla="*/ 154 w 273"/>
                <a:gd name="T11" fmla="*/ 38 h 123"/>
                <a:gd name="T12" fmla="*/ 144 w 273"/>
                <a:gd name="T13" fmla="*/ 42 h 123"/>
                <a:gd name="T14" fmla="*/ 135 w 273"/>
                <a:gd name="T15" fmla="*/ 42 h 123"/>
                <a:gd name="T16" fmla="*/ 125 w 273"/>
                <a:gd name="T17" fmla="*/ 44 h 123"/>
                <a:gd name="T18" fmla="*/ 116 w 273"/>
                <a:gd name="T19" fmla="*/ 46 h 123"/>
                <a:gd name="T20" fmla="*/ 108 w 273"/>
                <a:gd name="T21" fmla="*/ 47 h 123"/>
                <a:gd name="T22" fmla="*/ 98 w 273"/>
                <a:gd name="T23" fmla="*/ 49 h 123"/>
                <a:gd name="T24" fmla="*/ 89 w 273"/>
                <a:gd name="T25" fmla="*/ 51 h 123"/>
                <a:gd name="T26" fmla="*/ 79 w 273"/>
                <a:gd name="T27" fmla="*/ 53 h 123"/>
                <a:gd name="T28" fmla="*/ 70 w 273"/>
                <a:gd name="T29" fmla="*/ 55 h 123"/>
                <a:gd name="T30" fmla="*/ 62 w 273"/>
                <a:gd name="T31" fmla="*/ 57 h 123"/>
                <a:gd name="T32" fmla="*/ 53 w 273"/>
                <a:gd name="T33" fmla="*/ 57 h 123"/>
                <a:gd name="T34" fmla="*/ 45 w 273"/>
                <a:gd name="T35" fmla="*/ 59 h 123"/>
                <a:gd name="T36" fmla="*/ 34 w 273"/>
                <a:gd name="T37" fmla="*/ 61 h 123"/>
                <a:gd name="T38" fmla="*/ 21 w 273"/>
                <a:gd name="T39" fmla="*/ 63 h 123"/>
                <a:gd name="T40" fmla="*/ 11 w 273"/>
                <a:gd name="T41" fmla="*/ 65 h 123"/>
                <a:gd name="T42" fmla="*/ 2 w 273"/>
                <a:gd name="T43" fmla="*/ 66 h 123"/>
                <a:gd name="T44" fmla="*/ 81 w 273"/>
                <a:gd name="T45" fmla="*/ 123 h 123"/>
                <a:gd name="T46" fmla="*/ 64 w 273"/>
                <a:gd name="T47" fmla="*/ 84 h 123"/>
                <a:gd name="T48" fmla="*/ 70 w 273"/>
                <a:gd name="T49" fmla="*/ 82 h 123"/>
                <a:gd name="T50" fmla="*/ 81 w 273"/>
                <a:gd name="T51" fmla="*/ 78 h 123"/>
                <a:gd name="T52" fmla="*/ 89 w 273"/>
                <a:gd name="T53" fmla="*/ 74 h 123"/>
                <a:gd name="T54" fmla="*/ 98 w 273"/>
                <a:gd name="T55" fmla="*/ 72 h 123"/>
                <a:gd name="T56" fmla="*/ 108 w 273"/>
                <a:gd name="T57" fmla="*/ 70 h 123"/>
                <a:gd name="T58" fmla="*/ 117 w 273"/>
                <a:gd name="T59" fmla="*/ 68 h 123"/>
                <a:gd name="T60" fmla="*/ 127 w 273"/>
                <a:gd name="T61" fmla="*/ 65 h 123"/>
                <a:gd name="T62" fmla="*/ 136 w 273"/>
                <a:gd name="T63" fmla="*/ 63 h 123"/>
                <a:gd name="T64" fmla="*/ 146 w 273"/>
                <a:gd name="T65" fmla="*/ 61 h 123"/>
                <a:gd name="T66" fmla="*/ 159 w 273"/>
                <a:gd name="T67" fmla="*/ 57 h 123"/>
                <a:gd name="T68" fmla="*/ 173 w 273"/>
                <a:gd name="T69" fmla="*/ 57 h 123"/>
                <a:gd name="T70" fmla="*/ 182 w 273"/>
                <a:gd name="T71" fmla="*/ 55 h 123"/>
                <a:gd name="T72" fmla="*/ 193 w 273"/>
                <a:gd name="T73" fmla="*/ 49 h 123"/>
                <a:gd name="T74" fmla="*/ 207 w 273"/>
                <a:gd name="T75" fmla="*/ 42 h 123"/>
                <a:gd name="T76" fmla="*/ 220 w 273"/>
                <a:gd name="T77" fmla="*/ 36 h 123"/>
                <a:gd name="T78" fmla="*/ 228 w 273"/>
                <a:gd name="T79" fmla="*/ 30 h 123"/>
                <a:gd name="T80" fmla="*/ 241 w 273"/>
                <a:gd name="T81" fmla="*/ 23 h 123"/>
                <a:gd name="T82" fmla="*/ 252 w 273"/>
                <a:gd name="T83" fmla="*/ 13 h 123"/>
                <a:gd name="T84" fmla="*/ 222 w 273"/>
                <a:gd name="T85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123">
                  <a:moveTo>
                    <a:pt x="222" y="13"/>
                  </a:moveTo>
                  <a:lnTo>
                    <a:pt x="218" y="17"/>
                  </a:lnTo>
                  <a:lnTo>
                    <a:pt x="212" y="21"/>
                  </a:lnTo>
                  <a:lnTo>
                    <a:pt x="205" y="23"/>
                  </a:lnTo>
                  <a:lnTo>
                    <a:pt x="199" y="25"/>
                  </a:lnTo>
                  <a:lnTo>
                    <a:pt x="192" y="27"/>
                  </a:lnTo>
                  <a:lnTo>
                    <a:pt x="184" y="28"/>
                  </a:lnTo>
                  <a:lnTo>
                    <a:pt x="176" y="32"/>
                  </a:lnTo>
                  <a:lnTo>
                    <a:pt x="169" y="36"/>
                  </a:lnTo>
                  <a:lnTo>
                    <a:pt x="163" y="36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0" y="40"/>
                  </a:lnTo>
                  <a:lnTo>
                    <a:pt x="144" y="42"/>
                  </a:lnTo>
                  <a:lnTo>
                    <a:pt x="140" y="42"/>
                  </a:lnTo>
                  <a:lnTo>
                    <a:pt x="135" y="42"/>
                  </a:lnTo>
                  <a:lnTo>
                    <a:pt x="131" y="44"/>
                  </a:lnTo>
                  <a:lnTo>
                    <a:pt x="125" y="44"/>
                  </a:lnTo>
                  <a:lnTo>
                    <a:pt x="121" y="46"/>
                  </a:lnTo>
                  <a:lnTo>
                    <a:pt x="116" y="46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4" y="49"/>
                  </a:lnTo>
                  <a:lnTo>
                    <a:pt x="98" y="49"/>
                  </a:lnTo>
                  <a:lnTo>
                    <a:pt x="93" y="51"/>
                  </a:lnTo>
                  <a:lnTo>
                    <a:pt x="89" y="51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4" y="55"/>
                  </a:lnTo>
                  <a:lnTo>
                    <a:pt x="70" y="55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59" y="57"/>
                  </a:lnTo>
                  <a:lnTo>
                    <a:pt x="53" y="57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1" y="61"/>
                  </a:lnTo>
                  <a:lnTo>
                    <a:pt x="34" y="61"/>
                  </a:lnTo>
                  <a:lnTo>
                    <a:pt x="28" y="63"/>
                  </a:lnTo>
                  <a:lnTo>
                    <a:pt x="21" y="63"/>
                  </a:lnTo>
                  <a:lnTo>
                    <a:pt x="17" y="63"/>
                  </a:lnTo>
                  <a:lnTo>
                    <a:pt x="11" y="65"/>
                  </a:lnTo>
                  <a:lnTo>
                    <a:pt x="7" y="65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81" y="123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8" y="80"/>
                  </a:lnTo>
                  <a:lnTo>
                    <a:pt x="81" y="78"/>
                  </a:lnTo>
                  <a:lnTo>
                    <a:pt x="85" y="76"/>
                  </a:lnTo>
                  <a:lnTo>
                    <a:pt x="89" y="74"/>
                  </a:lnTo>
                  <a:lnTo>
                    <a:pt x="93" y="74"/>
                  </a:lnTo>
                  <a:lnTo>
                    <a:pt x="98" y="72"/>
                  </a:lnTo>
                  <a:lnTo>
                    <a:pt x="104" y="72"/>
                  </a:lnTo>
                  <a:lnTo>
                    <a:pt x="108" y="70"/>
                  </a:lnTo>
                  <a:lnTo>
                    <a:pt x="112" y="68"/>
                  </a:lnTo>
                  <a:lnTo>
                    <a:pt x="117" y="68"/>
                  </a:lnTo>
                  <a:lnTo>
                    <a:pt x="123" y="66"/>
                  </a:lnTo>
                  <a:lnTo>
                    <a:pt x="127" y="65"/>
                  </a:lnTo>
                  <a:lnTo>
                    <a:pt x="131" y="65"/>
                  </a:lnTo>
                  <a:lnTo>
                    <a:pt x="136" y="63"/>
                  </a:lnTo>
                  <a:lnTo>
                    <a:pt x="142" y="61"/>
                  </a:lnTo>
                  <a:lnTo>
                    <a:pt x="146" y="61"/>
                  </a:lnTo>
                  <a:lnTo>
                    <a:pt x="152" y="61"/>
                  </a:lnTo>
                  <a:lnTo>
                    <a:pt x="159" y="57"/>
                  </a:lnTo>
                  <a:lnTo>
                    <a:pt x="167" y="57"/>
                  </a:lnTo>
                  <a:lnTo>
                    <a:pt x="173" y="57"/>
                  </a:lnTo>
                  <a:lnTo>
                    <a:pt x="178" y="57"/>
                  </a:lnTo>
                  <a:lnTo>
                    <a:pt x="182" y="55"/>
                  </a:lnTo>
                  <a:lnTo>
                    <a:pt x="186" y="53"/>
                  </a:lnTo>
                  <a:lnTo>
                    <a:pt x="193" y="49"/>
                  </a:lnTo>
                  <a:lnTo>
                    <a:pt x="199" y="47"/>
                  </a:lnTo>
                  <a:lnTo>
                    <a:pt x="207" y="42"/>
                  </a:lnTo>
                  <a:lnTo>
                    <a:pt x="216" y="40"/>
                  </a:lnTo>
                  <a:lnTo>
                    <a:pt x="220" y="36"/>
                  </a:lnTo>
                  <a:lnTo>
                    <a:pt x="224" y="32"/>
                  </a:lnTo>
                  <a:lnTo>
                    <a:pt x="228" y="30"/>
                  </a:lnTo>
                  <a:lnTo>
                    <a:pt x="233" y="28"/>
                  </a:lnTo>
                  <a:lnTo>
                    <a:pt x="241" y="23"/>
                  </a:lnTo>
                  <a:lnTo>
                    <a:pt x="247" y="19"/>
                  </a:lnTo>
                  <a:lnTo>
                    <a:pt x="252" y="13"/>
                  </a:lnTo>
                  <a:lnTo>
                    <a:pt x="273" y="0"/>
                  </a:lnTo>
                  <a:lnTo>
                    <a:pt x="222" y="13"/>
                  </a:lnTo>
                  <a:lnTo>
                    <a:pt x="22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0" name="Freeform 78"/>
            <p:cNvSpPr>
              <a:spLocks/>
            </p:cNvSpPr>
            <p:nvPr/>
          </p:nvSpPr>
          <p:spPr bwMode="auto">
            <a:xfrm>
              <a:off x="2478" y="2175"/>
              <a:ext cx="87" cy="66"/>
            </a:xfrm>
            <a:custGeom>
              <a:avLst/>
              <a:gdLst>
                <a:gd name="T0" fmla="*/ 85 w 173"/>
                <a:gd name="T1" fmla="*/ 34 h 131"/>
                <a:gd name="T2" fmla="*/ 78 w 173"/>
                <a:gd name="T3" fmla="*/ 40 h 131"/>
                <a:gd name="T4" fmla="*/ 66 w 173"/>
                <a:gd name="T5" fmla="*/ 46 h 131"/>
                <a:gd name="T6" fmla="*/ 59 w 173"/>
                <a:gd name="T7" fmla="*/ 51 h 131"/>
                <a:gd name="T8" fmla="*/ 49 w 173"/>
                <a:gd name="T9" fmla="*/ 57 h 131"/>
                <a:gd name="T10" fmla="*/ 40 w 173"/>
                <a:gd name="T11" fmla="*/ 61 h 131"/>
                <a:gd name="T12" fmla="*/ 30 w 173"/>
                <a:gd name="T13" fmla="*/ 68 h 131"/>
                <a:gd name="T14" fmla="*/ 17 w 173"/>
                <a:gd name="T15" fmla="*/ 74 h 131"/>
                <a:gd name="T16" fmla="*/ 9 w 173"/>
                <a:gd name="T17" fmla="*/ 82 h 131"/>
                <a:gd name="T18" fmla="*/ 2 w 173"/>
                <a:gd name="T19" fmla="*/ 85 h 131"/>
                <a:gd name="T20" fmla="*/ 4 w 173"/>
                <a:gd name="T21" fmla="*/ 89 h 131"/>
                <a:gd name="T22" fmla="*/ 11 w 173"/>
                <a:gd name="T23" fmla="*/ 93 h 131"/>
                <a:gd name="T24" fmla="*/ 23 w 173"/>
                <a:gd name="T25" fmla="*/ 101 h 131"/>
                <a:gd name="T26" fmla="*/ 36 w 173"/>
                <a:gd name="T27" fmla="*/ 110 h 131"/>
                <a:gd name="T28" fmla="*/ 47 w 173"/>
                <a:gd name="T29" fmla="*/ 118 h 131"/>
                <a:gd name="T30" fmla="*/ 61 w 173"/>
                <a:gd name="T31" fmla="*/ 124 h 131"/>
                <a:gd name="T32" fmla="*/ 72 w 173"/>
                <a:gd name="T33" fmla="*/ 129 h 131"/>
                <a:gd name="T34" fmla="*/ 78 w 173"/>
                <a:gd name="T35" fmla="*/ 131 h 131"/>
                <a:gd name="T36" fmla="*/ 78 w 173"/>
                <a:gd name="T37" fmla="*/ 124 h 131"/>
                <a:gd name="T38" fmla="*/ 65 w 173"/>
                <a:gd name="T39" fmla="*/ 110 h 131"/>
                <a:gd name="T40" fmla="*/ 59 w 173"/>
                <a:gd name="T41" fmla="*/ 101 h 131"/>
                <a:gd name="T42" fmla="*/ 55 w 173"/>
                <a:gd name="T43" fmla="*/ 93 h 131"/>
                <a:gd name="T44" fmla="*/ 51 w 173"/>
                <a:gd name="T45" fmla="*/ 84 h 131"/>
                <a:gd name="T46" fmla="*/ 57 w 173"/>
                <a:gd name="T47" fmla="*/ 76 h 131"/>
                <a:gd name="T48" fmla="*/ 70 w 173"/>
                <a:gd name="T49" fmla="*/ 68 h 131"/>
                <a:gd name="T50" fmla="*/ 78 w 173"/>
                <a:gd name="T51" fmla="*/ 63 h 131"/>
                <a:gd name="T52" fmla="*/ 87 w 173"/>
                <a:gd name="T53" fmla="*/ 57 h 131"/>
                <a:gd name="T54" fmla="*/ 99 w 173"/>
                <a:gd name="T55" fmla="*/ 49 h 131"/>
                <a:gd name="T56" fmla="*/ 110 w 173"/>
                <a:gd name="T57" fmla="*/ 44 h 131"/>
                <a:gd name="T58" fmla="*/ 120 w 173"/>
                <a:gd name="T59" fmla="*/ 38 h 131"/>
                <a:gd name="T60" fmla="*/ 131 w 173"/>
                <a:gd name="T61" fmla="*/ 30 h 131"/>
                <a:gd name="T62" fmla="*/ 141 w 173"/>
                <a:gd name="T63" fmla="*/ 27 h 131"/>
                <a:gd name="T64" fmla="*/ 150 w 173"/>
                <a:gd name="T65" fmla="*/ 21 h 131"/>
                <a:gd name="T66" fmla="*/ 165 w 173"/>
                <a:gd name="T67" fmla="*/ 11 h 131"/>
                <a:gd name="T68" fmla="*/ 173 w 173"/>
                <a:gd name="T69" fmla="*/ 4 h 131"/>
                <a:gd name="T70" fmla="*/ 173 w 173"/>
                <a:gd name="T71" fmla="*/ 0 h 131"/>
                <a:gd name="T72" fmla="*/ 165 w 173"/>
                <a:gd name="T73" fmla="*/ 2 h 131"/>
                <a:gd name="T74" fmla="*/ 152 w 173"/>
                <a:gd name="T75" fmla="*/ 8 h 131"/>
                <a:gd name="T76" fmla="*/ 135 w 173"/>
                <a:gd name="T77" fmla="*/ 11 h 131"/>
                <a:gd name="T78" fmla="*/ 129 w 173"/>
                <a:gd name="T79" fmla="*/ 15 h 131"/>
                <a:gd name="T80" fmla="*/ 120 w 173"/>
                <a:gd name="T81" fmla="*/ 17 h 131"/>
                <a:gd name="T82" fmla="*/ 106 w 173"/>
                <a:gd name="T83" fmla="*/ 27 h 131"/>
                <a:gd name="T84" fmla="*/ 95 w 173"/>
                <a:gd name="T85" fmla="*/ 28 h 131"/>
                <a:gd name="T86" fmla="*/ 93 w 173"/>
                <a:gd name="T87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31">
                  <a:moveTo>
                    <a:pt x="93" y="32"/>
                  </a:moveTo>
                  <a:lnTo>
                    <a:pt x="85" y="34"/>
                  </a:lnTo>
                  <a:lnTo>
                    <a:pt x="82" y="38"/>
                  </a:lnTo>
                  <a:lnTo>
                    <a:pt x="78" y="40"/>
                  </a:lnTo>
                  <a:lnTo>
                    <a:pt x="72" y="44"/>
                  </a:lnTo>
                  <a:lnTo>
                    <a:pt x="66" y="46"/>
                  </a:lnTo>
                  <a:lnTo>
                    <a:pt x="63" y="47"/>
                  </a:lnTo>
                  <a:lnTo>
                    <a:pt x="59" y="51"/>
                  </a:lnTo>
                  <a:lnTo>
                    <a:pt x="55" y="55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0" y="61"/>
                  </a:lnTo>
                  <a:lnTo>
                    <a:pt x="38" y="63"/>
                  </a:lnTo>
                  <a:lnTo>
                    <a:pt x="30" y="68"/>
                  </a:lnTo>
                  <a:lnTo>
                    <a:pt x="25" y="72"/>
                  </a:lnTo>
                  <a:lnTo>
                    <a:pt x="17" y="74"/>
                  </a:lnTo>
                  <a:lnTo>
                    <a:pt x="13" y="78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4" y="89"/>
                  </a:lnTo>
                  <a:lnTo>
                    <a:pt x="6" y="89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23" y="101"/>
                  </a:lnTo>
                  <a:lnTo>
                    <a:pt x="28" y="104"/>
                  </a:lnTo>
                  <a:lnTo>
                    <a:pt x="36" y="110"/>
                  </a:lnTo>
                  <a:lnTo>
                    <a:pt x="42" y="112"/>
                  </a:lnTo>
                  <a:lnTo>
                    <a:pt x="47" y="118"/>
                  </a:lnTo>
                  <a:lnTo>
                    <a:pt x="55" y="122"/>
                  </a:lnTo>
                  <a:lnTo>
                    <a:pt x="61" y="124"/>
                  </a:lnTo>
                  <a:lnTo>
                    <a:pt x="66" y="125"/>
                  </a:lnTo>
                  <a:lnTo>
                    <a:pt x="72" y="129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80" y="129"/>
                  </a:lnTo>
                  <a:lnTo>
                    <a:pt x="78" y="124"/>
                  </a:lnTo>
                  <a:lnTo>
                    <a:pt x="72" y="118"/>
                  </a:lnTo>
                  <a:lnTo>
                    <a:pt x="65" y="110"/>
                  </a:lnTo>
                  <a:lnTo>
                    <a:pt x="63" y="104"/>
                  </a:lnTo>
                  <a:lnTo>
                    <a:pt x="59" y="101"/>
                  </a:lnTo>
                  <a:lnTo>
                    <a:pt x="57" y="97"/>
                  </a:lnTo>
                  <a:lnTo>
                    <a:pt x="55" y="93"/>
                  </a:lnTo>
                  <a:lnTo>
                    <a:pt x="49" y="87"/>
                  </a:lnTo>
                  <a:lnTo>
                    <a:pt x="51" y="84"/>
                  </a:lnTo>
                  <a:lnTo>
                    <a:pt x="53" y="80"/>
                  </a:lnTo>
                  <a:lnTo>
                    <a:pt x="57" y="76"/>
                  </a:lnTo>
                  <a:lnTo>
                    <a:pt x="63" y="70"/>
                  </a:lnTo>
                  <a:lnTo>
                    <a:pt x="70" y="68"/>
                  </a:lnTo>
                  <a:lnTo>
                    <a:pt x="74" y="65"/>
                  </a:lnTo>
                  <a:lnTo>
                    <a:pt x="78" y="63"/>
                  </a:lnTo>
                  <a:lnTo>
                    <a:pt x="84" y="59"/>
                  </a:lnTo>
                  <a:lnTo>
                    <a:pt x="87" y="57"/>
                  </a:lnTo>
                  <a:lnTo>
                    <a:pt x="93" y="53"/>
                  </a:lnTo>
                  <a:lnTo>
                    <a:pt x="99" y="49"/>
                  </a:lnTo>
                  <a:lnTo>
                    <a:pt x="104" y="47"/>
                  </a:lnTo>
                  <a:lnTo>
                    <a:pt x="110" y="44"/>
                  </a:lnTo>
                  <a:lnTo>
                    <a:pt x="116" y="40"/>
                  </a:lnTo>
                  <a:lnTo>
                    <a:pt x="120" y="38"/>
                  </a:lnTo>
                  <a:lnTo>
                    <a:pt x="125" y="34"/>
                  </a:lnTo>
                  <a:lnTo>
                    <a:pt x="131" y="30"/>
                  </a:lnTo>
                  <a:lnTo>
                    <a:pt x="135" y="28"/>
                  </a:lnTo>
                  <a:lnTo>
                    <a:pt x="141" y="27"/>
                  </a:lnTo>
                  <a:lnTo>
                    <a:pt x="146" y="23"/>
                  </a:lnTo>
                  <a:lnTo>
                    <a:pt x="150" y="21"/>
                  </a:lnTo>
                  <a:lnTo>
                    <a:pt x="158" y="15"/>
                  </a:lnTo>
                  <a:lnTo>
                    <a:pt x="165" y="11"/>
                  </a:lnTo>
                  <a:lnTo>
                    <a:pt x="171" y="8"/>
                  </a:lnTo>
                  <a:lnTo>
                    <a:pt x="173" y="4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4" y="9"/>
                  </a:lnTo>
                  <a:lnTo>
                    <a:pt x="135" y="11"/>
                  </a:lnTo>
                  <a:lnTo>
                    <a:pt x="131" y="13"/>
                  </a:lnTo>
                  <a:lnTo>
                    <a:pt x="129" y="15"/>
                  </a:lnTo>
                  <a:lnTo>
                    <a:pt x="123" y="17"/>
                  </a:lnTo>
                  <a:lnTo>
                    <a:pt x="120" y="17"/>
                  </a:lnTo>
                  <a:lnTo>
                    <a:pt x="112" y="21"/>
                  </a:lnTo>
                  <a:lnTo>
                    <a:pt x="106" y="27"/>
                  </a:lnTo>
                  <a:lnTo>
                    <a:pt x="99" y="28"/>
                  </a:lnTo>
                  <a:lnTo>
                    <a:pt x="95" y="28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1" name="Freeform 79"/>
            <p:cNvSpPr>
              <a:spLocks/>
            </p:cNvSpPr>
            <p:nvPr/>
          </p:nvSpPr>
          <p:spPr bwMode="auto">
            <a:xfrm>
              <a:off x="2860" y="1856"/>
              <a:ext cx="86" cy="88"/>
            </a:xfrm>
            <a:custGeom>
              <a:avLst/>
              <a:gdLst>
                <a:gd name="T0" fmla="*/ 0 w 173"/>
                <a:gd name="T1" fmla="*/ 145 h 177"/>
                <a:gd name="T2" fmla="*/ 2 w 173"/>
                <a:gd name="T3" fmla="*/ 133 h 177"/>
                <a:gd name="T4" fmla="*/ 4 w 173"/>
                <a:gd name="T5" fmla="*/ 124 h 177"/>
                <a:gd name="T6" fmla="*/ 8 w 173"/>
                <a:gd name="T7" fmla="*/ 110 h 177"/>
                <a:gd name="T8" fmla="*/ 10 w 173"/>
                <a:gd name="T9" fmla="*/ 99 h 177"/>
                <a:gd name="T10" fmla="*/ 13 w 173"/>
                <a:gd name="T11" fmla="*/ 88 h 177"/>
                <a:gd name="T12" fmla="*/ 17 w 173"/>
                <a:gd name="T13" fmla="*/ 74 h 177"/>
                <a:gd name="T14" fmla="*/ 21 w 173"/>
                <a:gd name="T15" fmla="*/ 63 h 177"/>
                <a:gd name="T16" fmla="*/ 27 w 173"/>
                <a:gd name="T17" fmla="*/ 50 h 177"/>
                <a:gd name="T18" fmla="*/ 30 w 173"/>
                <a:gd name="T19" fmla="*/ 40 h 177"/>
                <a:gd name="T20" fmla="*/ 32 w 173"/>
                <a:gd name="T21" fmla="*/ 31 h 177"/>
                <a:gd name="T22" fmla="*/ 36 w 173"/>
                <a:gd name="T23" fmla="*/ 19 h 177"/>
                <a:gd name="T24" fmla="*/ 40 w 173"/>
                <a:gd name="T25" fmla="*/ 10 h 177"/>
                <a:gd name="T26" fmla="*/ 44 w 173"/>
                <a:gd name="T27" fmla="*/ 0 h 177"/>
                <a:gd name="T28" fmla="*/ 48 w 173"/>
                <a:gd name="T29" fmla="*/ 2 h 177"/>
                <a:gd name="T30" fmla="*/ 53 w 173"/>
                <a:gd name="T31" fmla="*/ 12 h 177"/>
                <a:gd name="T32" fmla="*/ 63 w 173"/>
                <a:gd name="T33" fmla="*/ 21 h 177"/>
                <a:gd name="T34" fmla="*/ 74 w 173"/>
                <a:gd name="T35" fmla="*/ 34 h 177"/>
                <a:gd name="T36" fmla="*/ 87 w 173"/>
                <a:gd name="T37" fmla="*/ 48 h 177"/>
                <a:gd name="T38" fmla="*/ 99 w 173"/>
                <a:gd name="T39" fmla="*/ 61 h 177"/>
                <a:gd name="T40" fmla="*/ 108 w 173"/>
                <a:gd name="T41" fmla="*/ 72 h 177"/>
                <a:gd name="T42" fmla="*/ 116 w 173"/>
                <a:gd name="T43" fmla="*/ 78 h 177"/>
                <a:gd name="T44" fmla="*/ 122 w 173"/>
                <a:gd name="T45" fmla="*/ 86 h 177"/>
                <a:gd name="T46" fmla="*/ 129 w 173"/>
                <a:gd name="T47" fmla="*/ 97 h 177"/>
                <a:gd name="T48" fmla="*/ 135 w 173"/>
                <a:gd name="T49" fmla="*/ 105 h 177"/>
                <a:gd name="T50" fmla="*/ 141 w 173"/>
                <a:gd name="T51" fmla="*/ 112 h 177"/>
                <a:gd name="T52" fmla="*/ 144 w 173"/>
                <a:gd name="T53" fmla="*/ 124 h 177"/>
                <a:gd name="T54" fmla="*/ 150 w 173"/>
                <a:gd name="T55" fmla="*/ 131 h 177"/>
                <a:gd name="T56" fmla="*/ 154 w 173"/>
                <a:gd name="T57" fmla="*/ 141 h 177"/>
                <a:gd name="T58" fmla="*/ 160 w 173"/>
                <a:gd name="T59" fmla="*/ 148 h 177"/>
                <a:gd name="T60" fmla="*/ 165 w 173"/>
                <a:gd name="T61" fmla="*/ 164 h 177"/>
                <a:gd name="T62" fmla="*/ 171 w 173"/>
                <a:gd name="T63" fmla="*/ 173 h 177"/>
                <a:gd name="T64" fmla="*/ 173 w 173"/>
                <a:gd name="T65" fmla="*/ 177 h 177"/>
                <a:gd name="T66" fmla="*/ 0 w 173"/>
                <a:gd name="T67" fmla="*/ 177 h 177"/>
                <a:gd name="T68" fmla="*/ 0 w 173"/>
                <a:gd name="T69" fmla="*/ 1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7">
                  <a:moveTo>
                    <a:pt x="0" y="150"/>
                  </a:moveTo>
                  <a:lnTo>
                    <a:pt x="0" y="145"/>
                  </a:lnTo>
                  <a:lnTo>
                    <a:pt x="0" y="141"/>
                  </a:lnTo>
                  <a:lnTo>
                    <a:pt x="2" y="133"/>
                  </a:lnTo>
                  <a:lnTo>
                    <a:pt x="2" y="129"/>
                  </a:lnTo>
                  <a:lnTo>
                    <a:pt x="4" y="124"/>
                  </a:lnTo>
                  <a:lnTo>
                    <a:pt x="6" y="118"/>
                  </a:lnTo>
                  <a:lnTo>
                    <a:pt x="8" y="110"/>
                  </a:lnTo>
                  <a:lnTo>
                    <a:pt x="8" y="107"/>
                  </a:lnTo>
                  <a:lnTo>
                    <a:pt x="10" y="99"/>
                  </a:lnTo>
                  <a:lnTo>
                    <a:pt x="11" y="93"/>
                  </a:lnTo>
                  <a:lnTo>
                    <a:pt x="13" y="88"/>
                  </a:lnTo>
                  <a:lnTo>
                    <a:pt x="17" y="82"/>
                  </a:lnTo>
                  <a:lnTo>
                    <a:pt x="17" y="74"/>
                  </a:lnTo>
                  <a:lnTo>
                    <a:pt x="19" y="69"/>
                  </a:lnTo>
                  <a:lnTo>
                    <a:pt x="21" y="63"/>
                  </a:lnTo>
                  <a:lnTo>
                    <a:pt x="25" y="57"/>
                  </a:lnTo>
                  <a:lnTo>
                    <a:pt x="27" y="50"/>
                  </a:lnTo>
                  <a:lnTo>
                    <a:pt x="29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2" y="31"/>
                  </a:lnTo>
                  <a:lnTo>
                    <a:pt x="34" y="25"/>
                  </a:lnTo>
                  <a:lnTo>
                    <a:pt x="36" y="19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7" y="15"/>
                  </a:lnTo>
                  <a:lnTo>
                    <a:pt x="63" y="21"/>
                  </a:lnTo>
                  <a:lnTo>
                    <a:pt x="68" y="29"/>
                  </a:lnTo>
                  <a:lnTo>
                    <a:pt x="74" y="34"/>
                  </a:lnTo>
                  <a:lnTo>
                    <a:pt x="80" y="40"/>
                  </a:lnTo>
                  <a:lnTo>
                    <a:pt x="87" y="48"/>
                  </a:lnTo>
                  <a:lnTo>
                    <a:pt x="91" y="53"/>
                  </a:lnTo>
                  <a:lnTo>
                    <a:pt x="99" y="61"/>
                  </a:lnTo>
                  <a:lnTo>
                    <a:pt x="103" y="65"/>
                  </a:lnTo>
                  <a:lnTo>
                    <a:pt x="108" y="72"/>
                  </a:lnTo>
                  <a:lnTo>
                    <a:pt x="110" y="74"/>
                  </a:lnTo>
                  <a:lnTo>
                    <a:pt x="116" y="78"/>
                  </a:lnTo>
                  <a:lnTo>
                    <a:pt x="118" y="80"/>
                  </a:lnTo>
                  <a:lnTo>
                    <a:pt x="122" y="86"/>
                  </a:lnTo>
                  <a:lnTo>
                    <a:pt x="125" y="90"/>
                  </a:lnTo>
                  <a:lnTo>
                    <a:pt x="129" y="97"/>
                  </a:lnTo>
                  <a:lnTo>
                    <a:pt x="133" y="101"/>
                  </a:lnTo>
                  <a:lnTo>
                    <a:pt x="135" y="105"/>
                  </a:lnTo>
                  <a:lnTo>
                    <a:pt x="137" y="109"/>
                  </a:lnTo>
                  <a:lnTo>
                    <a:pt x="141" y="112"/>
                  </a:lnTo>
                  <a:lnTo>
                    <a:pt x="141" y="118"/>
                  </a:lnTo>
                  <a:lnTo>
                    <a:pt x="144" y="124"/>
                  </a:lnTo>
                  <a:lnTo>
                    <a:pt x="148" y="128"/>
                  </a:lnTo>
                  <a:lnTo>
                    <a:pt x="150" y="131"/>
                  </a:lnTo>
                  <a:lnTo>
                    <a:pt x="150" y="135"/>
                  </a:lnTo>
                  <a:lnTo>
                    <a:pt x="154" y="141"/>
                  </a:lnTo>
                  <a:lnTo>
                    <a:pt x="156" y="145"/>
                  </a:lnTo>
                  <a:lnTo>
                    <a:pt x="160" y="148"/>
                  </a:lnTo>
                  <a:lnTo>
                    <a:pt x="163" y="156"/>
                  </a:lnTo>
                  <a:lnTo>
                    <a:pt x="165" y="164"/>
                  </a:lnTo>
                  <a:lnTo>
                    <a:pt x="169" y="169"/>
                  </a:lnTo>
                  <a:lnTo>
                    <a:pt x="171" y="173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40" y="61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2" name="Freeform 80"/>
            <p:cNvSpPr>
              <a:spLocks/>
            </p:cNvSpPr>
            <p:nvPr/>
          </p:nvSpPr>
          <p:spPr bwMode="auto">
            <a:xfrm>
              <a:off x="3299" y="2093"/>
              <a:ext cx="83" cy="70"/>
            </a:xfrm>
            <a:custGeom>
              <a:avLst/>
              <a:gdLst>
                <a:gd name="T0" fmla="*/ 44 w 165"/>
                <a:gd name="T1" fmla="*/ 1 h 140"/>
                <a:gd name="T2" fmla="*/ 53 w 165"/>
                <a:gd name="T3" fmla="*/ 3 h 140"/>
                <a:gd name="T4" fmla="*/ 66 w 165"/>
                <a:gd name="T5" fmla="*/ 7 h 140"/>
                <a:gd name="T6" fmla="*/ 78 w 165"/>
                <a:gd name="T7" fmla="*/ 9 h 140"/>
                <a:gd name="T8" fmla="*/ 85 w 165"/>
                <a:gd name="T9" fmla="*/ 11 h 140"/>
                <a:gd name="T10" fmla="*/ 97 w 165"/>
                <a:gd name="T11" fmla="*/ 15 h 140"/>
                <a:gd name="T12" fmla="*/ 108 w 165"/>
                <a:gd name="T13" fmla="*/ 20 h 140"/>
                <a:gd name="T14" fmla="*/ 118 w 165"/>
                <a:gd name="T15" fmla="*/ 22 h 140"/>
                <a:gd name="T16" fmla="*/ 129 w 165"/>
                <a:gd name="T17" fmla="*/ 26 h 140"/>
                <a:gd name="T18" fmla="*/ 137 w 165"/>
                <a:gd name="T19" fmla="*/ 28 h 140"/>
                <a:gd name="T20" fmla="*/ 146 w 165"/>
                <a:gd name="T21" fmla="*/ 34 h 140"/>
                <a:gd name="T22" fmla="*/ 156 w 165"/>
                <a:gd name="T23" fmla="*/ 39 h 140"/>
                <a:gd name="T24" fmla="*/ 163 w 165"/>
                <a:gd name="T25" fmla="*/ 43 h 140"/>
                <a:gd name="T26" fmla="*/ 163 w 165"/>
                <a:gd name="T27" fmla="*/ 45 h 140"/>
                <a:gd name="T28" fmla="*/ 152 w 165"/>
                <a:gd name="T29" fmla="*/ 51 h 140"/>
                <a:gd name="T30" fmla="*/ 141 w 165"/>
                <a:gd name="T31" fmla="*/ 62 h 140"/>
                <a:gd name="T32" fmla="*/ 131 w 165"/>
                <a:gd name="T33" fmla="*/ 70 h 140"/>
                <a:gd name="T34" fmla="*/ 122 w 165"/>
                <a:gd name="T35" fmla="*/ 81 h 140"/>
                <a:gd name="T36" fmla="*/ 112 w 165"/>
                <a:gd name="T37" fmla="*/ 91 h 140"/>
                <a:gd name="T38" fmla="*/ 101 w 165"/>
                <a:gd name="T39" fmla="*/ 100 h 140"/>
                <a:gd name="T40" fmla="*/ 89 w 165"/>
                <a:gd name="T41" fmla="*/ 108 h 140"/>
                <a:gd name="T42" fmla="*/ 82 w 165"/>
                <a:gd name="T43" fmla="*/ 116 h 140"/>
                <a:gd name="T44" fmla="*/ 72 w 165"/>
                <a:gd name="T45" fmla="*/ 125 h 140"/>
                <a:gd name="T46" fmla="*/ 55 w 165"/>
                <a:gd name="T47" fmla="*/ 140 h 140"/>
                <a:gd name="T48" fmla="*/ 66 w 165"/>
                <a:gd name="T49" fmla="*/ 121 h 140"/>
                <a:gd name="T50" fmla="*/ 74 w 165"/>
                <a:gd name="T51" fmla="*/ 106 h 140"/>
                <a:gd name="T52" fmla="*/ 85 w 165"/>
                <a:gd name="T53" fmla="*/ 91 h 140"/>
                <a:gd name="T54" fmla="*/ 87 w 165"/>
                <a:gd name="T55" fmla="*/ 81 h 140"/>
                <a:gd name="T56" fmla="*/ 93 w 165"/>
                <a:gd name="T57" fmla="*/ 72 h 140"/>
                <a:gd name="T58" fmla="*/ 101 w 165"/>
                <a:gd name="T59" fmla="*/ 60 h 140"/>
                <a:gd name="T60" fmla="*/ 108 w 165"/>
                <a:gd name="T61" fmla="*/ 49 h 140"/>
                <a:gd name="T62" fmla="*/ 110 w 165"/>
                <a:gd name="T63" fmla="*/ 47 h 140"/>
                <a:gd name="T64" fmla="*/ 38 w 165"/>
                <a:gd name="T65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140">
                  <a:moveTo>
                    <a:pt x="38" y="1"/>
                  </a:moveTo>
                  <a:lnTo>
                    <a:pt x="44" y="1"/>
                  </a:lnTo>
                  <a:lnTo>
                    <a:pt x="47" y="3"/>
                  </a:lnTo>
                  <a:lnTo>
                    <a:pt x="53" y="3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93" y="13"/>
                  </a:lnTo>
                  <a:lnTo>
                    <a:pt x="97" y="15"/>
                  </a:lnTo>
                  <a:lnTo>
                    <a:pt x="104" y="19"/>
                  </a:lnTo>
                  <a:lnTo>
                    <a:pt x="108" y="20"/>
                  </a:lnTo>
                  <a:lnTo>
                    <a:pt x="114" y="22"/>
                  </a:lnTo>
                  <a:lnTo>
                    <a:pt x="118" y="22"/>
                  </a:lnTo>
                  <a:lnTo>
                    <a:pt x="123" y="24"/>
                  </a:lnTo>
                  <a:lnTo>
                    <a:pt x="129" y="26"/>
                  </a:lnTo>
                  <a:lnTo>
                    <a:pt x="131" y="28"/>
                  </a:lnTo>
                  <a:lnTo>
                    <a:pt x="137" y="28"/>
                  </a:lnTo>
                  <a:lnTo>
                    <a:pt x="139" y="30"/>
                  </a:lnTo>
                  <a:lnTo>
                    <a:pt x="146" y="34"/>
                  </a:lnTo>
                  <a:lnTo>
                    <a:pt x="154" y="39"/>
                  </a:lnTo>
                  <a:lnTo>
                    <a:pt x="156" y="39"/>
                  </a:lnTo>
                  <a:lnTo>
                    <a:pt x="160" y="41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3" y="45"/>
                  </a:lnTo>
                  <a:lnTo>
                    <a:pt x="158" y="49"/>
                  </a:lnTo>
                  <a:lnTo>
                    <a:pt x="152" y="51"/>
                  </a:lnTo>
                  <a:lnTo>
                    <a:pt x="146" y="60"/>
                  </a:lnTo>
                  <a:lnTo>
                    <a:pt x="141" y="62"/>
                  </a:lnTo>
                  <a:lnTo>
                    <a:pt x="137" y="68"/>
                  </a:lnTo>
                  <a:lnTo>
                    <a:pt x="131" y="70"/>
                  </a:lnTo>
                  <a:lnTo>
                    <a:pt x="129" y="76"/>
                  </a:lnTo>
                  <a:lnTo>
                    <a:pt x="122" y="81"/>
                  </a:lnTo>
                  <a:lnTo>
                    <a:pt x="116" y="85"/>
                  </a:lnTo>
                  <a:lnTo>
                    <a:pt x="112" y="91"/>
                  </a:lnTo>
                  <a:lnTo>
                    <a:pt x="108" y="95"/>
                  </a:lnTo>
                  <a:lnTo>
                    <a:pt x="101" y="100"/>
                  </a:lnTo>
                  <a:lnTo>
                    <a:pt x="97" y="102"/>
                  </a:lnTo>
                  <a:lnTo>
                    <a:pt x="89" y="108"/>
                  </a:lnTo>
                  <a:lnTo>
                    <a:pt x="85" y="114"/>
                  </a:lnTo>
                  <a:lnTo>
                    <a:pt x="82" y="116"/>
                  </a:lnTo>
                  <a:lnTo>
                    <a:pt x="78" y="121"/>
                  </a:lnTo>
                  <a:lnTo>
                    <a:pt x="72" y="125"/>
                  </a:lnTo>
                  <a:lnTo>
                    <a:pt x="68" y="129"/>
                  </a:lnTo>
                  <a:lnTo>
                    <a:pt x="55" y="140"/>
                  </a:lnTo>
                  <a:lnTo>
                    <a:pt x="61" y="127"/>
                  </a:lnTo>
                  <a:lnTo>
                    <a:pt x="66" y="121"/>
                  </a:lnTo>
                  <a:lnTo>
                    <a:pt x="68" y="114"/>
                  </a:lnTo>
                  <a:lnTo>
                    <a:pt x="74" y="106"/>
                  </a:lnTo>
                  <a:lnTo>
                    <a:pt x="80" y="98"/>
                  </a:lnTo>
                  <a:lnTo>
                    <a:pt x="85" y="91"/>
                  </a:lnTo>
                  <a:lnTo>
                    <a:pt x="85" y="85"/>
                  </a:lnTo>
                  <a:lnTo>
                    <a:pt x="87" y="81"/>
                  </a:lnTo>
                  <a:lnTo>
                    <a:pt x="91" y="77"/>
                  </a:lnTo>
                  <a:lnTo>
                    <a:pt x="93" y="72"/>
                  </a:lnTo>
                  <a:lnTo>
                    <a:pt x="97" y="66"/>
                  </a:lnTo>
                  <a:lnTo>
                    <a:pt x="101" y="60"/>
                  </a:lnTo>
                  <a:lnTo>
                    <a:pt x="104" y="53"/>
                  </a:lnTo>
                  <a:lnTo>
                    <a:pt x="108" y="49"/>
                  </a:lnTo>
                  <a:lnTo>
                    <a:pt x="108" y="47"/>
                  </a:lnTo>
                  <a:lnTo>
                    <a:pt x="110" y="47"/>
                  </a:lnTo>
                  <a:lnTo>
                    <a:pt x="0" y="0"/>
                  </a:lnTo>
                  <a:lnTo>
                    <a:pt x="38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3" name="Freeform 81"/>
            <p:cNvSpPr>
              <a:spLocks/>
            </p:cNvSpPr>
            <p:nvPr/>
          </p:nvSpPr>
          <p:spPr bwMode="auto">
            <a:xfrm>
              <a:off x="3139" y="2489"/>
              <a:ext cx="75" cy="70"/>
            </a:xfrm>
            <a:custGeom>
              <a:avLst/>
              <a:gdLst>
                <a:gd name="T0" fmla="*/ 135 w 150"/>
                <a:gd name="T1" fmla="*/ 2 h 139"/>
                <a:gd name="T2" fmla="*/ 138 w 150"/>
                <a:gd name="T3" fmla="*/ 14 h 139"/>
                <a:gd name="T4" fmla="*/ 140 w 150"/>
                <a:gd name="T5" fmla="*/ 23 h 139"/>
                <a:gd name="T6" fmla="*/ 142 w 150"/>
                <a:gd name="T7" fmla="*/ 34 h 139"/>
                <a:gd name="T8" fmla="*/ 146 w 150"/>
                <a:gd name="T9" fmla="*/ 46 h 139"/>
                <a:gd name="T10" fmla="*/ 146 w 150"/>
                <a:gd name="T11" fmla="*/ 59 h 139"/>
                <a:gd name="T12" fmla="*/ 148 w 150"/>
                <a:gd name="T13" fmla="*/ 71 h 139"/>
                <a:gd name="T14" fmla="*/ 148 w 150"/>
                <a:gd name="T15" fmla="*/ 80 h 139"/>
                <a:gd name="T16" fmla="*/ 148 w 150"/>
                <a:gd name="T17" fmla="*/ 93 h 139"/>
                <a:gd name="T18" fmla="*/ 148 w 150"/>
                <a:gd name="T19" fmla="*/ 101 h 139"/>
                <a:gd name="T20" fmla="*/ 148 w 150"/>
                <a:gd name="T21" fmla="*/ 111 h 139"/>
                <a:gd name="T22" fmla="*/ 148 w 150"/>
                <a:gd name="T23" fmla="*/ 120 h 139"/>
                <a:gd name="T24" fmla="*/ 148 w 150"/>
                <a:gd name="T25" fmla="*/ 130 h 139"/>
                <a:gd name="T26" fmla="*/ 148 w 150"/>
                <a:gd name="T27" fmla="*/ 139 h 139"/>
                <a:gd name="T28" fmla="*/ 146 w 150"/>
                <a:gd name="T29" fmla="*/ 139 h 139"/>
                <a:gd name="T30" fmla="*/ 137 w 150"/>
                <a:gd name="T31" fmla="*/ 137 h 139"/>
                <a:gd name="T32" fmla="*/ 127 w 150"/>
                <a:gd name="T33" fmla="*/ 135 h 139"/>
                <a:gd name="T34" fmla="*/ 116 w 150"/>
                <a:gd name="T35" fmla="*/ 133 h 139"/>
                <a:gd name="T36" fmla="*/ 104 w 150"/>
                <a:gd name="T37" fmla="*/ 133 h 139"/>
                <a:gd name="T38" fmla="*/ 87 w 150"/>
                <a:gd name="T39" fmla="*/ 130 h 139"/>
                <a:gd name="T40" fmla="*/ 74 w 150"/>
                <a:gd name="T41" fmla="*/ 128 h 139"/>
                <a:gd name="T42" fmla="*/ 61 w 150"/>
                <a:gd name="T43" fmla="*/ 126 h 139"/>
                <a:gd name="T44" fmla="*/ 45 w 150"/>
                <a:gd name="T45" fmla="*/ 124 h 139"/>
                <a:gd name="T46" fmla="*/ 30 w 150"/>
                <a:gd name="T47" fmla="*/ 120 h 139"/>
                <a:gd name="T48" fmla="*/ 21 w 150"/>
                <a:gd name="T49" fmla="*/ 120 h 139"/>
                <a:gd name="T50" fmla="*/ 11 w 150"/>
                <a:gd name="T51" fmla="*/ 118 h 139"/>
                <a:gd name="T52" fmla="*/ 5 w 150"/>
                <a:gd name="T53" fmla="*/ 116 h 139"/>
                <a:gd name="T54" fmla="*/ 0 w 150"/>
                <a:gd name="T55" fmla="*/ 114 h 139"/>
                <a:gd name="T56" fmla="*/ 9 w 150"/>
                <a:gd name="T57" fmla="*/ 114 h 139"/>
                <a:gd name="T58" fmla="*/ 19 w 150"/>
                <a:gd name="T59" fmla="*/ 112 h 139"/>
                <a:gd name="T60" fmla="*/ 28 w 150"/>
                <a:gd name="T61" fmla="*/ 111 h 139"/>
                <a:gd name="T62" fmla="*/ 38 w 150"/>
                <a:gd name="T63" fmla="*/ 111 h 139"/>
                <a:gd name="T64" fmla="*/ 47 w 150"/>
                <a:gd name="T65" fmla="*/ 111 h 139"/>
                <a:gd name="T66" fmla="*/ 57 w 150"/>
                <a:gd name="T67" fmla="*/ 109 h 139"/>
                <a:gd name="T68" fmla="*/ 68 w 150"/>
                <a:gd name="T69" fmla="*/ 109 h 139"/>
                <a:gd name="T70" fmla="*/ 78 w 150"/>
                <a:gd name="T71" fmla="*/ 107 h 139"/>
                <a:gd name="T72" fmla="*/ 87 w 150"/>
                <a:gd name="T73" fmla="*/ 105 h 139"/>
                <a:gd name="T74" fmla="*/ 95 w 150"/>
                <a:gd name="T75" fmla="*/ 103 h 139"/>
                <a:gd name="T76" fmla="*/ 104 w 150"/>
                <a:gd name="T77" fmla="*/ 101 h 139"/>
                <a:gd name="T78" fmla="*/ 114 w 150"/>
                <a:gd name="T79" fmla="*/ 99 h 139"/>
                <a:gd name="T80" fmla="*/ 123 w 150"/>
                <a:gd name="T81" fmla="*/ 99 h 139"/>
                <a:gd name="T82" fmla="*/ 133 w 150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39">
                  <a:moveTo>
                    <a:pt x="133" y="0"/>
                  </a:moveTo>
                  <a:lnTo>
                    <a:pt x="135" y="2"/>
                  </a:lnTo>
                  <a:lnTo>
                    <a:pt x="137" y="8"/>
                  </a:lnTo>
                  <a:lnTo>
                    <a:pt x="138" y="14"/>
                  </a:lnTo>
                  <a:lnTo>
                    <a:pt x="140" y="19"/>
                  </a:lnTo>
                  <a:lnTo>
                    <a:pt x="140" y="23"/>
                  </a:lnTo>
                  <a:lnTo>
                    <a:pt x="142" y="29"/>
                  </a:lnTo>
                  <a:lnTo>
                    <a:pt x="142" y="34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46" y="52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8" y="71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50" y="88"/>
                  </a:lnTo>
                  <a:lnTo>
                    <a:pt x="148" y="93"/>
                  </a:lnTo>
                  <a:lnTo>
                    <a:pt x="148" y="97"/>
                  </a:lnTo>
                  <a:lnTo>
                    <a:pt x="148" y="101"/>
                  </a:lnTo>
                  <a:lnTo>
                    <a:pt x="148" y="107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30"/>
                  </a:lnTo>
                  <a:lnTo>
                    <a:pt x="148" y="135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6" y="139"/>
                  </a:lnTo>
                  <a:lnTo>
                    <a:pt x="140" y="139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27" y="135"/>
                  </a:lnTo>
                  <a:lnTo>
                    <a:pt x="123" y="135"/>
                  </a:lnTo>
                  <a:lnTo>
                    <a:pt x="116" y="133"/>
                  </a:lnTo>
                  <a:lnTo>
                    <a:pt x="110" y="133"/>
                  </a:lnTo>
                  <a:lnTo>
                    <a:pt x="104" y="133"/>
                  </a:lnTo>
                  <a:lnTo>
                    <a:pt x="95" y="131"/>
                  </a:lnTo>
                  <a:lnTo>
                    <a:pt x="87" y="130"/>
                  </a:lnTo>
                  <a:lnTo>
                    <a:pt x="81" y="130"/>
                  </a:lnTo>
                  <a:lnTo>
                    <a:pt x="74" y="128"/>
                  </a:lnTo>
                  <a:lnTo>
                    <a:pt x="68" y="128"/>
                  </a:lnTo>
                  <a:lnTo>
                    <a:pt x="61" y="126"/>
                  </a:lnTo>
                  <a:lnTo>
                    <a:pt x="51" y="124"/>
                  </a:lnTo>
                  <a:lnTo>
                    <a:pt x="45" y="124"/>
                  </a:lnTo>
                  <a:lnTo>
                    <a:pt x="4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20"/>
                  </a:lnTo>
                  <a:lnTo>
                    <a:pt x="17" y="120"/>
                  </a:lnTo>
                  <a:lnTo>
                    <a:pt x="11" y="118"/>
                  </a:lnTo>
                  <a:lnTo>
                    <a:pt x="9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9" y="114"/>
                  </a:lnTo>
                  <a:lnTo>
                    <a:pt x="15" y="112"/>
                  </a:lnTo>
                  <a:lnTo>
                    <a:pt x="19" y="112"/>
                  </a:lnTo>
                  <a:lnTo>
                    <a:pt x="23" y="112"/>
                  </a:lnTo>
                  <a:lnTo>
                    <a:pt x="28" y="111"/>
                  </a:lnTo>
                  <a:lnTo>
                    <a:pt x="32" y="111"/>
                  </a:lnTo>
                  <a:lnTo>
                    <a:pt x="38" y="111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1" y="111"/>
                  </a:lnTo>
                  <a:lnTo>
                    <a:pt x="57" y="109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2" y="109"/>
                  </a:lnTo>
                  <a:lnTo>
                    <a:pt x="78" y="107"/>
                  </a:lnTo>
                  <a:lnTo>
                    <a:pt x="83" y="105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5" y="103"/>
                  </a:lnTo>
                  <a:lnTo>
                    <a:pt x="100" y="103"/>
                  </a:lnTo>
                  <a:lnTo>
                    <a:pt x="104" y="101"/>
                  </a:lnTo>
                  <a:lnTo>
                    <a:pt x="108" y="101"/>
                  </a:lnTo>
                  <a:lnTo>
                    <a:pt x="114" y="99"/>
                  </a:lnTo>
                  <a:lnTo>
                    <a:pt x="119" y="99"/>
                  </a:lnTo>
                  <a:lnTo>
                    <a:pt x="123" y="99"/>
                  </a:lnTo>
                  <a:lnTo>
                    <a:pt x="123" y="9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4" name="Freeform 82"/>
            <p:cNvSpPr>
              <a:spLocks/>
            </p:cNvSpPr>
            <p:nvPr/>
          </p:nvSpPr>
          <p:spPr bwMode="auto">
            <a:xfrm>
              <a:off x="2707" y="2533"/>
              <a:ext cx="48" cy="80"/>
            </a:xfrm>
            <a:custGeom>
              <a:avLst/>
              <a:gdLst>
                <a:gd name="T0" fmla="*/ 0 w 95"/>
                <a:gd name="T1" fmla="*/ 64 h 159"/>
                <a:gd name="T2" fmla="*/ 0 w 95"/>
                <a:gd name="T3" fmla="*/ 72 h 159"/>
                <a:gd name="T4" fmla="*/ 0 w 95"/>
                <a:gd name="T5" fmla="*/ 81 h 159"/>
                <a:gd name="T6" fmla="*/ 0 w 95"/>
                <a:gd name="T7" fmla="*/ 91 h 159"/>
                <a:gd name="T8" fmla="*/ 2 w 95"/>
                <a:gd name="T9" fmla="*/ 99 h 159"/>
                <a:gd name="T10" fmla="*/ 2 w 95"/>
                <a:gd name="T11" fmla="*/ 108 h 159"/>
                <a:gd name="T12" fmla="*/ 2 w 95"/>
                <a:gd name="T13" fmla="*/ 118 h 159"/>
                <a:gd name="T14" fmla="*/ 4 w 95"/>
                <a:gd name="T15" fmla="*/ 125 h 159"/>
                <a:gd name="T16" fmla="*/ 6 w 95"/>
                <a:gd name="T17" fmla="*/ 137 h 159"/>
                <a:gd name="T18" fmla="*/ 8 w 95"/>
                <a:gd name="T19" fmla="*/ 148 h 159"/>
                <a:gd name="T20" fmla="*/ 8 w 95"/>
                <a:gd name="T21" fmla="*/ 159 h 159"/>
                <a:gd name="T22" fmla="*/ 11 w 95"/>
                <a:gd name="T23" fmla="*/ 158 h 159"/>
                <a:gd name="T24" fmla="*/ 17 w 95"/>
                <a:gd name="T25" fmla="*/ 148 h 159"/>
                <a:gd name="T26" fmla="*/ 32 w 95"/>
                <a:gd name="T27" fmla="*/ 140 h 159"/>
                <a:gd name="T28" fmla="*/ 47 w 95"/>
                <a:gd name="T29" fmla="*/ 129 h 159"/>
                <a:gd name="T30" fmla="*/ 61 w 95"/>
                <a:gd name="T31" fmla="*/ 119 h 159"/>
                <a:gd name="T32" fmla="*/ 76 w 95"/>
                <a:gd name="T33" fmla="*/ 110 h 159"/>
                <a:gd name="T34" fmla="*/ 85 w 95"/>
                <a:gd name="T35" fmla="*/ 104 h 159"/>
                <a:gd name="T36" fmla="*/ 93 w 95"/>
                <a:gd name="T37" fmla="*/ 99 h 159"/>
                <a:gd name="T38" fmla="*/ 93 w 95"/>
                <a:gd name="T39" fmla="*/ 99 h 159"/>
                <a:gd name="T40" fmla="*/ 87 w 95"/>
                <a:gd name="T41" fmla="*/ 100 h 159"/>
                <a:gd name="T42" fmla="*/ 78 w 95"/>
                <a:gd name="T43" fmla="*/ 104 h 159"/>
                <a:gd name="T44" fmla="*/ 66 w 95"/>
                <a:gd name="T45" fmla="*/ 108 h 159"/>
                <a:gd name="T46" fmla="*/ 55 w 95"/>
                <a:gd name="T47" fmla="*/ 112 h 159"/>
                <a:gd name="T48" fmla="*/ 42 w 95"/>
                <a:gd name="T49" fmla="*/ 116 h 159"/>
                <a:gd name="T50" fmla="*/ 32 w 95"/>
                <a:gd name="T51" fmla="*/ 118 h 159"/>
                <a:gd name="T52" fmla="*/ 27 w 95"/>
                <a:gd name="T53" fmla="*/ 116 h 159"/>
                <a:gd name="T54" fmla="*/ 25 w 95"/>
                <a:gd name="T55" fmla="*/ 112 h 159"/>
                <a:gd name="T56" fmla="*/ 23 w 95"/>
                <a:gd name="T57" fmla="*/ 102 h 159"/>
                <a:gd name="T58" fmla="*/ 21 w 95"/>
                <a:gd name="T59" fmla="*/ 97 h 159"/>
                <a:gd name="T60" fmla="*/ 19 w 95"/>
                <a:gd name="T61" fmla="*/ 85 h 159"/>
                <a:gd name="T62" fmla="*/ 17 w 95"/>
                <a:gd name="T63" fmla="*/ 78 h 159"/>
                <a:gd name="T64" fmla="*/ 15 w 95"/>
                <a:gd name="T65" fmla="*/ 64 h 159"/>
                <a:gd name="T66" fmla="*/ 15 w 95"/>
                <a:gd name="T67" fmla="*/ 55 h 159"/>
                <a:gd name="T68" fmla="*/ 13 w 95"/>
                <a:gd name="T69" fmla="*/ 45 h 159"/>
                <a:gd name="T70" fmla="*/ 11 w 95"/>
                <a:gd name="T71" fmla="*/ 32 h 159"/>
                <a:gd name="T72" fmla="*/ 9 w 95"/>
                <a:gd name="T73" fmla="*/ 23 h 159"/>
                <a:gd name="T74" fmla="*/ 8 w 95"/>
                <a:gd name="T75" fmla="*/ 15 h 159"/>
                <a:gd name="T76" fmla="*/ 8 w 95"/>
                <a:gd name="T77" fmla="*/ 5 h 159"/>
                <a:gd name="T78" fmla="*/ 6 w 95"/>
                <a:gd name="T79" fmla="*/ 0 h 159"/>
                <a:gd name="T80" fmla="*/ 6 w 95"/>
                <a:gd name="T81" fmla="*/ 4 h 159"/>
                <a:gd name="T82" fmla="*/ 4 w 95"/>
                <a:gd name="T83" fmla="*/ 9 h 159"/>
                <a:gd name="T84" fmla="*/ 4 w 95"/>
                <a:gd name="T85" fmla="*/ 19 h 159"/>
                <a:gd name="T86" fmla="*/ 2 w 95"/>
                <a:gd name="T87" fmla="*/ 28 h 159"/>
                <a:gd name="T88" fmla="*/ 2 w 95"/>
                <a:gd name="T89" fmla="*/ 36 h 159"/>
                <a:gd name="T90" fmla="*/ 0 w 95"/>
                <a:gd name="T91" fmla="*/ 45 h 159"/>
                <a:gd name="T92" fmla="*/ 0 w 95"/>
                <a:gd name="T93" fmla="*/ 55 h 159"/>
                <a:gd name="T94" fmla="*/ 0 w 95"/>
                <a:gd name="T9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59">
                  <a:moveTo>
                    <a:pt x="0" y="59"/>
                  </a:moveTo>
                  <a:lnTo>
                    <a:pt x="0" y="64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2" y="118"/>
                  </a:lnTo>
                  <a:lnTo>
                    <a:pt x="4" y="121"/>
                  </a:lnTo>
                  <a:lnTo>
                    <a:pt x="4" y="125"/>
                  </a:lnTo>
                  <a:lnTo>
                    <a:pt x="6" y="129"/>
                  </a:lnTo>
                  <a:lnTo>
                    <a:pt x="6" y="137"/>
                  </a:lnTo>
                  <a:lnTo>
                    <a:pt x="6" y="144"/>
                  </a:lnTo>
                  <a:lnTo>
                    <a:pt x="8" y="148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1" y="158"/>
                  </a:lnTo>
                  <a:lnTo>
                    <a:pt x="15" y="154"/>
                  </a:lnTo>
                  <a:lnTo>
                    <a:pt x="17" y="148"/>
                  </a:lnTo>
                  <a:lnTo>
                    <a:pt x="27" y="146"/>
                  </a:lnTo>
                  <a:lnTo>
                    <a:pt x="32" y="140"/>
                  </a:lnTo>
                  <a:lnTo>
                    <a:pt x="38" y="137"/>
                  </a:lnTo>
                  <a:lnTo>
                    <a:pt x="47" y="129"/>
                  </a:lnTo>
                  <a:lnTo>
                    <a:pt x="55" y="125"/>
                  </a:lnTo>
                  <a:lnTo>
                    <a:pt x="61" y="119"/>
                  </a:lnTo>
                  <a:lnTo>
                    <a:pt x="68" y="116"/>
                  </a:lnTo>
                  <a:lnTo>
                    <a:pt x="76" y="110"/>
                  </a:lnTo>
                  <a:lnTo>
                    <a:pt x="82" y="106"/>
                  </a:lnTo>
                  <a:lnTo>
                    <a:pt x="85" y="104"/>
                  </a:lnTo>
                  <a:lnTo>
                    <a:pt x="91" y="100"/>
                  </a:lnTo>
                  <a:lnTo>
                    <a:pt x="93" y="99"/>
                  </a:lnTo>
                  <a:lnTo>
                    <a:pt x="95" y="99"/>
                  </a:lnTo>
                  <a:lnTo>
                    <a:pt x="93" y="99"/>
                  </a:lnTo>
                  <a:lnTo>
                    <a:pt x="91" y="100"/>
                  </a:lnTo>
                  <a:lnTo>
                    <a:pt x="87" y="100"/>
                  </a:lnTo>
                  <a:lnTo>
                    <a:pt x="84" y="102"/>
                  </a:lnTo>
                  <a:lnTo>
                    <a:pt x="78" y="104"/>
                  </a:lnTo>
                  <a:lnTo>
                    <a:pt x="74" y="106"/>
                  </a:lnTo>
                  <a:lnTo>
                    <a:pt x="66" y="108"/>
                  </a:lnTo>
                  <a:lnTo>
                    <a:pt x="61" y="112"/>
                  </a:lnTo>
                  <a:lnTo>
                    <a:pt x="55" y="112"/>
                  </a:lnTo>
                  <a:lnTo>
                    <a:pt x="47" y="116"/>
                  </a:lnTo>
                  <a:lnTo>
                    <a:pt x="42" y="116"/>
                  </a:lnTo>
                  <a:lnTo>
                    <a:pt x="38" y="118"/>
                  </a:lnTo>
                  <a:lnTo>
                    <a:pt x="32" y="118"/>
                  </a:lnTo>
                  <a:lnTo>
                    <a:pt x="28" y="118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5" y="112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21" y="97"/>
                  </a:lnTo>
                  <a:lnTo>
                    <a:pt x="21" y="91"/>
                  </a:lnTo>
                  <a:lnTo>
                    <a:pt x="19" y="85"/>
                  </a:lnTo>
                  <a:lnTo>
                    <a:pt x="17" y="81"/>
                  </a:lnTo>
                  <a:lnTo>
                    <a:pt x="17" y="78"/>
                  </a:lnTo>
                  <a:lnTo>
                    <a:pt x="17" y="72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5" y="55"/>
                  </a:lnTo>
                  <a:lnTo>
                    <a:pt x="15" y="51"/>
                  </a:lnTo>
                  <a:lnTo>
                    <a:pt x="13" y="45"/>
                  </a:lnTo>
                  <a:lnTo>
                    <a:pt x="11" y="38"/>
                  </a:lnTo>
                  <a:lnTo>
                    <a:pt x="11" y="32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5" name="Freeform 83"/>
            <p:cNvSpPr>
              <a:spLocks/>
            </p:cNvSpPr>
            <p:nvPr/>
          </p:nvSpPr>
          <p:spPr bwMode="auto">
            <a:xfrm>
              <a:off x="2816" y="2190"/>
              <a:ext cx="78" cy="76"/>
            </a:xfrm>
            <a:custGeom>
              <a:avLst/>
              <a:gdLst>
                <a:gd name="T0" fmla="*/ 28 w 155"/>
                <a:gd name="T1" fmla="*/ 23 h 153"/>
                <a:gd name="T2" fmla="*/ 15 w 155"/>
                <a:gd name="T3" fmla="*/ 35 h 153"/>
                <a:gd name="T4" fmla="*/ 7 w 155"/>
                <a:gd name="T5" fmla="*/ 46 h 153"/>
                <a:gd name="T6" fmla="*/ 3 w 155"/>
                <a:gd name="T7" fmla="*/ 57 h 153"/>
                <a:gd name="T8" fmla="*/ 0 w 155"/>
                <a:gd name="T9" fmla="*/ 69 h 153"/>
                <a:gd name="T10" fmla="*/ 0 w 155"/>
                <a:gd name="T11" fmla="*/ 80 h 153"/>
                <a:gd name="T12" fmla="*/ 1 w 155"/>
                <a:gd name="T13" fmla="*/ 92 h 153"/>
                <a:gd name="T14" fmla="*/ 5 w 155"/>
                <a:gd name="T15" fmla="*/ 103 h 153"/>
                <a:gd name="T16" fmla="*/ 13 w 155"/>
                <a:gd name="T17" fmla="*/ 115 h 153"/>
                <a:gd name="T18" fmla="*/ 19 w 155"/>
                <a:gd name="T19" fmla="*/ 122 h 153"/>
                <a:gd name="T20" fmla="*/ 26 w 155"/>
                <a:gd name="T21" fmla="*/ 132 h 153"/>
                <a:gd name="T22" fmla="*/ 36 w 155"/>
                <a:gd name="T23" fmla="*/ 139 h 153"/>
                <a:gd name="T24" fmla="*/ 45 w 155"/>
                <a:gd name="T25" fmla="*/ 147 h 153"/>
                <a:gd name="T26" fmla="*/ 57 w 155"/>
                <a:gd name="T27" fmla="*/ 149 h 153"/>
                <a:gd name="T28" fmla="*/ 68 w 155"/>
                <a:gd name="T29" fmla="*/ 153 h 153"/>
                <a:gd name="T30" fmla="*/ 78 w 155"/>
                <a:gd name="T31" fmla="*/ 153 h 153"/>
                <a:gd name="T32" fmla="*/ 89 w 155"/>
                <a:gd name="T33" fmla="*/ 153 h 153"/>
                <a:gd name="T34" fmla="*/ 98 w 155"/>
                <a:gd name="T35" fmla="*/ 149 h 153"/>
                <a:gd name="T36" fmla="*/ 108 w 155"/>
                <a:gd name="T37" fmla="*/ 145 h 153"/>
                <a:gd name="T38" fmla="*/ 117 w 155"/>
                <a:gd name="T39" fmla="*/ 139 h 153"/>
                <a:gd name="T40" fmla="*/ 127 w 155"/>
                <a:gd name="T41" fmla="*/ 134 h 153"/>
                <a:gd name="T42" fmla="*/ 133 w 155"/>
                <a:gd name="T43" fmla="*/ 124 h 153"/>
                <a:gd name="T44" fmla="*/ 140 w 155"/>
                <a:gd name="T45" fmla="*/ 115 h 153"/>
                <a:gd name="T46" fmla="*/ 144 w 155"/>
                <a:gd name="T47" fmla="*/ 107 h 153"/>
                <a:gd name="T48" fmla="*/ 150 w 155"/>
                <a:gd name="T49" fmla="*/ 96 h 153"/>
                <a:gd name="T50" fmla="*/ 154 w 155"/>
                <a:gd name="T51" fmla="*/ 86 h 153"/>
                <a:gd name="T52" fmla="*/ 155 w 155"/>
                <a:gd name="T53" fmla="*/ 76 h 153"/>
                <a:gd name="T54" fmla="*/ 154 w 155"/>
                <a:gd name="T55" fmla="*/ 65 h 153"/>
                <a:gd name="T56" fmla="*/ 152 w 155"/>
                <a:gd name="T57" fmla="*/ 56 h 153"/>
                <a:gd name="T58" fmla="*/ 148 w 155"/>
                <a:gd name="T59" fmla="*/ 44 h 153"/>
                <a:gd name="T60" fmla="*/ 142 w 155"/>
                <a:gd name="T61" fmla="*/ 35 h 153"/>
                <a:gd name="T62" fmla="*/ 135 w 155"/>
                <a:gd name="T63" fmla="*/ 25 h 153"/>
                <a:gd name="T64" fmla="*/ 125 w 155"/>
                <a:gd name="T65" fmla="*/ 18 h 153"/>
                <a:gd name="T66" fmla="*/ 116 w 155"/>
                <a:gd name="T67" fmla="*/ 12 h 153"/>
                <a:gd name="T68" fmla="*/ 104 w 155"/>
                <a:gd name="T69" fmla="*/ 6 h 153"/>
                <a:gd name="T70" fmla="*/ 95 w 155"/>
                <a:gd name="T71" fmla="*/ 0 h 153"/>
                <a:gd name="T72" fmla="*/ 87 w 155"/>
                <a:gd name="T73" fmla="*/ 0 h 153"/>
                <a:gd name="T74" fmla="*/ 79 w 155"/>
                <a:gd name="T75" fmla="*/ 0 h 153"/>
                <a:gd name="T76" fmla="*/ 68 w 155"/>
                <a:gd name="T77" fmla="*/ 0 h 153"/>
                <a:gd name="T78" fmla="*/ 55 w 155"/>
                <a:gd name="T79" fmla="*/ 4 h 153"/>
                <a:gd name="T80" fmla="*/ 45 w 155"/>
                <a:gd name="T81" fmla="*/ 10 h 153"/>
                <a:gd name="T82" fmla="*/ 38 w 155"/>
                <a:gd name="T83" fmla="*/ 18 h 153"/>
                <a:gd name="T84" fmla="*/ 36 w 155"/>
                <a:gd name="T85" fmla="*/ 1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53">
                  <a:moveTo>
                    <a:pt x="36" y="19"/>
                  </a:moveTo>
                  <a:lnTo>
                    <a:pt x="28" y="23"/>
                  </a:lnTo>
                  <a:lnTo>
                    <a:pt x="22" y="29"/>
                  </a:lnTo>
                  <a:lnTo>
                    <a:pt x="15" y="35"/>
                  </a:lnTo>
                  <a:lnTo>
                    <a:pt x="13" y="40"/>
                  </a:lnTo>
                  <a:lnTo>
                    <a:pt x="7" y="46"/>
                  </a:lnTo>
                  <a:lnTo>
                    <a:pt x="3" y="52"/>
                  </a:lnTo>
                  <a:lnTo>
                    <a:pt x="3" y="57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1" y="86"/>
                  </a:lnTo>
                  <a:lnTo>
                    <a:pt x="1" y="92"/>
                  </a:lnTo>
                  <a:lnTo>
                    <a:pt x="3" y="97"/>
                  </a:lnTo>
                  <a:lnTo>
                    <a:pt x="5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5" y="118"/>
                  </a:lnTo>
                  <a:lnTo>
                    <a:pt x="19" y="122"/>
                  </a:lnTo>
                  <a:lnTo>
                    <a:pt x="24" y="128"/>
                  </a:lnTo>
                  <a:lnTo>
                    <a:pt x="26" y="132"/>
                  </a:lnTo>
                  <a:lnTo>
                    <a:pt x="32" y="135"/>
                  </a:lnTo>
                  <a:lnTo>
                    <a:pt x="36" y="139"/>
                  </a:lnTo>
                  <a:lnTo>
                    <a:pt x="43" y="143"/>
                  </a:lnTo>
                  <a:lnTo>
                    <a:pt x="45" y="147"/>
                  </a:lnTo>
                  <a:lnTo>
                    <a:pt x="51" y="149"/>
                  </a:lnTo>
                  <a:lnTo>
                    <a:pt x="57" y="149"/>
                  </a:lnTo>
                  <a:lnTo>
                    <a:pt x="64" y="153"/>
                  </a:lnTo>
                  <a:lnTo>
                    <a:pt x="68" y="153"/>
                  </a:lnTo>
                  <a:lnTo>
                    <a:pt x="74" y="153"/>
                  </a:lnTo>
                  <a:lnTo>
                    <a:pt x="78" y="153"/>
                  </a:lnTo>
                  <a:lnTo>
                    <a:pt x="85" y="153"/>
                  </a:lnTo>
                  <a:lnTo>
                    <a:pt x="89" y="153"/>
                  </a:lnTo>
                  <a:lnTo>
                    <a:pt x="95" y="151"/>
                  </a:lnTo>
                  <a:lnTo>
                    <a:pt x="98" y="149"/>
                  </a:lnTo>
                  <a:lnTo>
                    <a:pt x="104" y="149"/>
                  </a:lnTo>
                  <a:lnTo>
                    <a:pt x="108" y="145"/>
                  </a:lnTo>
                  <a:lnTo>
                    <a:pt x="114" y="143"/>
                  </a:lnTo>
                  <a:lnTo>
                    <a:pt x="117" y="139"/>
                  </a:lnTo>
                  <a:lnTo>
                    <a:pt x="121" y="135"/>
                  </a:lnTo>
                  <a:lnTo>
                    <a:pt x="127" y="134"/>
                  </a:lnTo>
                  <a:lnTo>
                    <a:pt x="129" y="128"/>
                  </a:lnTo>
                  <a:lnTo>
                    <a:pt x="133" y="124"/>
                  </a:lnTo>
                  <a:lnTo>
                    <a:pt x="138" y="120"/>
                  </a:lnTo>
                  <a:lnTo>
                    <a:pt x="140" y="115"/>
                  </a:lnTo>
                  <a:lnTo>
                    <a:pt x="144" y="111"/>
                  </a:lnTo>
                  <a:lnTo>
                    <a:pt x="144" y="107"/>
                  </a:lnTo>
                  <a:lnTo>
                    <a:pt x="148" y="103"/>
                  </a:lnTo>
                  <a:lnTo>
                    <a:pt x="150" y="96"/>
                  </a:lnTo>
                  <a:lnTo>
                    <a:pt x="152" y="92"/>
                  </a:lnTo>
                  <a:lnTo>
                    <a:pt x="154" y="86"/>
                  </a:lnTo>
                  <a:lnTo>
                    <a:pt x="155" y="82"/>
                  </a:lnTo>
                  <a:lnTo>
                    <a:pt x="155" y="76"/>
                  </a:lnTo>
                  <a:lnTo>
                    <a:pt x="155" y="71"/>
                  </a:lnTo>
                  <a:lnTo>
                    <a:pt x="154" y="65"/>
                  </a:lnTo>
                  <a:lnTo>
                    <a:pt x="154" y="61"/>
                  </a:lnTo>
                  <a:lnTo>
                    <a:pt x="152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6" y="40"/>
                  </a:lnTo>
                  <a:lnTo>
                    <a:pt x="142" y="35"/>
                  </a:lnTo>
                  <a:lnTo>
                    <a:pt x="138" y="31"/>
                  </a:lnTo>
                  <a:lnTo>
                    <a:pt x="135" y="25"/>
                  </a:lnTo>
                  <a:lnTo>
                    <a:pt x="131" y="21"/>
                  </a:lnTo>
                  <a:lnTo>
                    <a:pt x="125" y="18"/>
                  </a:lnTo>
                  <a:lnTo>
                    <a:pt x="119" y="14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6" name="Freeform 84"/>
            <p:cNvSpPr>
              <a:spLocks/>
            </p:cNvSpPr>
            <p:nvPr/>
          </p:nvSpPr>
          <p:spPr bwMode="auto">
            <a:xfrm>
              <a:off x="2903" y="2135"/>
              <a:ext cx="71" cy="75"/>
            </a:xfrm>
            <a:custGeom>
              <a:avLst/>
              <a:gdLst>
                <a:gd name="T0" fmla="*/ 37 w 143"/>
                <a:gd name="T1" fmla="*/ 8 h 150"/>
                <a:gd name="T2" fmla="*/ 25 w 143"/>
                <a:gd name="T3" fmla="*/ 15 h 150"/>
                <a:gd name="T4" fmla="*/ 18 w 143"/>
                <a:gd name="T5" fmla="*/ 23 h 150"/>
                <a:gd name="T6" fmla="*/ 10 w 143"/>
                <a:gd name="T7" fmla="*/ 33 h 150"/>
                <a:gd name="T8" fmla="*/ 4 w 143"/>
                <a:gd name="T9" fmla="*/ 46 h 150"/>
                <a:gd name="T10" fmla="*/ 2 w 143"/>
                <a:gd name="T11" fmla="*/ 57 h 150"/>
                <a:gd name="T12" fmla="*/ 0 w 143"/>
                <a:gd name="T13" fmla="*/ 71 h 150"/>
                <a:gd name="T14" fmla="*/ 0 w 143"/>
                <a:gd name="T15" fmla="*/ 82 h 150"/>
                <a:gd name="T16" fmla="*/ 2 w 143"/>
                <a:gd name="T17" fmla="*/ 93 h 150"/>
                <a:gd name="T18" fmla="*/ 4 w 143"/>
                <a:gd name="T19" fmla="*/ 107 h 150"/>
                <a:gd name="T20" fmla="*/ 12 w 143"/>
                <a:gd name="T21" fmla="*/ 116 h 150"/>
                <a:gd name="T22" fmla="*/ 18 w 143"/>
                <a:gd name="T23" fmla="*/ 126 h 150"/>
                <a:gd name="T24" fmla="*/ 25 w 143"/>
                <a:gd name="T25" fmla="*/ 135 h 150"/>
                <a:gd name="T26" fmla="*/ 35 w 143"/>
                <a:gd name="T27" fmla="*/ 141 h 150"/>
                <a:gd name="T28" fmla="*/ 48 w 143"/>
                <a:gd name="T29" fmla="*/ 145 h 150"/>
                <a:gd name="T30" fmla="*/ 61 w 143"/>
                <a:gd name="T31" fmla="*/ 148 h 150"/>
                <a:gd name="T32" fmla="*/ 76 w 143"/>
                <a:gd name="T33" fmla="*/ 148 h 150"/>
                <a:gd name="T34" fmla="*/ 90 w 143"/>
                <a:gd name="T35" fmla="*/ 145 h 150"/>
                <a:gd name="T36" fmla="*/ 101 w 143"/>
                <a:gd name="T37" fmla="*/ 143 h 150"/>
                <a:gd name="T38" fmla="*/ 111 w 143"/>
                <a:gd name="T39" fmla="*/ 137 h 150"/>
                <a:gd name="T40" fmla="*/ 120 w 143"/>
                <a:gd name="T41" fmla="*/ 129 h 150"/>
                <a:gd name="T42" fmla="*/ 126 w 143"/>
                <a:gd name="T43" fmla="*/ 124 h 150"/>
                <a:gd name="T44" fmla="*/ 133 w 143"/>
                <a:gd name="T45" fmla="*/ 116 h 150"/>
                <a:gd name="T46" fmla="*/ 137 w 143"/>
                <a:gd name="T47" fmla="*/ 109 h 150"/>
                <a:gd name="T48" fmla="*/ 141 w 143"/>
                <a:gd name="T49" fmla="*/ 99 h 150"/>
                <a:gd name="T50" fmla="*/ 143 w 143"/>
                <a:gd name="T51" fmla="*/ 90 h 150"/>
                <a:gd name="T52" fmla="*/ 143 w 143"/>
                <a:gd name="T53" fmla="*/ 78 h 150"/>
                <a:gd name="T54" fmla="*/ 141 w 143"/>
                <a:gd name="T55" fmla="*/ 69 h 150"/>
                <a:gd name="T56" fmla="*/ 139 w 143"/>
                <a:gd name="T57" fmla="*/ 57 h 150"/>
                <a:gd name="T58" fmla="*/ 135 w 143"/>
                <a:gd name="T59" fmla="*/ 50 h 150"/>
                <a:gd name="T60" fmla="*/ 133 w 143"/>
                <a:gd name="T61" fmla="*/ 40 h 150"/>
                <a:gd name="T62" fmla="*/ 126 w 143"/>
                <a:gd name="T63" fmla="*/ 33 h 150"/>
                <a:gd name="T64" fmla="*/ 116 w 143"/>
                <a:gd name="T65" fmla="*/ 21 h 150"/>
                <a:gd name="T66" fmla="*/ 103 w 143"/>
                <a:gd name="T67" fmla="*/ 10 h 150"/>
                <a:gd name="T68" fmla="*/ 88 w 143"/>
                <a:gd name="T69" fmla="*/ 4 h 150"/>
                <a:gd name="T70" fmla="*/ 76 w 143"/>
                <a:gd name="T71" fmla="*/ 0 h 150"/>
                <a:gd name="T72" fmla="*/ 63 w 143"/>
                <a:gd name="T73" fmla="*/ 0 h 150"/>
                <a:gd name="T74" fmla="*/ 54 w 143"/>
                <a:gd name="T75" fmla="*/ 0 h 150"/>
                <a:gd name="T76" fmla="*/ 44 w 143"/>
                <a:gd name="T77" fmla="*/ 2 h 150"/>
                <a:gd name="T78" fmla="*/ 42 w 143"/>
                <a:gd name="T7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" h="150">
                  <a:moveTo>
                    <a:pt x="42" y="4"/>
                  </a:moveTo>
                  <a:lnTo>
                    <a:pt x="37" y="8"/>
                  </a:lnTo>
                  <a:lnTo>
                    <a:pt x="33" y="10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18" y="23"/>
                  </a:lnTo>
                  <a:lnTo>
                    <a:pt x="12" y="29"/>
                  </a:lnTo>
                  <a:lnTo>
                    <a:pt x="10" y="33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93"/>
                  </a:lnTo>
                  <a:lnTo>
                    <a:pt x="4" y="99"/>
                  </a:lnTo>
                  <a:lnTo>
                    <a:pt x="4" y="107"/>
                  </a:lnTo>
                  <a:lnTo>
                    <a:pt x="8" y="110"/>
                  </a:lnTo>
                  <a:lnTo>
                    <a:pt x="12" y="116"/>
                  </a:lnTo>
                  <a:lnTo>
                    <a:pt x="14" y="122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5" y="135"/>
                  </a:lnTo>
                  <a:lnTo>
                    <a:pt x="31" y="139"/>
                  </a:lnTo>
                  <a:lnTo>
                    <a:pt x="35" y="141"/>
                  </a:lnTo>
                  <a:lnTo>
                    <a:pt x="42" y="145"/>
                  </a:lnTo>
                  <a:lnTo>
                    <a:pt x="48" y="145"/>
                  </a:lnTo>
                  <a:lnTo>
                    <a:pt x="54" y="148"/>
                  </a:lnTo>
                  <a:lnTo>
                    <a:pt x="61" y="148"/>
                  </a:lnTo>
                  <a:lnTo>
                    <a:pt x="69" y="150"/>
                  </a:lnTo>
                  <a:lnTo>
                    <a:pt x="76" y="148"/>
                  </a:lnTo>
                  <a:lnTo>
                    <a:pt x="82" y="147"/>
                  </a:lnTo>
                  <a:lnTo>
                    <a:pt x="90" y="145"/>
                  </a:lnTo>
                  <a:lnTo>
                    <a:pt x="95" y="145"/>
                  </a:lnTo>
                  <a:lnTo>
                    <a:pt x="101" y="143"/>
                  </a:lnTo>
                  <a:lnTo>
                    <a:pt x="105" y="141"/>
                  </a:lnTo>
                  <a:lnTo>
                    <a:pt x="111" y="137"/>
                  </a:lnTo>
                  <a:lnTo>
                    <a:pt x="116" y="135"/>
                  </a:lnTo>
                  <a:lnTo>
                    <a:pt x="120" y="129"/>
                  </a:lnTo>
                  <a:lnTo>
                    <a:pt x="124" y="128"/>
                  </a:lnTo>
                  <a:lnTo>
                    <a:pt x="126" y="124"/>
                  </a:lnTo>
                  <a:lnTo>
                    <a:pt x="130" y="122"/>
                  </a:lnTo>
                  <a:lnTo>
                    <a:pt x="133" y="116"/>
                  </a:lnTo>
                  <a:lnTo>
                    <a:pt x="135" y="110"/>
                  </a:lnTo>
                  <a:lnTo>
                    <a:pt x="137" y="109"/>
                  </a:lnTo>
                  <a:lnTo>
                    <a:pt x="139" y="103"/>
                  </a:lnTo>
                  <a:lnTo>
                    <a:pt x="141" y="99"/>
                  </a:lnTo>
                  <a:lnTo>
                    <a:pt x="141" y="93"/>
                  </a:lnTo>
                  <a:lnTo>
                    <a:pt x="143" y="90"/>
                  </a:lnTo>
                  <a:lnTo>
                    <a:pt x="143" y="84"/>
                  </a:lnTo>
                  <a:lnTo>
                    <a:pt x="143" y="78"/>
                  </a:lnTo>
                  <a:lnTo>
                    <a:pt x="143" y="72"/>
                  </a:lnTo>
                  <a:lnTo>
                    <a:pt x="141" y="69"/>
                  </a:lnTo>
                  <a:lnTo>
                    <a:pt x="141" y="63"/>
                  </a:lnTo>
                  <a:lnTo>
                    <a:pt x="139" y="57"/>
                  </a:lnTo>
                  <a:lnTo>
                    <a:pt x="137" y="53"/>
                  </a:lnTo>
                  <a:lnTo>
                    <a:pt x="135" y="50"/>
                  </a:lnTo>
                  <a:lnTo>
                    <a:pt x="135" y="46"/>
                  </a:lnTo>
                  <a:lnTo>
                    <a:pt x="133" y="40"/>
                  </a:lnTo>
                  <a:lnTo>
                    <a:pt x="130" y="36"/>
                  </a:lnTo>
                  <a:lnTo>
                    <a:pt x="126" y="33"/>
                  </a:lnTo>
                  <a:lnTo>
                    <a:pt x="124" y="31"/>
                  </a:lnTo>
                  <a:lnTo>
                    <a:pt x="116" y="21"/>
                  </a:lnTo>
                  <a:lnTo>
                    <a:pt x="109" y="15"/>
                  </a:lnTo>
                  <a:lnTo>
                    <a:pt x="103" y="10"/>
                  </a:lnTo>
                  <a:lnTo>
                    <a:pt x="95" y="8"/>
                  </a:lnTo>
                  <a:lnTo>
                    <a:pt x="88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7" name="Freeform 85"/>
            <p:cNvSpPr>
              <a:spLocks/>
            </p:cNvSpPr>
            <p:nvPr/>
          </p:nvSpPr>
          <p:spPr bwMode="auto">
            <a:xfrm>
              <a:off x="2856" y="2264"/>
              <a:ext cx="78" cy="78"/>
            </a:xfrm>
            <a:custGeom>
              <a:avLst/>
              <a:gdLst>
                <a:gd name="T0" fmla="*/ 25 w 156"/>
                <a:gd name="T1" fmla="*/ 15 h 156"/>
                <a:gd name="T2" fmla="*/ 16 w 156"/>
                <a:gd name="T3" fmla="*/ 23 h 156"/>
                <a:gd name="T4" fmla="*/ 10 w 156"/>
                <a:gd name="T5" fmla="*/ 34 h 156"/>
                <a:gd name="T6" fmla="*/ 6 w 156"/>
                <a:gd name="T7" fmla="*/ 43 h 156"/>
                <a:gd name="T8" fmla="*/ 2 w 156"/>
                <a:gd name="T9" fmla="*/ 53 h 156"/>
                <a:gd name="T10" fmla="*/ 0 w 156"/>
                <a:gd name="T11" fmla="*/ 64 h 156"/>
                <a:gd name="T12" fmla="*/ 0 w 156"/>
                <a:gd name="T13" fmla="*/ 74 h 156"/>
                <a:gd name="T14" fmla="*/ 0 w 156"/>
                <a:gd name="T15" fmla="*/ 85 h 156"/>
                <a:gd name="T16" fmla="*/ 2 w 156"/>
                <a:gd name="T17" fmla="*/ 95 h 156"/>
                <a:gd name="T18" fmla="*/ 6 w 156"/>
                <a:gd name="T19" fmla="*/ 106 h 156"/>
                <a:gd name="T20" fmla="*/ 8 w 156"/>
                <a:gd name="T21" fmla="*/ 114 h 156"/>
                <a:gd name="T22" fmla="*/ 14 w 156"/>
                <a:gd name="T23" fmla="*/ 123 h 156"/>
                <a:gd name="T24" fmla="*/ 23 w 156"/>
                <a:gd name="T25" fmla="*/ 137 h 156"/>
                <a:gd name="T26" fmla="*/ 35 w 156"/>
                <a:gd name="T27" fmla="*/ 144 h 156"/>
                <a:gd name="T28" fmla="*/ 44 w 156"/>
                <a:gd name="T29" fmla="*/ 150 h 156"/>
                <a:gd name="T30" fmla="*/ 54 w 156"/>
                <a:gd name="T31" fmla="*/ 154 h 156"/>
                <a:gd name="T32" fmla="*/ 63 w 156"/>
                <a:gd name="T33" fmla="*/ 156 h 156"/>
                <a:gd name="T34" fmla="*/ 73 w 156"/>
                <a:gd name="T35" fmla="*/ 156 h 156"/>
                <a:gd name="T36" fmla="*/ 84 w 156"/>
                <a:gd name="T37" fmla="*/ 152 h 156"/>
                <a:gd name="T38" fmla="*/ 95 w 156"/>
                <a:gd name="T39" fmla="*/ 150 h 156"/>
                <a:gd name="T40" fmla="*/ 105 w 156"/>
                <a:gd name="T41" fmla="*/ 142 h 156"/>
                <a:gd name="T42" fmla="*/ 114 w 156"/>
                <a:gd name="T43" fmla="*/ 137 h 156"/>
                <a:gd name="T44" fmla="*/ 124 w 156"/>
                <a:gd name="T45" fmla="*/ 131 h 156"/>
                <a:gd name="T46" fmla="*/ 133 w 156"/>
                <a:gd name="T47" fmla="*/ 121 h 156"/>
                <a:gd name="T48" fmla="*/ 139 w 156"/>
                <a:gd name="T49" fmla="*/ 114 h 156"/>
                <a:gd name="T50" fmla="*/ 147 w 156"/>
                <a:gd name="T51" fmla="*/ 102 h 156"/>
                <a:gd name="T52" fmla="*/ 152 w 156"/>
                <a:gd name="T53" fmla="*/ 91 h 156"/>
                <a:gd name="T54" fmla="*/ 154 w 156"/>
                <a:gd name="T55" fmla="*/ 80 h 156"/>
                <a:gd name="T56" fmla="*/ 156 w 156"/>
                <a:gd name="T57" fmla="*/ 68 h 156"/>
                <a:gd name="T58" fmla="*/ 156 w 156"/>
                <a:gd name="T59" fmla="*/ 57 h 156"/>
                <a:gd name="T60" fmla="*/ 152 w 156"/>
                <a:gd name="T61" fmla="*/ 45 h 156"/>
                <a:gd name="T62" fmla="*/ 149 w 156"/>
                <a:gd name="T63" fmla="*/ 32 h 156"/>
                <a:gd name="T64" fmla="*/ 141 w 156"/>
                <a:gd name="T65" fmla="*/ 23 h 156"/>
                <a:gd name="T66" fmla="*/ 132 w 156"/>
                <a:gd name="T67" fmla="*/ 15 h 156"/>
                <a:gd name="T68" fmla="*/ 124 w 156"/>
                <a:gd name="T69" fmla="*/ 9 h 156"/>
                <a:gd name="T70" fmla="*/ 113 w 156"/>
                <a:gd name="T71" fmla="*/ 5 h 156"/>
                <a:gd name="T72" fmla="*/ 103 w 156"/>
                <a:gd name="T73" fmla="*/ 2 h 156"/>
                <a:gd name="T74" fmla="*/ 94 w 156"/>
                <a:gd name="T75" fmla="*/ 0 h 156"/>
                <a:gd name="T76" fmla="*/ 82 w 156"/>
                <a:gd name="T77" fmla="*/ 0 h 156"/>
                <a:gd name="T78" fmla="*/ 73 w 156"/>
                <a:gd name="T79" fmla="*/ 2 h 156"/>
                <a:gd name="T80" fmla="*/ 63 w 156"/>
                <a:gd name="T81" fmla="*/ 2 h 156"/>
                <a:gd name="T82" fmla="*/ 50 w 156"/>
                <a:gd name="T83" fmla="*/ 4 h 156"/>
                <a:gd name="T84" fmla="*/ 38 w 156"/>
                <a:gd name="T85" fmla="*/ 5 h 156"/>
                <a:gd name="T86" fmla="*/ 29 w 156"/>
                <a:gd name="T87" fmla="*/ 9 h 156"/>
                <a:gd name="T88" fmla="*/ 29 w 156"/>
                <a:gd name="T89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6" h="156">
                  <a:moveTo>
                    <a:pt x="29" y="11"/>
                  </a:moveTo>
                  <a:lnTo>
                    <a:pt x="25" y="15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6" y="47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2" y="91"/>
                  </a:lnTo>
                  <a:lnTo>
                    <a:pt x="2" y="95"/>
                  </a:lnTo>
                  <a:lnTo>
                    <a:pt x="4" y="100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8" y="114"/>
                  </a:lnTo>
                  <a:lnTo>
                    <a:pt x="10" y="118"/>
                  </a:lnTo>
                  <a:lnTo>
                    <a:pt x="14" y="123"/>
                  </a:lnTo>
                  <a:lnTo>
                    <a:pt x="16" y="129"/>
                  </a:lnTo>
                  <a:lnTo>
                    <a:pt x="23" y="137"/>
                  </a:lnTo>
                  <a:lnTo>
                    <a:pt x="31" y="142"/>
                  </a:lnTo>
                  <a:lnTo>
                    <a:pt x="35" y="144"/>
                  </a:lnTo>
                  <a:lnTo>
                    <a:pt x="38" y="148"/>
                  </a:lnTo>
                  <a:lnTo>
                    <a:pt x="44" y="150"/>
                  </a:lnTo>
                  <a:lnTo>
                    <a:pt x="48" y="154"/>
                  </a:lnTo>
                  <a:lnTo>
                    <a:pt x="54" y="154"/>
                  </a:lnTo>
                  <a:lnTo>
                    <a:pt x="59" y="156"/>
                  </a:lnTo>
                  <a:lnTo>
                    <a:pt x="63" y="156"/>
                  </a:lnTo>
                  <a:lnTo>
                    <a:pt x="67" y="156"/>
                  </a:lnTo>
                  <a:lnTo>
                    <a:pt x="73" y="156"/>
                  </a:lnTo>
                  <a:lnTo>
                    <a:pt x="78" y="154"/>
                  </a:lnTo>
                  <a:lnTo>
                    <a:pt x="84" y="152"/>
                  </a:lnTo>
                  <a:lnTo>
                    <a:pt x="90" y="152"/>
                  </a:lnTo>
                  <a:lnTo>
                    <a:pt x="95" y="150"/>
                  </a:lnTo>
                  <a:lnTo>
                    <a:pt x="99" y="146"/>
                  </a:lnTo>
                  <a:lnTo>
                    <a:pt x="105" y="142"/>
                  </a:lnTo>
                  <a:lnTo>
                    <a:pt x="111" y="140"/>
                  </a:lnTo>
                  <a:lnTo>
                    <a:pt x="114" y="137"/>
                  </a:lnTo>
                  <a:lnTo>
                    <a:pt x="118" y="135"/>
                  </a:lnTo>
                  <a:lnTo>
                    <a:pt x="124" y="131"/>
                  </a:lnTo>
                  <a:lnTo>
                    <a:pt x="130" y="129"/>
                  </a:lnTo>
                  <a:lnTo>
                    <a:pt x="133" y="121"/>
                  </a:lnTo>
                  <a:lnTo>
                    <a:pt x="137" y="118"/>
                  </a:lnTo>
                  <a:lnTo>
                    <a:pt x="139" y="114"/>
                  </a:lnTo>
                  <a:lnTo>
                    <a:pt x="143" y="108"/>
                  </a:lnTo>
                  <a:lnTo>
                    <a:pt x="147" y="102"/>
                  </a:lnTo>
                  <a:lnTo>
                    <a:pt x="149" y="97"/>
                  </a:lnTo>
                  <a:lnTo>
                    <a:pt x="152" y="91"/>
                  </a:lnTo>
                  <a:lnTo>
                    <a:pt x="154" y="87"/>
                  </a:lnTo>
                  <a:lnTo>
                    <a:pt x="154" y="80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6" y="62"/>
                  </a:lnTo>
                  <a:lnTo>
                    <a:pt x="156" y="57"/>
                  </a:lnTo>
                  <a:lnTo>
                    <a:pt x="154" y="49"/>
                  </a:lnTo>
                  <a:lnTo>
                    <a:pt x="152" y="45"/>
                  </a:lnTo>
                  <a:lnTo>
                    <a:pt x="152" y="38"/>
                  </a:lnTo>
                  <a:lnTo>
                    <a:pt x="149" y="32"/>
                  </a:lnTo>
                  <a:lnTo>
                    <a:pt x="145" y="26"/>
                  </a:lnTo>
                  <a:lnTo>
                    <a:pt x="141" y="23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30" y="11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13" y="5"/>
                  </a:lnTo>
                  <a:lnTo>
                    <a:pt x="107" y="4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0" y="4"/>
                  </a:lnTo>
                  <a:lnTo>
                    <a:pt x="44" y="5"/>
                  </a:lnTo>
                  <a:lnTo>
                    <a:pt x="38" y="5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8" name="Freeform 86"/>
            <p:cNvSpPr>
              <a:spLocks/>
            </p:cNvSpPr>
            <p:nvPr/>
          </p:nvSpPr>
          <p:spPr bwMode="auto">
            <a:xfrm>
              <a:off x="2980" y="2175"/>
              <a:ext cx="75" cy="77"/>
            </a:xfrm>
            <a:custGeom>
              <a:avLst/>
              <a:gdLst>
                <a:gd name="T0" fmla="*/ 54 w 150"/>
                <a:gd name="T1" fmla="*/ 4 h 156"/>
                <a:gd name="T2" fmla="*/ 40 w 150"/>
                <a:gd name="T3" fmla="*/ 11 h 156"/>
                <a:gd name="T4" fmla="*/ 27 w 150"/>
                <a:gd name="T5" fmla="*/ 19 h 156"/>
                <a:gd name="T6" fmla="*/ 17 w 150"/>
                <a:gd name="T7" fmla="*/ 30 h 156"/>
                <a:gd name="T8" fmla="*/ 10 w 150"/>
                <a:gd name="T9" fmla="*/ 42 h 156"/>
                <a:gd name="T10" fmla="*/ 4 w 150"/>
                <a:gd name="T11" fmla="*/ 57 h 156"/>
                <a:gd name="T12" fmla="*/ 0 w 150"/>
                <a:gd name="T13" fmla="*/ 70 h 156"/>
                <a:gd name="T14" fmla="*/ 0 w 150"/>
                <a:gd name="T15" fmla="*/ 86 h 156"/>
                <a:gd name="T16" fmla="*/ 0 w 150"/>
                <a:gd name="T17" fmla="*/ 97 h 156"/>
                <a:gd name="T18" fmla="*/ 0 w 150"/>
                <a:gd name="T19" fmla="*/ 110 h 156"/>
                <a:gd name="T20" fmla="*/ 6 w 150"/>
                <a:gd name="T21" fmla="*/ 124 h 156"/>
                <a:gd name="T22" fmla="*/ 12 w 150"/>
                <a:gd name="T23" fmla="*/ 133 h 156"/>
                <a:gd name="T24" fmla="*/ 21 w 150"/>
                <a:gd name="T25" fmla="*/ 143 h 156"/>
                <a:gd name="T26" fmla="*/ 31 w 150"/>
                <a:gd name="T27" fmla="*/ 150 h 156"/>
                <a:gd name="T28" fmla="*/ 44 w 150"/>
                <a:gd name="T29" fmla="*/ 154 h 156"/>
                <a:gd name="T30" fmla="*/ 59 w 150"/>
                <a:gd name="T31" fmla="*/ 156 h 156"/>
                <a:gd name="T32" fmla="*/ 74 w 150"/>
                <a:gd name="T33" fmla="*/ 156 h 156"/>
                <a:gd name="T34" fmla="*/ 88 w 150"/>
                <a:gd name="T35" fmla="*/ 154 h 156"/>
                <a:gd name="T36" fmla="*/ 101 w 150"/>
                <a:gd name="T37" fmla="*/ 150 h 156"/>
                <a:gd name="T38" fmla="*/ 111 w 150"/>
                <a:gd name="T39" fmla="*/ 145 h 156"/>
                <a:gd name="T40" fmla="*/ 120 w 150"/>
                <a:gd name="T41" fmla="*/ 137 h 156"/>
                <a:gd name="T42" fmla="*/ 130 w 150"/>
                <a:gd name="T43" fmla="*/ 131 h 156"/>
                <a:gd name="T44" fmla="*/ 139 w 150"/>
                <a:gd name="T45" fmla="*/ 120 h 156"/>
                <a:gd name="T46" fmla="*/ 147 w 150"/>
                <a:gd name="T47" fmla="*/ 106 h 156"/>
                <a:gd name="T48" fmla="*/ 149 w 150"/>
                <a:gd name="T49" fmla="*/ 95 h 156"/>
                <a:gd name="T50" fmla="*/ 149 w 150"/>
                <a:gd name="T51" fmla="*/ 86 h 156"/>
                <a:gd name="T52" fmla="*/ 150 w 150"/>
                <a:gd name="T53" fmla="*/ 76 h 156"/>
                <a:gd name="T54" fmla="*/ 150 w 150"/>
                <a:gd name="T55" fmla="*/ 67 h 156"/>
                <a:gd name="T56" fmla="*/ 149 w 150"/>
                <a:gd name="T57" fmla="*/ 59 h 156"/>
                <a:gd name="T58" fmla="*/ 147 w 150"/>
                <a:gd name="T59" fmla="*/ 49 h 156"/>
                <a:gd name="T60" fmla="*/ 143 w 150"/>
                <a:gd name="T61" fmla="*/ 42 h 156"/>
                <a:gd name="T62" fmla="*/ 137 w 150"/>
                <a:gd name="T63" fmla="*/ 30 h 156"/>
                <a:gd name="T64" fmla="*/ 133 w 150"/>
                <a:gd name="T65" fmla="*/ 25 h 156"/>
                <a:gd name="T66" fmla="*/ 124 w 150"/>
                <a:gd name="T67" fmla="*/ 15 h 156"/>
                <a:gd name="T68" fmla="*/ 111 w 150"/>
                <a:gd name="T69" fmla="*/ 8 h 156"/>
                <a:gd name="T70" fmla="*/ 99 w 150"/>
                <a:gd name="T71" fmla="*/ 2 h 156"/>
                <a:gd name="T72" fmla="*/ 86 w 150"/>
                <a:gd name="T73" fmla="*/ 0 h 156"/>
                <a:gd name="T74" fmla="*/ 74 w 150"/>
                <a:gd name="T75" fmla="*/ 0 h 156"/>
                <a:gd name="T76" fmla="*/ 63 w 150"/>
                <a:gd name="T77" fmla="*/ 0 h 156"/>
                <a:gd name="T78" fmla="*/ 63 w 150"/>
                <a:gd name="T7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0" h="156">
                  <a:moveTo>
                    <a:pt x="63" y="0"/>
                  </a:moveTo>
                  <a:lnTo>
                    <a:pt x="54" y="4"/>
                  </a:lnTo>
                  <a:lnTo>
                    <a:pt x="46" y="8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27" y="19"/>
                  </a:lnTo>
                  <a:lnTo>
                    <a:pt x="21" y="25"/>
                  </a:lnTo>
                  <a:lnTo>
                    <a:pt x="17" y="30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8" y="49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10" y="127"/>
                  </a:lnTo>
                  <a:lnTo>
                    <a:pt x="12" y="133"/>
                  </a:lnTo>
                  <a:lnTo>
                    <a:pt x="17" y="139"/>
                  </a:lnTo>
                  <a:lnTo>
                    <a:pt x="21" y="143"/>
                  </a:lnTo>
                  <a:lnTo>
                    <a:pt x="27" y="146"/>
                  </a:lnTo>
                  <a:lnTo>
                    <a:pt x="31" y="150"/>
                  </a:lnTo>
                  <a:lnTo>
                    <a:pt x="38" y="152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9" y="156"/>
                  </a:lnTo>
                  <a:lnTo>
                    <a:pt x="67" y="156"/>
                  </a:lnTo>
                  <a:lnTo>
                    <a:pt x="74" y="156"/>
                  </a:lnTo>
                  <a:lnTo>
                    <a:pt x="82" y="156"/>
                  </a:lnTo>
                  <a:lnTo>
                    <a:pt x="88" y="154"/>
                  </a:lnTo>
                  <a:lnTo>
                    <a:pt x="93" y="152"/>
                  </a:lnTo>
                  <a:lnTo>
                    <a:pt x="101" y="150"/>
                  </a:lnTo>
                  <a:lnTo>
                    <a:pt x="105" y="146"/>
                  </a:lnTo>
                  <a:lnTo>
                    <a:pt x="111" y="145"/>
                  </a:lnTo>
                  <a:lnTo>
                    <a:pt x="116" y="143"/>
                  </a:lnTo>
                  <a:lnTo>
                    <a:pt x="120" y="137"/>
                  </a:lnTo>
                  <a:lnTo>
                    <a:pt x="124" y="133"/>
                  </a:lnTo>
                  <a:lnTo>
                    <a:pt x="130" y="131"/>
                  </a:lnTo>
                  <a:lnTo>
                    <a:pt x="133" y="127"/>
                  </a:lnTo>
                  <a:lnTo>
                    <a:pt x="139" y="120"/>
                  </a:lnTo>
                  <a:lnTo>
                    <a:pt x="145" y="112"/>
                  </a:lnTo>
                  <a:lnTo>
                    <a:pt x="147" y="106"/>
                  </a:lnTo>
                  <a:lnTo>
                    <a:pt x="147" y="103"/>
                  </a:lnTo>
                  <a:lnTo>
                    <a:pt x="149" y="95"/>
                  </a:lnTo>
                  <a:lnTo>
                    <a:pt x="149" y="91"/>
                  </a:lnTo>
                  <a:lnTo>
                    <a:pt x="149" y="86"/>
                  </a:lnTo>
                  <a:lnTo>
                    <a:pt x="150" y="82"/>
                  </a:lnTo>
                  <a:lnTo>
                    <a:pt x="150" y="76"/>
                  </a:lnTo>
                  <a:lnTo>
                    <a:pt x="150" y="72"/>
                  </a:lnTo>
                  <a:lnTo>
                    <a:pt x="150" y="67"/>
                  </a:lnTo>
                  <a:lnTo>
                    <a:pt x="149" y="63"/>
                  </a:lnTo>
                  <a:lnTo>
                    <a:pt x="149" y="59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5" y="44"/>
                  </a:lnTo>
                  <a:lnTo>
                    <a:pt x="143" y="42"/>
                  </a:lnTo>
                  <a:lnTo>
                    <a:pt x="141" y="36"/>
                  </a:lnTo>
                  <a:lnTo>
                    <a:pt x="137" y="30"/>
                  </a:lnTo>
                  <a:lnTo>
                    <a:pt x="135" y="29"/>
                  </a:lnTo>
                  <a:lnTo>
                    <a:pt x="133" y="25"/>
                  </a:lnTo>
                  <a:lnTo>
                    <a:pt x="131" y="21"/>
                  </a:lnTo>
                  <a:lnTo>
                    <a:pt x="124" y="15"/>
                  </a:lnTo>
                  <a:lnTo>
                    <a:pt x="118" y="11"/>
                  </a:lnTo>
                  <a:lnTo>
                    <a:pt x="111" y="8"/>
                  </a:lnTo>
                  <a:lnTo>
                    <a:pt x="105" y="6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9" name="Freeform 87"/>
            <p:cNvSpPr>
              <a:spLocks/>
            </p:cNvSpPr>
            <p:nvPr/>
          </p:nvSpPr>
          <p:spPr bwMode="auto">
            <a:xfrm>
              <a:off x="2955" y="2257"/>
              <a:ext cx="75" cy="75"/>
            </a:xfrm>
            <a:custGeom>
              <a:avLst/>
              <a:gdLst>
                <a:gd name="T0" fmla="*/ 32 w 150"/>
                <a:gd name="T1" fmla="*/ 14 h 151"/>
                <a:gd name="T2" fmla="*/ 19 w 150"/>
                <a:gd name="T3" fmla="*/ 21 h 151"/>
                <a:gd name="T4" fmla="*/ 11 w 150"/>
                <a:gd name="T5" fmla="*/ 33 h 151"/>
                <a:gd name="T6" fmla="*/ 4 w 150"/>
                <a:gd name="T7" fmla="*/ 42 h 151"/>
                <a:gd name="T8" fmla="*/ 0 w 150"/>
                <a:gd name="T9" fmla="*/ 54 h 151"/>
                <a:gd name="T10" fmla="*/ 0 w 150"/>
                <a:gd name="T11" fmla="*/ 65 h 151"/>
                <a:gd name="T12" fmla="*/ 0 w 150"/>
                <a:gd name="T13" fmla="*/ 76 h 151"/>
                <a:gd name="T14" fmla="*/ 0 w 150"/>
                <a:gd name="T15" fmla="*/ 88 h 151"/>
                <a:gd name="T16" fmla="*/ 4 w 150"/>
                <a:gd name="T17" fmla="*/ 97 h 151"/>
                <a:gd name="T18" fmla="*/ 8 w 150"/>
                <a:gd name="T19" fmla="*/ 107 h 151"/>
                <a:gd name="T20" fmla="*/ 13 w 150"/>
                <a:gd name="T21" fmla="*/ 116 h 151"/>
                <a:gd name="T22" fmla="*/ 21 w 150"/>
                <a:gd name="T23" fmla="*/ 126 h 151"/>
                <a:gd name="T24" fmla="*/ 30 w 150"/>
                <a:gd name="T25" fmla="*/ 132 h 151"/>
                <a:gd name="T26" fmla="*/ 38 w 150"/>
                <a:gd name="T27" fmla="*/ 139 h 151"/>
                <a:gd name="T28" fmla="*/ 49 w 150"/>
                <a:gd name="T29" fmla="*/ 145 h 151"/>
                <a:gd name="T30" fmla="*/ 59 w 150"/>
                <a:gd name="T31" fmla="*/ 147 h 151"/>
                <a:gd name="T32" fmla="*/ 70 w 150"/>
                <a:gd name="T33" fmla="*/ 151 h 151"/>
                <a:gd name="T34" fmla="*/ 80 w 150"/>
                <a:gd name="T35" fmla="*/ 151 h 151"/>
                <a:gd name="T36" fmla="*/ 91 w 150"/>
                <a:gd name="T37" fmla="*/ 149 h 151"/>
                <a:gd name="T38" fmla="*/ 101 w 150"/>
                <a:gd name="T39" fmla="*/ 145 h 151"/>
                <a:gd name="T40" fmla="*/ 110 w 150"/>
                <a:gd name="T41" fmla="*/ 139 h 151"/>
                <a:gd name="T42" fmla="*/ 118 w 150"/>
                <a:gd name="T43" fmla="*/ 132 h 151"/>
                <a:gd name="T44" fmla="*/ 125 w 150"/>
                <a:gd name="T45" fmla="*/ 126 h 151"/>
                <a:gd name="T46" fmla="*/ 133 w 150"/>
                <a:gd name="T47" fmla="*/ 116 h 151"/>
                <a:gd name="T48" fmla="*/ 139 w 150"/>
                <a:gd name="T49" fmla="*/ 107 h 151"/>
                <a:gd name="T50" fmla="*/ 143 w 150"/>
                <a:gd name="T51" fmla="*/ 95 h 151"/>
                <a:gd name="T52" fmla="*/ 144 w 150"/>
                <a:gd name="T53" fmla="*/ 86 h 151"/>
                <a:gd name="T54" fmla="*/ 148 w 150"/>
                <a:gd name="T55" fmla="*/ 75 h 151"/>
                <a:gd name="T56" fmla="*/ 148 w 150"/>
                <a:gd name="T57" fmla="*/ 65 h 151"/>
                <a:gd name="T58" fmla="*/ 148 w 150"/>
                <a:gd name="T59" fmla="*/ 54 h 151"/>
                <a:gd name="T60" fmla="*/ 144 w 150"/>
                <a:gd name="T61" fmla="*/ 44 h 151"/>
                <a:gd name="T62" fmla="*/ 143 w 150"/>
                <a:gd name="T63" fmla="*/ 35 h 151"/>
                <a:gd name="T64" fmla="*/ 137 w 150"/>
                <a:gd name="T65" fmla="*/ 27 h 151"/>
                <a:gd name="T66" fmla="*/ 127 w 150"/>
                <a:gd name="T67" fmla="*/ 19 h 151"/>
                <a:gd name="T68" fmla="*/ 116 w 150"/>
                <a:gd name="T69" fmla="*/ 12 h 151"/>
                <a:gd name="T70" fmla="*/ 105 w 150"/>
                <a:gd name="T71" fmla="*/ 4 h 151"/>
                <a:gd name="T72" fmla="*/ 95 w 150"/>
                <a:gd name="T73" fmla="*/ 2 h 151"/>
                <a:gd name="T74" fmla="*/ 84 w 150"/>
                <a:gd name="T75" fmla="*/ 2 h 151"/>
                <a:gd name="T76" fmla="*/ 68 w 150"/>
                <a:gd name="T77" fmla="*/ 0 h 151"/>
                <a:gd name="T78" fmla="*/ 53 w 150"/>
                <a:gd name="T79" fmla="*/ 2 h 151"/>
                <a:gd name="T80" fmla="*/ 46 w 150"/>
                <a:gd name="T81" fmla="*/ 4 h 151"/>
                <a:gd name="T82" fmla="*/ 38 w 150"/>
                <a:gd name="T83" fmla="*/ 6 h 151"/>
                <a:gd name="T84" fmla="*/ 38 w 150"/>
                <a:gd name="T85" fmla="*/ 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51">
                  <a:moveTo>
                    <a:pt x="38" y="8"/>
                  </a:moveTo>
                  <a:lnTo>
                    <a:pt x="32" y="14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5" y="27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4" y="42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103"/>
                  </a:lnTo>
                  <a:lnTo>
                    <a:pt x="8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2"/>
                  </a:lnTo>
                  <a:lnTo>
                    <a:pt x="21" y="126"/>
                  </a:lnTo>
                  <a:lnTo>
                    <a:pt x="25" y="130"/>
                  </a:lnTo>
                  <a:lnTo>
                    <a:pt x="30" y="132"/>
                  </a:lnTo>
                  <a:lnTo>
                    <a:pt x="34" y="135"/>
                  </a:lnTo>
                  <a:lnTo>
                    <a:pt x="38" y="139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5"/>
                  </a:lnTo>
                  <a:lnTo>
                    <a:pt x="59" y="147"/>
                  </a:lnTo>
                  <a:lnTo>
                    <a:pt x="65" y="151"/>
                  </a:lnTo>
                  <a:lnTo>
                    <a:pt x="70" y="151"/>
                  </a:lnTo>
                  <a:lnTo>
                    <a:pt x="74" y="151"/>
                  </a:lnTo>
                  <a:lnTo>
                    <a:pt x="80" y="151"/>
                  </a:lnTo>
                  <a:lnTo>
                    <a:pt x="86" y="151"/>
                  </a:lnTo>
                  <a:lnTo>
                    <a:pt x="91" y="149"/>
                  </a:lnTo>
                  <a:lnTo>
                    <a:pt x="95" y="147"/>
                  </a:lnTo>
                  <a:lnTo>
                    <a:pt x="101" y="145"/>
                  </a:lnTo>
                  <a:lnTo>
                    <a:pt x="105" y="143"/>
                  </a:lnTo>
                  <a:lnTo>
                    <a:pt x="110" y="139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2" y="130"/>
                  </a:lnTo>
                  <a:lnTo>
                    <a:pt x="125" y="126"/>
                  </a:lnTo>
                  <a:lnTo>
                    <a:pt x="129" y="122"/>
                  </a:lnTo>
                  <a:lnTo>
                    <a:pt x="133" y="116"/>
                  </a:lnTo>
                  <a:lnTo>
                    <a:pt x="137" y="111"/>
                  </a:lnTo>
                  <a:lnTo>
                    <a:pt x="139" y="107"/>
                  </a:lnTo>
                  <a:lnTo>
                    <a:pt x="141" y="103"/>
                  </a:lnTo>
                  <a:lnTo>
                    <a:pt x="143" y="95"/>
                  </a:lnTo>
                  <a:lnTo>
                    <a:pt x="144" y="92"/>
                  </a:lnTo>
                  <a:lnTo>
                    <a:pt x="144" y="86"/>
                  </a:lnTo>
                  <a:lnTo>
                    <a:pt x="146" y="82"/>
                  </a:lnTo>
                  <a:lnTo>
                    <a:pt x="148" y="75"/>
                  </a:lnTo>
                  <a:lnTo>
                    <a:pt x="150" y="71"/>
                  </a:lnTo>
                  <a:lnTo>
                    <a:pt x="148" y="65"/>
                  </a:lnTo>
                  <a:lnTo>
                    <a:pt x="148" y="59"/>
                  </a:lnTo>
                  <a:lnTo>
                    <a:pt x="148" y="54"/>
                  </a:lnTo>
                  <a:lnTo>
                    <a:pt x="146" y="50"/>
                  </a:lnTo>
                  <a:lnTo>
                    <a:pt x="144" y="44"/>
                  </a:lnTo>
                  <a:lnTo>
                    <a:pt x="144" y="38"/>
                  </a:lnTo>
                  <a:lnTo>
                    <a:pt x="143" y="35"/>
                  </a:lnTo>
                  <a:lnTo>
                    <a:pt x="139" y="33"/>
                  </a:lnTo>
                  <a:lnTo>
                    <a:pt x="137" y="27"/>
                  </a:lnTo>
                  <a:lnTo>
                    <a:pt x="133" y="21"/>
                  </a:lnTo>
                  <a:lnTo>
                    <a:pt x="127" y="19"/>
                  </a:lnTo>
                  <a:lnTo>
                    <a:pt x="125" y="18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53" y="2"/>
                  </a:lnTo>
                  <a:lnTo>
                    <a:pt x="49" y="4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0" name="Freeform 88"/>
            <p:cNvSpPr>
              <a:spLocks/>
            </p:cNvSpPr>
            <p:nvPr/>
          </p:nvSpPr>
          <p:spPr bwMode="auto">
            <a:xfrm>
              <a:off x="2870" y="2282"/>
              <a:ext cx="27" cy="37"/>
            </a:xfrm>
            <a:custGeom>
              <a:avLst/>
              <a:gdLst>
                <a:gd name="T0" fmla="*/ 30 w 53"/>
                <a:gd name="T1" fmla="*/ 0 h 74"/>
                <a:gd name="T2" fmla="*/ 23 w 53"/>
                <a:gd name="T3" fmla="*/ 2 h 74"/>
                <a:gd name="T4" fmla="*/ 17 w 53"/>
                <a:gd name="T5" fmla="*/ 4 h 74"/>
                <a:gd name="T6" fmla="*/ 9 w 53"/>
                <a:gd name="T7" fmla="*/ 9 h 74"/>
                <a:gd name="T8" fmla="*/ 8 w 53"/>
                <a:gd name="T9" fmla="*/ 17 h 74"/>
                <a:gd name="T10" fmla="*/ 2 w 53"/>
                <a:gd name="T11" fmla="*/ 23 h 74"/>
                <a:gd name="T12" fmla="*/ 0 w 53"/>
                <a:gd name="T13" fmla="*/ 32 h 74"/>
                <a:gd name="T14" fmla="*/ 2 w 53"/>
                <a:gd name="T15" fmla="*/ 40 h 74"/>
                <a:gd name="T16" fmla="*/ 6 w 53"/>
                <a:gd name="T17" fmla="*/ 47 h 74"/>
                <a:gd name="T18" fmla="*/ 9 w 53"/>
                <a:gd name="T19" fmla="*/ 55 h 74"/>
                <a:gd name="T20" fmla="*/ 13 w 53"/>
                <a:gd name="T21" fmla="*/ 61 h 74"/>
                <a:gd name="T22" fmla="*/ 19 w 53"/>
                <a:gd name="T23" fmla="*/ 64 h 74"/>
                <a:gd name="T24" fmla="*/ 23 w 53"/>
                <a:gd name="T25" fmla="*/ 70 h 74"/>
                <a:gd name="T26" fmla="*/ 28 w 53"/>
                <a:gd name="T27" fmla="*/ 74 h 74"/>
                <a:gd name="T28" fmla="*/ 30 w 53"/>
                <a:gd name="T29" fmla="*/ 74 h 74"/>
                <a:gd name="T30" fmla="*/ 28 w 53"/>
                <a:gd name="T31" fmla="*/ 70 h 74"/>
                <a:gd name="T32" fmla="*/ 27 w 53"/>
                <a:gd name="T33" fmla="*/ 64 h 74"/>
                <a:gd name="T34" fmla="*/ 25 w 53"/>
                <a:gd name="T35" fmla="*/ 59 h 74"/>
                <a:gd name="T36" fmla="*/ 25 w 53"/>
                <a:gd name="T37" fmla="*/ 53 h 74"/>
                <a:gd name="T38" fmla="*/ 23 w 53"/>
                <a:gd name="T39" fmla="*/ 45 h 74"/>
                <a:gd name="T40" fmla="*/ 23 w 53"/>
                <a:gd name="T41" fmla="*/ 40 h 74"/>
                <a:gd name="T42" fmla="*/ 23 w 53"/>
                <a:gd name="T43" fmla="*/ 32 h 74"/>
                <a:gd name="T44" fmla="*/ 27 w 53"/>
                <a:gd name="T45" fmla="*/ 28 h 74"/>
                <a:gd name="T46" fmla="*/ 30 w 53"/>
                <a:gd name="T47" fmla="*/ 23 h 74"/>
                <a:gd name="T48" fmla="*/ 32 w 53"/>
                <a:gd name="T49" fmla="*/ 19 h 74"/>
                <a:gd name="T50" fmla="*/ 36 w 53"/>
                <a:gd name="T51" fmla="*/ 13 h 74"/>
                <a:gd name="T52" fmla="*/ 42 w 53"/>
                <a:gd name="T53" fmla="*/ 9 h 74"/>
                <a:gd name="T54" fmla="*/ 46 w 53"/>
                <a:gd name="T55" fmla="*/ 4 h 74"/>
                <a:gd name="T56" fmla="*/ 49 w 53"/>
                <a:gd name="T57" fmla="*/ 2 h 74"/>
                <a:gd name="T58" fmla="*/ 51 w 53"/>
                <a:gd name="T59" fmla="*/ 0 h 74"/>
                <a:gd name="T60" fmla="*/ 53 w 53"/>
                <a:gd name="T61" fmla="*/ 0 h 74"/>
                <a:gd name="T62" fmla="*/ 30 w 53"/>
                <a:gd name="T63" fmla="*/ 0 h 74"/>
                <a:gd name="T64" fmla="*/ 30 w 53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4">
                  <a:moveTo>
                    <a:pt x="30" y="0"/>
                  </a:moveTo>
                  <a:lnTo>
                    <a:pt x="23" y="2"/>
                  </a:lnTo>
                  <a:lnTo>
                    <a:pt x="17" y="4"/>
                  </a:lnTo>
                  <a:lnTo>
                    <a:pt x="9" y="9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6" y="47"/>
                  </a:lnTo>
                  <a:lnTo>
                    <a:pt x="9" y="55"/>
                  </a:lnTo>
                  <a:lnTo>
                    <a:pt x="13" y="61"/>
                  </a:lnTo>
                  <a:lnTo>
                    <a:pt x="19" y="64"/>
                  </a:lnTo>
                  <a:lnTo>
                    <a:pt x="23" y="70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28" y="70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25" y="53"/>
                  </a:lnTo>
                  <a:lnTo>
                    <a:pt x="23" y="45"/>
                  </a:lnTo>
                  <a:lnTo>
                    <a:pt x="23" y="40"/>
                  </a:lnTo>
                  <a:lnTo>
                    <a:pt x="23" y="32"/>
                  </a:lnTo>
                  <a:lnTo>
                    <a:pt x="27" y="28"/>
                  </a:lnTo>
                  <a:lnTo>
                    <a:pt x="30" y="23"/>
                  </a:lnTo>
                  <a:lnTo>
                    <a:pt x="32" y="19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1" name="Freeform 89"/>
            <p:cNvSpPr>
              <a:spLocks/>
            </p:cNvSpPr>
            <p:nvPr/>
          </p:nvSpPr>
          <p:spPr bwMode="auto">
            <a:xfrm>
              <a:off x="2832" y="2206"/>
              <a:ext cx="27" cy="38"/>
            </a:xfrm>
            <a:custGeom>
              <a:avLst/>
              <a:gdLst>
                <a:gd name="T0" fmla="*/ 28 w 53"/>
                <a:gd name="T1" fmla="*/ 0 h 76"/>
                <a:gd name="T2" fmla="*/ 21 w 53"/>
                <a:gd name="T3" fmla="*/ 2 h 76"/>
                <a:gd name="T4" fmla="*/ 15 w 53"/>
                <a:gd name="T5" fmla="*/ 7 h 76"/>
                <a:gd name="T6" fmla="*/ 11 w 53"/>
                <a:gd name="T7" fmla="*/ 13 h 76"/>
                <a:gd name="T8" fmla="*/ 6 w 53"/>
                <a:gd name="T9" fmla="*/ 21 h 76"/>
                <a:gd name="T10" fmla="*/ 2 w 53"/>
                <a:gd name="T11" fmla="*/ 28 h 76"/>
                <a:gd name="T12" fmla="*/ 0 w 53"/>
                <a:gd name="T13" fmla="*/ 34 h 76"/>
                <a:gd name="T14" fmla="*/ 0 w 53"/>
                <a:gd name="T15" fmla="*/ 42 h 76"/>
                <a:gd name="T16" fmla="*/ 4 w 53"/>
                <a:gd name="T17" fmla="*/ 49 h 76"/>
                <a:gd name="T18" fmla="*/ 8 w 53"/>
                <a:gd name="T19" fmla="*/ 57 h 76"/>
                <a:gd name="T20" fmla="*/ 13 w 53"/>
                <a:gd name="T21" fmla="*/ 63 h 76"/>
                <a:gd name="T22" fmla="*/ 15 w 53"/>
                <a:gd name="T23" fmla="*/ 68 h 76"/>
                <a:gd name="T24" fmla="*/ 19 w 53"/>
                <a:gd name="T25" fmla="*/ 72 h 76"/>
                <a:gd name="T26" fmla="*/ 27 w 53"/>
                <a:gd name="T27" fmla="*/ 76 h 76"/>
                <a:gd name="T28" fmla="*/ 28 w 53"/>
                <a:gd name="T29" fmla="*/ 74 h 76"/>
                <a:gd name="T30" fmla="*/ 27 w 53"/>
                <a:gd name="T31" fmla="*/ 70 h 76"/>
                <a:gd name="T32" fmla="*/ 25 w 53"/>
                <a:gd name="T33" fmla="*/ 66 h 76"/>
                <a:gd name="T34" fmla="*/ 23 w 53"/>
                <a:gd name="T35" fmla="*/ 63 h 76"/>
                <a:gd name="T36" fmla="*/ 23 w 53"/>
                <a:gd name="T37" fmla="*/ 55 h 76"/>
                <a:gd name="T38" fmla="*/ 21 w 53"/>
                <a:gd name="T39" fmla="*/ 49 h 76"/>
                <a:gd name="T40" fmla="*/ 21 w 53"/>
                <a:gd name="T41" fmla="*/ 42 h 76"/>
                <a:gd name="T42" fmla="*/ 23 w 53"/>
                <a:gd name="T43" fmla="*/ 36 h 76"/>
                <a:gd name="T44" fmla="*/ 25 w 53"/>
                <a:gd name="T45" fmla="*/ 30 h 76"/>
                <a:gd name="T46" fmla="*/ 28 w 53"/>
                <a:gd name="T47" fmla="*/ 24 h 76"/>
                <a:gd name="T48" fmla="*/ 32 w 53"/>
                <a:gd name="T49" fmla="*/ 21 h 76"/>
                <a:gd name="T50" fmla="*/ 36 w 53"/>
                <a:gd name="T51" fmla="*/ 15 h 76"/>
                <a:gd name="T52" fmla="*/ 42 w 53"/>
                <a:gd name="T53" fmla="*/ 11 h 76"/>
                <a:gd name="T54" fmla="*/ 44 w 53"/>
                <a:gd name="T55" fmla="*/ 7 h 76"/>
                <a:gd name="T56" fmla="*/ 49 w 53"/>
                <a:gd name="T57" fmla="*/ 4 h 76"/>
                <a:gd name="T58" fmla="*/ 51 w 53"/>
                <a:gd name="T59" fmla="*/ 2 h 76"/>
                <a:gd name="T60" fmla="*/ 53 w 53"/>
                <a:gd name="T61" fmla="*/ 2 h 76"/>
                <a:gd name="T62" fmla="*/ 28 w 53"/>
                <a:gd name="T63" fmla="*/ 0 h 76"/>
                <a:gd name="T64" fmla="*/ 28 w 53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6">
                  <a:moveTo>
                    <a:pt x="28" y="0"/>
                  </a:moveTo>
                  <a:lnTo>
                    <a:pt x="21" y="2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9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15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28" y="74"/>
                  </a:lnTo>
                  <a:lnTo>
                    <a:pt x="27" y="70"/>
                  </a:lnTo>
                  <a:lnTo>
                    <a:pt x="25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1" y="49"/>
                  </a:lnTo>
                  <a:lnTo>
                    <a:pt x="21" y="42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28" y="24"/>
                  </a:lnTo>
                  <a:lnTo>
                    <a:pt x="32" y="21"/>
                  </a:lnTo>
                  <a:lnTo>
                    <a:pt x="36" y="15"/>
                  </a:lnTo>
                  <a:lnTo>
                    <a:pt x="42" y="11"/>
                  </a:lnTo>
                  <a:lnTo>
                    <a:pt x="44" y="7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2" name="Freeform 90"/>
            <p:cNvSpPr>
              <a:spLocks/>
            </p:cNvSpPr>
            <p:nvPr/>
          </p:nvSpPr>
          <p:spPr bwMode="auto">
            <a:xfrm>
              <a:off x="2923" y="2152"/>
              <a:ext cx="25" cy="38"/>
            </a:xfrm>
            <a:custGeom>
              <a:avLst/>
              <a:gdLst>
                <a:gd name="T0" fmla="*/ 27 w 50"/>
                <a:gd name="T1" fmla="*/ 0 h 76"/>
                <a:gd name="T2" fmla="*/ 21 w 50"/>
                <a:gd name="T3" fmla="*/ 4 h 76"/>
                <a:gd name="T4" fmla="*/ 14 w 50"/>
                <a:gd name="T5" fmla="*/ 8 h 76"/>
                <a:gd name="T6" fmla="*/ 8 w 50"/>
                <a:gd name="T7" fmla="*/ 14 h 76"/>
                <a:gd name="T8" fmla="*/ 4 w 50"/>
                <a:gd name="T9" fmla="*/ 21 h 76"/>
                <a:gd name="T10" fmla="*/ 2 w 50"/>
                <a:gd name="T11" fmla="*/ 29 h 76"/>
                <a:gd name="T12" fmla="*/ 0 w 50"/>
                <a:gd name="T13" fmla="*/ 37 h 76"/>
                <a:gd name="T14" fmla="*/ 0 w 50"/>
                <a:gd name="T15" fmla="*/ 44 h 76"/>
                <a:gd name="T16" fmla="*/ 2 w 50"/>
                <a:gd name="T17" fmla="*/ 52 h 76"/>
                <a:gd name="T18" fmla="*/ 8 w 50"/>
                <a:gd name="T19" fmla="*/ 57 h 76"/>
                <a:gd name="T20" fmla="*/ 12 w 50"/>
                <a:gd name="T21" fmla="*/ 65 h 76"/>
                <a:gd name="T22" fmla="*/ 17 w 50"/>
                <a:gd name="T23" fmla="*/ 69 h 76"/>
                <a:gd name="T24" fmla="*/ 21 w 50"/>
                <a:gd name="T25" fmla="*/ 75 h 76"/>
                <a:gd name="T26" fmla="*/ 25 w 50"/>
                <a:gd name="T27" fmla="*/ 76 h 76"/>
                <a:gd name="T28" fmla="*/ 27 w 50"/>
                <a:gd name="T29" fmla="*/ 76 h 76"/>
                <a:gd name="T30" fmla="*/ 25 w 50"/>
                <a:gd name="T31" fmla="*/ 73 h 76"/>
                <a:gd name="T32" fmla="*/ 23 w 50"/>
                <a:gd name="T33" fmla="*/ 67 h 76"/>
                <a:gd name="T34" fmla="*/ 23 w 50"/>
                <a:gd name="T35" fmla="*/ 63 h 76"/>
                <a:gd name="T36" fmla="*/ 23 w 50"/>
                <a:gd name="T37" fmla="*/ 57 h 76"/>
                <a:gd name="T38" fmla="*/ 21 w 50"/>
                <a:gd name="T39" fmla="*/ 50 h 76"/>
                <a:gd name="T40" fmla="*/ 21 w 50"/>
                <a:gd name="T41" fmla="*/ 44 h 76"/>
                <a:gd name="T42" fmla="*/ 23 w 50"/>
                <a:gd name="T43" fmla="*/ 37 h 76"/>
                <a:gd name="T44" fmla="*/ 25 w 50"/>
                <a:gd name="T45" fmla="*/ 33 h 76"/>
                <a:gd name="T46" fmla="*/ 27 w 50"/>
                <a:gd name="T47" fmla="*/ 27 h 76"/>
                <a:gd name="T48" fmla="*/ 31 w 50"/>
                <a:gd name="T49" fmla="*/ 23 h 76"/>
                <a:gd name="T50" fmla="*/ 36 w 50"/>
                <a:gd name="T51" fmla="*/ 18 h 76"/>
                <a:gd name="T52" fmla="*/ 38 w 50"/>
                <a:gd name="T53" fmla="*/ 14 h 76"/>
                <a:gd name="T54" fmla="*/ 42 w 50"/>
                <a:gd name="T55" fmla="*/ 8 h 76"/>
                <a:gd name="T56" fmla="*/ 46 w 50"/>
                <a:gd name="T57" fmla="*/ 4 h 76"/>
                <a:gd name="T58" fmla="*/ 48 w 50"/>
                <a:gd name="T59" fmla="*/ 4 h 76"/>
                <a:gd name="T60" fmla="*/ 50 w 50"/>
                <a:gd name="T61" fmla="*/ 4 h 76"/>
                <a:gd name="T62" fmla="*/ 27 w 50"/>
                <a:gd name="T63" fmla="*/ 0 h 76"/>
                <a:gd name="T64" fmla="*/ 27 w 5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6">
                  <a:moveTo>
                    <a:pt x="27" y="0"/>
                  </a:move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7"/>
                  </a:lnTo>
                  <a:lnTo>
                    <a:pt x="12" y="65"/>
                  </a:lnTo>
                  <a:lnTo>
                    <a:pt x="17" y="69"/>
                  </a:lnTo>
                  <a:lnTo>
                    <a:pt x="21" y="75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5" y="73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3" y="57"/>
                  </a:lnTo>
                  <a:lnTo>
                    <a:pt x="21" y="50"/>
                  </a:lnTo>
                  <a:lnTo>
                    <a:pt x="21" y="44"/>
                  </a:lnTo>
                  <a:lnTo>
                    <a:pt x="23" y="37"/>
                  </a:lnTo>
                  <a:lnTo>
                    <a:pt x="25" y="33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8" y="14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3" name="Freeform 91"/>
            <p:cNvSpPr>
              <a:spLocks/>
            </p:cNvSpPr>
            <p:nvPr/>
          </p:nvSpPr>
          <p:spPr bwMode="auto">
            <a:xfrm>
              <a:off x="3000" y="2192"/>
              <a:ext cx="25" cy="38"/>
            </a:xfrm>
            <a:custGeom>
              <a:avLst/>
              <a:gdLst>
                <a:gd name="T0" fmla="*/ 27 w 50"/>
                <a:gd name="T1" fmla="*/ 0 h 76"/>
                <a:gd name="T2" fmla="*/ 21 w 50"/>
                <a:gd name="T3" fmla="*/ 2 h 76"/>
                <a:gd name="T4" fmla="*/ 14 w 50"/>
                <a:gd name="T5" fmla="*/ 8 h 76"/>
                <a:gd name="T6" fmla="*/ 10 w 50"/>
                <a:gd name="T7" fmla="*/ 14 h 76"/>
                <a:gd name="T8" fmla="*/ 4 w 50"/>
                <a:gd name="T9" fmla="*/ 19 h 76"/>
                <a:gd name="T10" fmla="*/ 2 w 50"/>
                <a:gd name="T11" fmla="*/ 27 h 76"/>
                <a:gd name="T12" fmla="*/ 0 w 50"/>
                <a:gd name="T13" fmla="*/ 34 h 76"/>
                <a:gd name="T14" fmla="*/ 0 w 50"/>
                <a:gd name="T15" fmla="*/ 42 h 76"/>
                <a:gd name="T16" fmla="*/ 4 w 50"/>
                <a:gd name="T17" fmla="*/ 52 h 76"/>
                <a:gd name="T18" fmla="*/ 8 w 50"/>
                <a:gd name="T19" fmla="*/ 57 h 76"/>
                <a:gd name="T20" fmla="*/ 12 w 50"/>
                <a:gd name="T21" fmla="*/ 63 h 76"/>
                <a:gd name="T22" fmla="*/ 15 w 50"/>
                <a:gd name="T23" fmla="*/ 69 h 76"/>
                <a:gd name="T24" fmla="*/ 19 w 50"/>
                <a:gd name="T25" fmla="*/ 72 h 76"/>
                <a:gd name="T26" fmla="*/ 25 w 50"/>
                <a:gd name="T27" fmla="*/ 76 h 76"/>
                <a:gd name="T28" fmla="*/ 27 w 50"/>
                <a:gd name="T29" fmla="*/ 74 h 76"/>
                <a:gd name="T30" fmla="*/ 25 w 50"/>
                <a:gd name="T31" fmla="*/ 72 h 76"/>
                <a:gd name="T32" fmla="*/ 23 w 50"/>
                <a:gd name="T33" fmla="*/ 69 h 76"/>
                <a:gd name="T34" fmla="*/ 23 w 50"/>
                <a:gd name="T35" fmla="*/ 61 h 76"/>
                <a:gd name="T36" fmla="*/ 23 w 50"/>
                <a:gd name="T37" fmla="*/ 57 h 76"/>
                <a:gd name="T38" fmla="*/ 21 w 50"/>
                <a:gd name="T39" fmla="*/ 50 h 76"/>
                <a:gd name="T40" fmla="*/ 21 w 50"/>
                <a:gd name="T41" fmla="*/ 42 h 76"/>
                <a:gd name="T42" fmla="*/ 21 w 50"/>
                <a:gd name="T43" fmla="*/ 36 h 76"/>
                <a:gd name="T44" fmla="*/ 23 w 50"/>
                <a:gd name="T45" fmla="*/ 31 h 76"/>
                <a:gd name="T46" fmla="*/ 27 w 50"/>
                <a:gd name="T47" fmla="*/ 27 h 76"/>
                <a:gd name="T48" fmla="*/ 31 w 50"/>
                <a:gd name="T49" fmla="*/ 21 h 76"/>
                <a:gd name="T50" fmla="*/ 34 w 50"/>
                <a:gd name="T51" fmla="*/ 15 h 76"/>
                <a:gd name="T52" fmla="*/ 40 w 50"/>
                <a:gd name="T53" fmla="*/ 12 h 76"/>
                <a:gd name="T54" fmla="*/ 44 w 50"/>
                <a:gd name="T55" fmla="*/ 8 h 76"/>
                <a:gd name="T56" fmla="*/ 46 w 50"/>
                <a:gd name="T57" fmla="*/ 6 h 76"/>
                <a:gd name="T58" fmla="*/ 48 w 50"/>
                <a:gd name="T59" fmla="*/ 2 h 76"/>
                <a:gd name="T60" fmla="*/ 50 w 50"/>
                <a:gd name="T61" fmla="*/ 2 h 76"/>
                <a:gd name="T62" fmla="*/ 27 w 50"/>
                <a:gd name="T63" fmla="*/ 0 h 76"/>
                <a:gd name="T64" fmla="*/ 27 w 5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6">
                  <a:moveTo>
                    <a:pt x="27" y="0"/>
                  </a:moveTo>
                  <a:lnTo>
                    <a:pt x="21" y="2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2" y="63"/>
                  </a:lnTo>
                  <a:lnTo>
                    <a:pt x="15" y="69"/>
                  </a:lnTo>
                  <a:lnTo>
                    <a:pt x="19" y="72"/>
                  </a:lnTo>
                  <a:lnTo>
                    <a:pt x="25" y="76"/>
                  </a:lnTo>
                  <a:lnTo>
                    <a:pt x="27" y="74"/>
                  </a:lnTo>
                  <a:lnTo>
                    <a:pt x="25" y="72"/>
                  </a:lnTo>
                  <a:lnTo>
                    <a:pt x="23" y="69"/>
                  </a:lnTo>
                  <a:lnTo>
                    <a:pt x="23" y="61"/>
                  </a:lnTo>
                  <a:lnTo>
                    <a:pt x="23" y="57"/>
                  </a:lnTo>
                  <a:lnTo>
                    <a:pt x="21" y="50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4" y="15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4" name="Freeform 92"/>
            <p:cNvSpPr>
              <a:spLocks/>
            </p:cNvSpPr>
            <p:nvPr/>
          </p:nvSpPr>
          <p:spPr bwMode="auto">
            <a:xfrm>
              <a:off x="2974" y="2273"/>
              <a:ext cx="25" cy="38"/>
            </a:xfrm>
            <a:custGeom>
              <a:avLst/>
              <a:gdLst>
                <a:gd name="T0" fmla="*/ 27 w 51"/>
                <a:gd name="T1" fmla="*/ 0 h 76"/>
                <a:gd name="T2" fmla="*/ 21 w 51"/>
                <a:gd name="T3" fmla="*/ 4 h 76"/>
                <a:gd name="T4" fmla="*/ 13 w 51"/>
                <a:gd name="T5" fmla="*/ 7 h 76"/>
                <a:gd name="T6" fmla="*/ 10 w 51"/>
                <a:gd name="T7" fmla="*/ 15 h 76"/>
                <a:gd name="T8" fmla="*/ 6 w 51"/>
                <a:gd name="T9" fmla="*/ 21 h 76"/>
                <a:gd name="T10" fmla="*/ 2 w 51"/>
                <a:gd name="T11" fmla="*/ 26 h 76"/>
                <a:gd name="T12" fmla="*/ 0 w 51"/>
                <a:gd name="T13" fmla="*/ 36 h 76"/>
                <a:gd name="T14" fmla="*/ 0 w 51"/>
                <a:gd name="T15" fmla="*/ 43 h 76"/>
                <a:gd name="T16" fmla="*/ 4 w 51"/>
                <a:gd name="T17" fmla="*/ 51 h 76"/>
                <a:gd name="T18" fmla="*/ 8 w 51"/>
                <a:gd name="T19" fmla="*/ 59 h 76"/>
                <a:gd name="T20" fmla="*/ 11 w 51"/>
                <a:gd name="T21" fmla="*/ 64 h 76"/>
                <a:gd name="T22" fmla="*/ 13 w 51"/>
                <a:gd name="T23" fmla="*/ 68 h 76"/>
                <a:gd name="T24" fmla="*/ 19 w 51"/>
                <a:gd name="T25" fmla="*/ 72 h 76"/>
                <a:gd name="T26" fmla="*/ 25 w 51"/>
                <a:gd name="T27" fmla="*/ 76 h 76"/>
                <a:gd name="T28" fmla="*/ 27 w 51"/>
                <a:gd name="T29" fmla="*/ 76 h 76"/>
                <a:gd name="T30" fmla="*/ 25 w 51"/>
                <a:gd name="T31" fmla="*/ 72 h 76"/>
                <a:gd name="T32" fmla="*/ 25 w 51"/>
                <a:gd name="T33" fmla="*/ 68 h 76"/>
                <a:gd name="T34" fmla="*/ 23 w 51"/>
                <a:gd name="T35" fmla="*/ 62 h 76"/>
                <a:gd name="T36" fmla="*/ 23 w 51"/>
                <a:gd name="T37" fmla="*/ 57 h 76"/>
                <a:gd name="T38" fmla="*/ 21 w 51"/>
                <a:gd name="T39" fmla="*/ 49 h 76"/>
                <a:gd name="T40" fmla="*/ 21 w 51"/>
                <a:gd name="T41" fmla="*/ 43 h 76"/>
                <a:gd name="T42" fmla="*/ 23 w 51"/>
                <a:gd name="T43" fmla="*/ 36 h 76"/>
                <a:gd name="T44" fmla="*/ 25 w 51"/>
                <a:gd name="T45" fmla="*/ 30 h 76"/>
                <a:gd name="T46" fmla="*/ 27 w 51"/>
                <a:gd name="T47" fmla="*/ 26 h 76"/>
                <a:gd name="T48" fmla="*/ 30 w 51"/>
                <a:gd name="T49" fmla="*/ 21 h 76"/>
                <a:gd name="T50" fmla="*/ 34 w 51"/>
                <a:gd name="T51" fmla="*/ 17 h 76"/>
                <a:gd name="T52" fmla="*/ 40 w 51"/>
                <a:gd name="T53" fmla="*/ 11 h 76"/>
                <a:gd name="T54" fmla="*/ 48 w 51"/>
                <a:gd name="T55" fmla="*/ 5 h 76"/>
                <a:gd name="T56" fmla="*/ 51 w 51"/>
                <a:gd name="T57" fmla="*/ 2 h 76"/>
                <a:gd name="T58" fmla="*/ 27 w 51"/>
                <a:gd name="T59" fmla="*/ 0 h 76"/>
                <a:gd name="T60" fmla="*/ 27 w 51"/>
                <a:gd name="T6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76">
                  <a:moveTo>
                    <a:pt x="27" y="0"/>
                  </a:moveTo>
                  <a:lnTo>
                    <a:pt x="21" y="4"/>
                  </a:lnTo>
                  <a:lnTo>
                    <a:pt x="13" y="7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51"/>
                  </a:lnTo>
                  <a:lnTo>
                    <a:pt x="8" y="59"/>
                  </a:lnTo>
                  <a:lnTo>
                    <a:pt x="11" y="64"/>
                  </a:lnTo>
                  <a:lnTo>
                    <a:pt x="13" y="68"/>
                  </a:lnTo>
                  <a:lnTo>
                    <a:pt x="19" y="72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5" y="72"/>
                  </a:lnTo>
                  <a:lnTo>
                    <a:pt x="25" y="68"/>
                  </a:lnTo>
                  <a:lnTo>
                    <a:pt x="23" y="62"/>
                  </a:lnTo>
                  <a:lnTo>
                    <a:pt x="23" y="57"/>
                  </a:lnTo>
                  <a:lnTo>
                    <a:pt x="21" y="49"/>
                  </a:lnTo>
                  <a:lnTo>
                    <a:pt x="21" y="43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27" y="26"/>
                  </a:lnTo>
                  <a:lnTo>
                    <a:pt x="30" y="21"/>
                  </a:lnTo>
                  <a:lnTo>
                    <a:pt x="34" y="17"/>
                  </a:lnTo>
                  <a:lnTo>
                    <a:pt x="40" y="11"/>
                  </a:lnTo>
                  <a:lnTo>
                    <a:pt x="48" y="5"/>
                  </a:lnTo>
                  <a:lnTo>
                    <a:pt x="51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5" name="Freeform 93"/>
            <p:cNvSpPr>
              <a:spLocks/>
            </p:cNvSpPr>
            <p:nvPr/>
          </p:nvSpPr>
          <p:spPr bwMode="auto">
            <a:xfrm>
              <a:off x="2949" y="2506"/>
              <a:ext cx="14" cy="118"/>
            </a:xfrm>
            <a:custGeom>
              <a:avLst/>
              <a:gdLst>
                <a:gd name="T0" fmla="*/ 3 w 28"/>
                <a:gd name="T1" fmla="*/ 48 h 236"/>
                <a:gd name="T2" fmla="*/ 2 w 28"/>
                <a:gd name="T3" fmla="*/ 61 h 236"/>
                <a:gd name="T4" fmla="*/ 0 w 28"/>
                <a:gd name="T5" fmla="*/ 77 h 236"/>
                <a:gd name="T6" fmla="*/ 0 w 28"/>
                <a:gd name="T7" fmla="*/ 90 h 236"/>
                <a:gd name="T8" fmla="*/ 0 w 28"/>
                <a:gd name="T9" fmla="*/ 99 h 236"/>
                <a:gd name="T10" fmla="*/ 2 w 28"/>
                <a:gd name="T11" fmla="*/ 109 h 236"/>
                <a:gd name="T12" fmla="*/ 2 w 28"/>
                <a:gd name="T13" fmla="*/ 118 h 236"/>
                <a:gd name="T14" fmla="*/ 3 w 28"/>
                <a:gd name="T15" fmla="*/ 126 h 236"/>
                <a:gd name="T16" fmla="*/ 3 w 28"/>
                <a:gd name="T17" fmla="*/ 135 h 236"/>
                <a:gd name="T18" fmla="*/ 3 w 28"/>
                <a:gd name="T19" fmla="*/ 143 h 236"/>
                <a:gd name="T20" fmla="*/ 5 w 28"/>
                <a:gd name="T21" fmla="*/ 153 h 236"/>
                <a:gd name="T22" fmla="*/ 7 w 28"/>
                <a:gd name="T23" fmla="*/ 160 h 236"/>
                <a:gd name="T24" fmla="*/ 9 w 28"/>
                <a:gd name="T25" fmla="*/ 172 h 236"/>
                <a:gd name="T26" fmla="*/ 11 w 28"/>
                <a:gd name="T27" fmla="*/ 183 h 236"/>
                <a:gd name="T28" fmla="*/ 13 w 28"/>
                <a:gd name="T29" fmla="*/ 198 h 236"/>
                <a:gd name="T30" fmla="*/ 17 w 28"/>
                <a:gd name="T31" fmla="*/ 210 h 236"/>
                <a:gd name="T32" fmla="*/ 21 w 28"/>
                <a:gd name="T33" fmla="*/ 221 h 236"/>
                <a:gd name="T34" fmla="*/ 24 w 28"/>
                <a:gd name="T35" fmla="*/ 231 h 236"/>
                <a:gd name="T36" fmla="*/ 28 w 28"/>
                <a:gd name="T37" fmla="*/ 236 h 236"/>
                <a:gd name="T38" fmla="*/ 28 w 28"/>
                <a:gd name="T39" fmla="*/ 227 h 236"/>
                <a:gd name="T40" fmla="*/ 26 w 28"/>
                <a:gd name="T41" fmla="*/ 213 h 236"/>
                <a:gd name="T42" fmla="*/ 26 w 28"/>
                <a:gd name="T43" fmla="*/ 206 h 236"/>
                <a:gd name="T44" fmla="*/ 24 w 28"/>
                <a:gd name="T45" fmla="*/ 198 h 236"/>
                <a:gd name="T46" fmla="*/ 24 w 28"/>
                <a:gd name="T47" fmla="*/ 189 h 236"/>
                <a:gd name="T48" fmla="*/ 24 w 28"/>
                <a:gd name="T49" fmla="*/ 177 h 236"/>
                <a:gd name="T50" fmla="*/ 24 w 28"/>
                <a:gd name="T51" fmla="*/ 170 h 236"/>
                <a:gd name="T52" fmla="*/ 24 w 28"/>
                <a:gd name="T53" fmla="*/ 158 h 236"/>
                <a:gd name="T54" fmla="*/ 24 w 28"/>
                <a:gd name="T55" fmla="*/ 149 h 236"/>
                <a:gd name="T56" fmla="*/ 24 w 28"/>
                <a:gd name="T57" fmla="*/ 139 h 236"/>
                <a:gd name="T58" fmla="*/ 24 w 28"/>
                <a:gd name="T59" fmla="*/ 132 h 236"/>
                <a:gd name="T60" fmla="*/ 24 w 28"/>
                <a:gd name="T61" fmla="*/ 120 h 236"/>
                <a:gd name="T62" fmla="*/ 24 w 28"/>
                <a:gd name="T63" fmla="*/ 111 h 236"/>
                <a:gd name="T64" fmla="*/ 24 w 28"/>
                <a:gd name="T65" fmla="*/ 101 h 236"/>
                <a:gd name="T66" fmla="*/ 24 w 28"/>
                <a:gd name="T67" fmla="*/ 86 h 236"/>
                <a:gd name="T68" fmla="*/ 24 w 28"/>
                <a:gd name="T69" fmla="*/ 73 h 236"/>
                <a:gd name="T70" fmla="*/ 24 w 28"/>
                <a:gd name="T71" fmla="*/ 58 h 236"/>
                <a:gd name="T72" fmla="*/ 22 w 28"/>
                <a:gd name="T73" fmla="*/ 40 h 236"/>
                <a:gd name="T74" fmla="*/ 19 w 28"/>
                <a:gd name="T75" fmla="*/ 27 h 236"/>
                <a:gd name="T76" fmla="*/ 17 w 28"/>
                <a:gd name="T77" fmla="*/ 14 h 236"/>
                <a:gd name="T78" fmla="*/ 15 w 28"/>
                <a:gd name="T79" fmla="*/ 4 h 236"/>
                <a:gd name="T80" fmla="*/ 15 w 28"/>
                <a:gd name="T81" fmla="*/ 0 h 236"/>
                <a:gd name="T82" fmla="*/ 5 w 28"/>
                <a:gd name="T83" fmla="*/ 4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236">
                  <a:moveTo>
                    <a:pt x="5" y="42"/>
                  </a:moveTo>
                  <a:lnTo>
                    <a:pt x="3" y="48"/>
                  </a:lnTo>
                  <a:lnTo>
                    <a:pt x="3" y="56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6"/>
                  </a:lnTo>
                  <a:lnTo>
                    <a:pt x="3" y="132"/>
                  </a:lnTo>
                  <a:lnTo>
                    <a:pt x="3" y="135"/>
                  </a:lnTo>
                  <a:lnTo>
                    <a:pt x="3" y="139"/>
                  </a:lnTo>
                  <a:lnTo>
                    <a:pt x="3" y="143"/>
                  </a:lnTo>
                  <a:lnTo>
                    <a:pt x="3" y="149"/>
                  </a:lnTo>
                  <a:lnTo>
                    <a:pt x="5" y="153"/>
                  </a:lnTo>
                  <a:lnTo>
                    <a:pt x="5" y="158"/>
                  </a:lnTo>
                  <a:lnTo>
                    <a:pt x="7" y="160"/>
                  </a:lnTo>
                  <a:lnTo>
                    <a:pt x="7" y="166"/>
                  </a:lnTo>
                  <a:lnTo>
                    <a:pt x="9" y="172"/>
                  </a:lnTo>
                  <a:lnTo>
                    <a:pt x="11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3" y="198"/>
                  </a:lnTo>
                  <a:lnTo>
                    <a:pt x="15" y="204"/>
                  </a:lnTo>
                  <a:lnTo>
                    <a:pt x="17" y="210"/>
                  </a:lnTo>
                  <a:lnTo>
                    <a:pt x="19" y="215"/>
                  </a:lnTo>
                  <a:lnTo>
                    <a:pt x="21" y="221"/>
                  </a:lnTo>
                  <a:lnTo>
                    <a:pt x="22" y="227"/>
                  </a:lnTo>
                  <a:lnTo>
                    <a:pt x="24" y="231"/>
                  </a:lnTo>
                  <a:lnTo>
                    <a:pt x="26" y="236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28" y="227"/>
                  </a:lnTo>
                  <a:lnTo>
                    <a:pt x="26" y="219"/>
                  </a:lnTo>
                  <a:lnTo>
                    <a:pt x="26" y="213"/>
                  </a:lnTo>
                  <a:lnTo>
                    <a:pt x="26" y="212"/>
                  </a:lnTo>
                  <a:lnTo>
                    <a:pt x="26" y="206"/>
                  </a:lnTo>
                  <a:lnTo>
                    <a:pt x="26" y="202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3"/>
                  </a:lnTo>
                  <a:lnTo>
                    <a:pt x="24" y="177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4" y="158"/>
                  </a:lnTo>
                  <a:lnTo>
                    <a:pt x="24" y="153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9"/>
                  </a:lnTo>
                  <a:lnTo>
                    <a:pt x="24" y="135"/>
                  </a:lnTo>
                  <a:lnTo>
                    <a:pt x="24" y="132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24" y="116"/>
                  </a:lnTo>
                  <a:lnTo>
                    <a:pt x="24" y="111"/>
                  </a:lnTo>
                  <a:lnTo>
                    <a:pt x="24" y="109"/>
                  </a:lnTo>
                  <a:lnTo>
                    <a:pt x="24" y="101"/>
                  </a:lnTo>
                  <a:lnTo>
                    <a:pt x="26" y="9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73"/>
                  </a:lnTo>
                  <a:lnTo>
                    <a:pt x="24" y="63"/>
                  </a:lnTo>
                  <a:lnTo>
                    <a:pt x="24" y="58"/>
                  </a:lnTo>
                  <a:lnTo>
                    <a:pt x="22" y="48"/>
                  </a:lnTo>
                  <a:lnTo>
                    <a:pt x="22" y="40"/>
                  </a:lnTo>
                  <a:lnTo>
                    <a:pt x="21" y="35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17" y="14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6" name="Freeform 94"/>
            <p:cNvSpPr>
              <a:spLocks/>
            </p:cNvSpPr>
            <p:nvPr/>
          </p:nvSpPr>
          <p:spPr bwMode="auto">
            <a:xfrm>
              <a:off x="2587" y="2376"/>
              <a:ext cx="68" cy="45"/>
            </a:xfrm>
            <a:custGeom>
              <a:avLst/>
              <a:gdLst>
                <a:gd name="T0" fmla="*/ 136 w 136"/>
                <a:gd name="T1" fmla="*/ 0 h 89"/>
                <a:gd name="T2" fmla="*/ 127 w 136"/>
                <a:gd name="T3" fmla="*/ 0 h 89"/>
                <a:gd name="T4" fmla="*/ 121 w 136"/>
                <a:gd name="T5" fmla="*/ 2 h 89"/>
                <a:gd name="T6" fmla="*/ 114 w 136"/>
                <a:gd name="T7" fmla="*/ 2 h 89"/>
                <a:gd name="T8" fmla="*/ 106 w 136"/>
                <a:gd name="T9" fmla="*/ 6 h 89"/>
                <a:gd name="T10" fmla="*/ 98 w 136"/>
                <a:gd name="T11" fmla="*/ 8 h 89"/>
                <a:gd name="T12" fmla="*/ 93 w 136"/>
                <a:gd name="T13" fmla="*/ 10 h 89"/>
                <a:gd name="T14" fmla="*/ 85 w 136"/>
                <a:gd name="T15" fmla="*/ 13 h 89"/>
                <a:gd name="T16" fmla="*/ 79 w 136"/>
                <a:gd name="T17" fmla="*/ 17 h 89"/>
                <a:gd name="T18" fmla="*/ 74 w 136"/>
                <a:gd name="T19" fmla="*/ 21 h 89"/>
                <a:gd name="T20" fmla="*/ 66 w 136"/>
                <a:gd name="T21" fmla="*/ 25 h 89"/>
                <a:gd name="T22" fmla="*/ 60 w 136"/>
                <a:gd name="T23" fmla="*/ 27 h 89"/>
                <a:gd name="T24" fmla="*/ 53 w 136"/>
                <a:gd name="T25" fmla="*/ 32 h 89"/>
                <a:gd name="T26" fmla="*/ 47 w 136"/>
                <a:gd name="T27" fmla="*/ 38 h 89"/>
                <a:gd name="T28" fmla="*/ 43 w 136"/>
                <a:gd name="T29" fmla="*/ 40 h 89"/>
                <a:gd name="T30" fmla="*/ 38 w 136"/>
                <a:gd name="T31" fmla="*/ 46 h 89"/>
                <a:gd name="T32" fmla="*/ 34 w 136"/>
                <a:gd name="T33" fmla="*/ 49 h 89"/>
                <a:gd name="T34" fmla="*/ 28 w 136"/>
                <a:gd name="T35" fmla="*/ 55 h 89"/>
                <a:gd name="T36" fmla="*/ 24 w 136"/>
                <a:gd name="T37" fmla="*/ 59 h 89"/>
                <a:gd name="T38" fmla="*/ 20 w 136"/>
                <a:gd name="T39" fmla="*/ 61 h 89"/>
                <a:gd name="T40" fmla="*/ 17 w 136"/>
                <a:gd name="T41" fmla="*/ 67 h 89"/>
                <a:gd name="T42" fmla="*/ 9 w 136"/>
                <a:gd name="T43" fmla="*/ 74 h 89"/>
                <a:gd name="T44" fmla="*/ 5 w 136"/>
                <a:gd name="T45" fmla="*/ 80 h 89"/>
                <a:gd name="T46" fmla="*/ 1 w 136"/>
                <a:gd name="T47" fmla="*/ 86 h 89"/>
                <a:gd name="T48" fmla="*/ 0 w 136"/>
                <a:gd name="T49" fmla="*/ 89 h 89"/>
                <a:gd name="T50" fmla="*/ 0 w 136"/>
                <a:gd name="T51" fmla="*/ 89 h 89"/>
                <a:gd name="T52" fmla="*/ 3 w 136"/>
                <a:gd name="T53" fmla="*/ 89 h 89"/>
                <a:gd name="T54" fmla="*/ 7 w 136"/>
                <a:gd name="T55" fmla="*/ 84 h 89"/>
                <a:gd name="T56" fmla="*/ 15 w 136"/>
                <a:gd name="T57" fmla="*/ 78 h 89"/>
                <a:gd name="T58" fmla="*/ 20 w 136"/>
                <a:gd name="T59" fmla="*/ 74 h 89"/>
                <a:gd name="T60" fmla="*/ 26 w 136"/>
                <a:gd name="T61" fmla="*/ 72 h 89"/>
                <a:gd name="T62" fmla="*/ 30 w 136"/>
                <a:gd name="T63" fmla="*/ 68 h 89"/>
                <a:gd name="T64" fmla="*/ 36 w 136"/>
                <a:gd name="T65" fmla="*/ 65 h 89"/>
                <a:gd name="T66" fmla="*/ 41 w 136"/>
                <a:gd name="T67" fmla="*/ 61 h 89"/>
                <a:gd name="T68" fmla="*/ 47 w 136"/>
                <a:gd name="T69" fmla="*/ 57 h 89"/>
                <a:gd name="T70" fmla="*/ 51 w 136"/>
                <a:gd name="T71" fmla="*/ 53 h 89"/>
                <a:gd name="T72" fmla="*/ 59 w 136"/>
                <a:gd name="T73" fmla="*/ 49 h 89"/>
                <a:gd name="T74" fmla="*/ 64 w 136"/>
                <a:gd name="T75" fmla="*/ 48 h 89"/>
                <a:gd name="T76" fmla="*/ 70 w 136"/>
                <a:gd name="T77" fmla="*/ 44 h 89"/>
                <a:gd name="T78" fmla="*/ 74 w 136"/>
                <a:gd name="T79" fmla="*/ 42 h 89"/>
                <a:gd name="T80" fmla="*/ 81 w 136"/>
                <a:gd name="T81" fmla="*/ 40 h 89"/>
                <a:gd name="T82" fmla="*/ 85 w 136"/>
                <a:gd name="T83" fmla="*/ 40 h 89"/>
                <a:gd name="T84" fmla="*/ 91 w 136"/>
                <a:gd name="T85" fmla="*/ 38 h 89"/>
                <a:gd name="T86" fmla="*/ 95 w 136"/>
                <a:gd name="T87" fmla="*/ 34 h 89"/>
                <a:gd name="T88" fmla="*/ 100 w 136"/>
                <a:gd name="T89" fmla="*/ 30 h 89"/>
                <a:gd name="T90" fmla="*/ 102 w 136"/>
                <a:gd name="T91" fmla="*/ 27 h 89"/>
                <a:gd name="T92" fmla="*/ 108 w 136"/>
                <a:gd name="T93" fmla="*/ 25 h 89"/>
                <a:gd name="T94" fmla="*/ 114 w 136"/>
                <a:gd name="T95" fmla="*/ 21 h 89"/>
                <a:gd name="T96" fmla="*/ 117 w 136"/>
                <a:gd name="T97" fmla="*/ 17 h 89"/>
                <a:gd name="T98" fmla="*/ 123 w 136"/>
                <a:gd name="T99" fmla="*/ 10 h 89"/>
                <a:gd name="T100" fmla="*/ 131 w 136"/>
                <a:gd name="T101" fmla="*/ 4 h 89"/>
                <a:gd name="T102" fmla="*/ 135 w 136"/>
                <a:gd name="T103" fmla="*/ 2 h 89"/>
                <a:gd name="T104" fmla="*/ 136 w 136"/>
                <a:gd name="T105" fmla="*/ 0 h 89"/>
                <a:gd name="T106" fmla="*/ 136 w 136"/>
                <a:gd name="T10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89">
                  <a:moveTo>
                    <a:pt x="136" y="0"/>
                  </a:moveTo>
                  <a:lnTo>
                    <a:pt x="127" y="0"/>
                  </a:lnTo>
                  <a:lnTo>
                    <a:pt x="121" y="2"/>
                  </a:lnTo>
                  <a:lnTo>
                    <a:pt x="114" y="2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3" y="10"/>
                  </a:lnTo>
                  <a:lnTo>
                    <a:pt x="85" y="13"/>
                  </a:lnTo>
                  <a:lnTo>
                    <a:pt x="79" y="17"/>
                  </a:lnTo>
                  <a:lnTo>
                    <a:pt x="74" y="21"/>
                  </a:lnTo>
                  <a:lnTo>
                    <a:pt x="66" y="25"/>
                  </a:lnTo>
                  <a:lnTo>
                    <a:pt x="60" y="27"/>
                  </a:lnTo>
                  <a:lnTo>
                    <a:pt x="53" y="32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6"/>
                  </a:lnTo>
                  <a:lnTo>
                    <a:pt x="34" y="49"/>
                  </a:lnTo>
                  <a:lnTo>
                    <a:pt x="28" y="55"/>
                  </a:lnTo>
                  <a:lnTo>
                    <a:pt x="24" y="59"/>
                  </a:lnTo>
                  <a:lnTo>
                    <a:pt x="20" y="61"/>
                  </a:lnTo>
                  <a:lnTo>
                    <a:pt x="17" y="67"/>
                  </a:lnTo>
                  <a:lnTo>
                    <a:pt x="9" y="74"/>
                  </a:lnTo>
                  <a:lnTo>
                    <a:pt x="5" y="80"/>
                  </a:lnTo>
                  <a:lnTo>
                    <a:pt x="1" y="8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7" y="84"/>
                  </a:lnTo>
                  <a:lnTo>
                    <a:pt x="15" y="78"/>
                  </a:lnTo>
                  <a:lnTo>
                    <a:pt x="20" y="74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6" y="65"/>
                  </a:lnTo>
                  <a:lnTo>
                    <a:pt x="41" y="61"/>
                  </a:lnTo>
                  <a:lnTo>
                    <a:pt x="47" y="57"/>
                  </a:lnTo>
                  <a:lnTo>
                    <a:pt x="51" y="53"/>
                  </a:lnTo>
                  <a:lnTo>
                    <a:pt x="59" y="49"/>
                  </a:lnTo>
                  <a:lnTo>
                    <a:pt x="64" y="48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91" y="38"/>
                  </a:lnTo>
                  <a:lnTo>
                    <a:pt x="95" y="34"/>
                  </a:lnTo>
                  <a:lnTo>
                    <a:pt x="100" y="30"/>
                  </a:lnTo>
                  <a:lnTo>
                    <a:pt x="102" y="27"/>
                  </a:lnTo>
                  <a:lnTo>
                    <a:pt x="108" y="25"/>
                  </a:lnTo>
                  <a:lnTo>
                    <a:pt x="114" y="21"/>
                  </a:lnTo>
                  <a:lnTo>
                    <a:pt x="117" y="17"/>
                  </a:lnTo>
                  <a:lnTo>
                    <a:pt x="123" y="10"/>
                  </a:lnTo>
                  <a:lnTo>
                    <a:pt x="131" y="4"/>
                  </a:lnTo>
                  <a:lnTo>
                    <a:pt x="135" y="2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7" name="Freeform 95"/>
            <p:cNvSpPr>
              <a:spLocks/>
            </p:cNvSpPr>
            <p:nvPr/>
          </p:nvSpPr>
          <p:spPr bwMode="auto">
            <a:xfrm>
              <a:off x="2684" y="1977"/>
              <a:ext cx="66" cy="80"/>
            </a:xfrm>
            <a:custGeom>
              <a:avLst/>
              <a:gdLst>
                <a:gd name="T0" fmla="*/ 4 w 133"/>
                <a:gd name="T1" fmla="*/ 0 h 159"/>
                <a:gd name="T2" fmla="*/ 16 w 133"/>
                <a:gd name="T3" fmla="*/ 3 h 159"/>
                <a:gd name="T4" fmla="*/ 23 w 133"/>
                <a:gd name="T5" fmla="*/ 7 h 159"/>
                <a:gd name="T6" fmla="*/ 35 w 133"/>
                <a:gd name="T7" fmla="*/ 15 h 159"/>
                <a:gd name="T8" fmla="*/ 42 w 133"/>
                <a:gd name="T9" fmla="*/ 19 h 159"/>
                <a:gd name="T10" fmla="*/ 50 w 133"/>
                <a:gd name="T11" fmla="*/ 24 h 159"/>
                <a:gd name="T12" fmla="*/ 63 w 133"/>
                <a:gd name="T13" fmla="*/ 34 h 159"/>
                <a:gd name="T14" fmla="*/ 75 w 133"/>
                <a:gd name="T15" fmla="*/ 49 h 159"/>
                <a:gd name="T16" fmla="*/ 86 w 133"/>
                <a:gd name="T17" fmla="*/ 59 h 159"/>
                <a:gd name="T18" fmla="*/ 95 w 133"/>
                <a:gd name="T19" fmla="*/ 70 h 159"/>
                <a:gd name="T20" fmla="*/ 103 w 133"/>
                <a:gd name="T21" fmla="*/ 79 h 159"/>
                <a:gd name="T22" fmla="*/ 109 w 133"/>
                <a:gd name="T23" fmla="*/ 87 h 159"/>
                <a:gd name="T24" fmla="*/ 113 w 133"/>
                <a:gd name="T25" fmla="*/ 95 h 159"/>
                <a:gd name="T26" fmla="*/ 116 w 133"/>
                <a:gd name="T27" fmla="*/ 110 h 159"/>
                <a:gd name="T28" fmla="*/ 122 w 133"/>
                <a:gd name="T29" fmla="*/ 123 h 159"/>
                <a:gd name="T30" fmla="*/ 126 w 133"/>
                <a:gd name="T31" fmla="*/ 137 h 159"/>
                <a:gd name="T32" fmla="*/ 130 w 133"/>
                <a:gd name="T33" fmla="*/ 148 h 159"/>
                <a:gd name="T34" fmla="*/ 133 w 133"/>
                <a:gd name="T35" fmla="*/ 159 h 159"/>
                <a:gd name="T36" fmla="*/ 130 w 133"/>
                <a:gd name="T37" fmla="*/ 152 h 159"/>
                <a:gd name="T38" fmla="*/ 122 w 133"/>
                <a:gd name="T39" fmla="*/ 142 h 159"/>
                <a:gd name="T40" fmla="*/ 113 w 133"/>
                <a:gd name="T41" fmla="*/ 129 h 159"/>
                <a:gd name="T42" fmla="*/ 101 w 133"/>
                <a:gd name="T43" fmla="*/ 114 h 159"/>
                <a:gd name="T44" fmla="*/ 88 w 133"/>
                <a:gd name="T45" fmla="*/ 98 h 159"/>
                <a:gd name="T46" fmla="*/ 75 w 133"/>
                <a:gd name="T47" fmla="*/ 83 h 159"/>
                <a:gd name="T48" fmla="*/ 65 w 133"/>
                <a:gd name="T49" fmla="*/ 70 h 159"/>
                <a:gd name="T50" fmla="*/ 57 w 133"/>
                <a:gd name="T51" fmla="*/ 59 h 159"/>
                <a:gd name="T52" fmla="*/ 52 w 133"/>
                <a:gd name="T53" fmla="*/ 53 h 159"/>
                <a:gd name="T54" fmla="*/ 44 w 133"/>
                <a:gd name="T55" fmla="*/ 43 h 159"/>
                <a:gd name="T56" fmla="*/ 35 w 133"/>
                <a:gd name="T57" fmla="*/ 34 h 159"/>
                <a:gd name="T58" fmla="*/ 27 w 133"/>
                <a:gd name="T59" fmla="*/ 24 h 159"/>
                <a:gd name="T60" fmla="*/ 18 w 133"/>
                <a:gd name="T61" fmla="*/ 15 h 159"/>
                <a:gd name="T62" fmla="*/ 8 w 133"/>
                <a:gd name="T63" fmla="*/ 7 h 159"/>
                <a:gd name="T64" fmla="*/ 2 w 133"/>
                <a:gd name="T65" fmla="*/ 2 h 159"/>
                <a:gd name="T66" fmla="*/ 0 w 133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59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29" y="11"/>
                  </a:lnTo>
                  <a:lnTo>
                    <a:pt x="35" y="15"/>
                  </a:lnTo>
                  <a:lnTo>
                    <a:pt x="37" y="17"/>
                  </a:lnTo>
                  <a:lnTo>
                    <a:pt x="42" y="19"/>
                  </a:lnTo>
                  <a:lnTo>
                    <a:pt x="46" y="22"/>
                  </a:lnTo>
                  <a:lnTo>
                    <a:pt x="50" y="24"/>
                  </a:lnTo>
                  <a:lnTo>
                    <a:pt x="56" y="28"/>
                  </a:lnTo>
                  <a:lnTo>
                    <a:pt x="63" y="34"/>
                  </a:lnTo>
                  <a:lnTo>
                    <a:pt x="69" y="41"/>
                  </a:lnTo>
                  <a:lnTo>
                    <a:pt x="75" y="49"/>
                  </a:lnTo>
                  <a:lnTo>
                    <a:pt x="82" y="53"/>
                  </a:lnTo>
                  <a:lnTo>
                    <a:pt x="86" y="59"/>
                  </a:lnTo>
                  <a:lnTo>
                    <a:pt x="94" y="66"/>
                  </a:lnTo>
                  <a:lnTo>
                    <a:pt x="95" y="70"/>
                  </a:lnTo>
                  <a:lnTo>
                    <a:pt x="99" y="76"/>
                  </a:lnTo>
                  <a:lnTo>
                    <a:pt x="103" y="79"/>
                  </a:lnTo>
                  <a:lnTo>
                    <a:pt x="107" y="83"/>
                  </a:lnTo>
                  <a:lnTo>
                    <a:pt x="109" y="87"/>
                  </a:lnTo>
                  <a:lnTo>
                    <a:pt x="111" y="91"/>
                  </a:lnTo>
                  <a:lnTo>
                    <a:pt x="113" y="95"/>
                  </a:lnTo>
                  <a:lnTo>
                    <a:pt x="114" y="102"/>
                  </a:lnTo>
                  <a:lnTo>
                    <a:pt x="116" y="110"/>
                  </a:lnTo>
                  <a:lnTo>
                    <a:pt x="120" y="117"/>
                  </a:lnTo>
                  <a:lnTo>
                    <a:pt x="122" y="123"/>
                  </a:lnTo>
                  <a:lnTo>
                    <a:pt x="126" y="131"/>
                  </a:lnTo>
                  <a:lnTo>
                    <a:pt x="126" y="137"/>
                  </a:lnTo>
                  <a:lnTo>
                    <a:pt x="128" y="142"/>
                  </a:lnTo>
                  <a:lnTo>
                    <a:pt x="130" y="148"/>
                  </a:lnTo>
                  <a:lnTo>
                    <a:pt x="132" y="152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0" y="152"/>
                  </a:lnTo>
                  <a:lnTo>
                    <a:pt x="126" y="148"/>
                  </a:lnTo>
                  <a:lnTo>
                    <a:pt x="122" y="142"/>
                  </a:lnTo>
                  <a:lnTo>
                    <a:pt x="118" y="137"/>
                  </a:lnTo>
                  <a:lnTo>
                    <a:pt x="113" y="129"/>
                  </a:lnTo>
                  <a:lnTo>
                    <a:pt x="109" y="121"/>
                  </a:lnTo>
                  <a:lnTo>
                    <a:pt x="101" y="114"/>
                  </a:lnTo>
                  <a:lnTo>
                    <a:pt x="95" y="108"/>
                  </a:lnTo>
                  <a:lnTo>
                    <a:pt x="88" y="98"/>
                  </a:lnTo>
                  <a:lnTo>
                    <a:pt x="82" y="91"/>
                  </a:lnTo>
                  <a:lnTo>
                    <a:pt x="75" y="83"/>
                  </a:lnTo>
                  <a:lnTo>
                    <a:pt x="71" y="76"/>
                  </a:lnTo>
                  <a:lnTo>
                    <a:pt x="65" y="70"/>
                  </a:lnTo>
                  <a:lnTo>
                    <a:pt x="61" y="64"/>
                  </a:lnTo>
                  <a:lnTo>
                    <a:pt x="57" y="59"/>
                  </a:lnTo>
                  <a:lnTo>
                    <a:pt x="56" y="57"/>
                  </a:lnTo>
                  <a:lnTo>
                    <a:pt x="52" y="53"/>
                  </a:lnTo>
                  <a:lnTo>
                    <a:pt x="50" y="49"/>
                  </a:lnTo>
                  <a:lnTo>
                    <a:pt x="44" y="43"/>
                  </a:lnTo>
                  <a:lnTo>
                    <a:pt x="42" y="38"/>
                  </a:lnTo>
                  <a:lnTo>
                    <a:pt x="35" y="34"/>
                  </a:lnTo>
                  <a:lnTo>
                    <a:pt x="33" y="28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8" y="7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8" name="Freeform 96"/>
            <p:cNvSpPr>
              <a:spLocks/>
            </p:cNvSpPr>
            <p:nvPr/>
          </p:nvSpPr>
          <p:spPr bwMode="auto">
            <a:xfrm>
              <a:off x="3076" y="1919"/>
              <a:ext cx="62" cy="103"/>
            </a:xfrm>
            <a:custGeom>
              <a:avLst/>
              <a:gdLst>
                <a:gd name="T0" fmla="*/ 116 w 124"/>
                <a:gd name="T1" fmla="*/ 3 h 207"/>
                <a:gd name="T2" fmla="*/ 101 w 124"/>
                <a:gd name="T3" fmla="*/ 15 h 207"/>
                <a:gd name="T4" fmla="*/ 86 w 124"/>
                <a:gd name="T5" fmla="*/ 28 h 207"/>
                <a:gd name="T6" fmla="*/ 76 w 124"/>
                <a:gd name="T7" fmla="*/ 41 h 207"/>
                <a:gd name="T8" fmla="*/ 69 w 124"/>
                <a:gd name="T9" fmla="*/ 51 h 207"/>
                <a:gd name="T10" fmla="*/ 65 w 124"/>
                <a:gd name="T11" fmla="*/ 59 h 207"/>
                <a:gd name="T12" fmla="*/ 57 w 124"/>
                <a:gd name="T13" fmla="*/ 68 h 207"/>
                <a:gd name="T14" fmla="*/ 52 w 124"/>
                <a:gd name="T15" fmla="*/ 78 h 207"/>
                <a:gd name="T16" fmla="*/ 46 w 124"/>
                <a:gd name="T17" fmla="*/ 87 h 207"/>
                <a:gd name="T18" fmla="*/ 40 w 124"/>
                <a:gd name="T19" fmla="*/ 97 h 207"/>
                <a:gd name="T20" fmla="*/ 35 w 124"/>
                <a:gd name="T21" fmla="*/ 106 h 207"/>
                <a:gd name="T22" fmla="*/ 31 w 124"/>
                <a:gd name="T23" fmla="*/ 116 h 207"/>
                <a:gd name="T24" fmla="*/ 27 w 124"/>
                <a:gd name="T25" fmla="*/ 123 h 207"/>
                <a:gd name="T26" fmla="*/ 23 w 124"/>
                <a:gd name="T27" fmla="*/ 133 h 207"/>
                <a:gd name="T28" fmla="*/ 17 w 124"/>
                <a:gd name="T29" fmla="*/ 142 h 207"/>
                <a:gd name="T30" fmla="*/ 12 w 124"/>
                <a:gd name="T31" fmla="*/ 154 h 207"/>
                <a:gd name="T32" fmla="*/ 8 w 124"/>
                <a:gd name="T33" fmla="*/ 171 h 207"/>
                <a:gd name="T34" fmla="*/ 4 w 124"/>
                <a:gd name="T35" fmla="*/ 184 h 207"/>
                <a:gd name="T36" fmla="*/ 0 w 124"/>
                <a:gd name="T37" fmla="*/ 194 h 207"/>
                <a:gd name="T38" fmla="*/ 0 w 124"/>
                <a:gd name="T39" fmla="*/ 203 h 207"/>
                <a:gd name="T40" fmla="*/ 0 w 124"/>
                <a:gd name="T41" fmla="*/ 207 h 207"/>
                <a:gd name="T42" fmla="*/ 8 w 124"/>
                <a:gd name="T43" fmla="*/ 199 h 207"/>
                <a:gd name="T44" fmla="*/ 14 w 124"/>
                <a:gd name="T45" fmla="*/ 188 h 207"/>
                <a:gd name="T46" fmla="*/ 19 w 124"/>
                <a:gd name="T47" fmla="*/ 178 h 207"/>
                <a:gd name="T48" fmla="*/ 25 w 124"/>
                <a:gd name="T49" fmla="*/ 169 h 207"/>
                <a:gd name="T50" fmla="*/ 31 w 124"/>
                <a:gd name="T51" fmla="*/ 159 h 207"/>
                <a:gd name="T52" fmla="*/ 35 w 124"/>
                <a:gd name="T53" fmla="*/ 148 h 207"/>
                <a:gd name="T54" fmla="*/ 42 w 124"/>
                <a:gd name="T55" fmla="*/ 138 h 207"/>
                <a:gd name="T56" fmla="*/ 48 w 124"/>
                <a:gd name="T57" fmla="*/ 127 h 207"/>
                <a:gd name="T58" fmla="*/ 54 w 124"/>
                <a:gd name="T59" fmla="*/ 116 h 207"/>
                <a:gd name="T60" fmla="*/ 59 w 124"/>
                <a:gd name="T61" fmla="*/ 106 h 207"/>
                <a:gd name="T62" fmla="*/ 65 w 124"/>
                <a:gd name="T63" fmla="*/ 97 h 207"/>
                <a:gd name="T64" fmla="*/ 69 w 124"/>
                <a:gd name="T65" fmla="*/ 89 h 207"/>
                <a:gd name="T66" fmla="*/ 74 w 124"/>
                <a:gd name="T67" fmla="*/ 80 h 207"/>
                <a:gd name="T68" fmla="*/ 78 w 124"/>
                <a:gd name="T69" fmla="*/ 72 h 207"/>
                <a:gd name="T70" fmla="*/ 84 w 124"/>
                <a:gd name="T71" fmla="*/ 66 h 207"/>
                <a:gd name="T72" fmla="*/ 90 w 124"/>
                <a:gd name="T73" fmla="*/ 59 h 207"/>
                <a:gd name="T74" fmla="*/ 97 w 124"/>
                <a:gd name="T75" fmla="*/ 47 h 207"/>
                <a:gd name="T76" fmla="*/ 103 w 124"/>
                <a:gd name="T77" fmla="*/ 34 h 207"/>
                <a:gd name="T78" fmla="*/ 111 w 124"/>
                <a:gd name="T79" fmla="*/ 22 h 207"/>
                <a:gd name="T80" fmla="*/ 116 w 124"/>
                <a:gd name="T81" fmla="*/ 11 h 207"/>
                <a:gd name="T82" fmla="*/ 122 w 124"/>
                <a:gd name="T83" fmla="*/ 2 h 207"/>
                <a:gd name="T84" fmla="*/ 124 w 124"/>
                <a:gd name="T8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207">
                  <a:moveTo>
                    <a:pt x="124" y="0"/>
                  </a:moveTo>
                  <a:lnTo>
                    <a:pt x="116" y="3"/>
                  </a:lnTo>
                  <a:lnTo>
                    <a:pt x="107" y="9"/>
                  </a:lnTo>
                  <a:lnTo>
                    <a:pt x="101" y="15"/>
                  </a:lnTo>
                  <a:lnTo>
                    <a:pt x="93" y="22"/>
                  </a:lnTo>
                  <a:lnTo>
                    <a:pt x="86" y="28"/>
                  </a:lnTo>
                  <a:lnTo>
                    <a:pt x="78" y="38"/>
                  </a:lnTo>
                  <a:lnTo>
                    <a:pt x="76" y="41"/>
                  </a:lnTo>
                  <a:lnTo>
                    <a:pt x="74" y="47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5" y="59"/>
                  </a:lnTo>
                  <a:lnTo>
                    <a:pt x="61" y="62"/>
                  </a:lnTo>
                  <a:lnTo>
                    <a:pt x="57" y="68"/>
                  </a:lnTo>
                  <a:lnTo>
                    <a:pt x="54" y="72"/>
                  </a:lnTo>
                  <a:lnTo>
                    <a:pt x="52" y="78"/>
                  </a:lnTo>
                  <a:lnTo>
                    <a:pt x="48" y="81"/>
                  </a:lnTo>
                  <a:lnTo>
                    <a:pt x="46" y="87"/>
                  </a:lnTo>
                  <a:lnTo>
                    <a:pt x="44" y="91"/>
                  </a:lnTo>
                  <a:lnTo>
                    <a:pt x="40" y="97"/>
                  </a:lnTo>
                  <a:lnTo>
                    <a:pt x="38" y="100"/>
                  </a:lnTo>
                  <a:lnTo>
                    <a:pt x="35" y="106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29" y="119"/>
                  </a:lnTo>
                  <a:lnTo>
                    <a:pt x="27" y="123"/>
                  </a:lnTo>
                  <a:lnTo>
                    <a:pt x="25" y="131"/>
                  </a:lnTo>
                  <a:lnTo>
                    <a:pt x="23" y="133"/>
                  </a:lnTo>
                  <a:lnTo>
                    <a:pt x="21" y="138"/>
                  </a:lnTo>
                  <a:lnTo>
                    <a:pt x="17" y="142"/>
                  </a:lnTo>
                  <a:lnTo>
                    <a:pt x="17" y="148"/>
                  </a:lnTo>
                  <a:lnTo>
                    <a:pt x="12" y="154"/>
                  </a:lnTo>
                  <a:lnTo>
                    <a:pt x="12" y="165"/>
                  </a:lnTo>
                  <a:lnTo>
                    <a:pt x="8" y="171"/>
                  </a:lnTo>
                  <a:lnTo>
                    <a:pt x="6" y="178"/>
                  </a:lnTo>
                  <a:lnTo>
                    <a:pt x="4" y="184"/>
                  </a:lnTo>
                  <a:lnTo>
                    <a:pt x="4" y="190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5"/>
                  </a:lnTo>
                  <a:lnTo>
                    <a:pt x="8" y="199"/>
                  </a:lnTo>
                  <a:lnTo>
                    <a:pt x="12" y="192"/>
                  </a:lnTo>
                  <a:lnTo>
                    <a:pt x="14" y="188"/>
                  </a:lnTo>
                  <a:lnTo>
                    <a:pt x="16" y="184"/>
                  </a:lnTo>
                  <a:lnTo>
                    <a:pt x="19" y="178"/>
                  </a:lnTo>
                  <a:lnTo>
                    <a:pt x="23" y="175"/>
                  </a:lnTo>
                  <a:lnTo>
                    <a:pt x="25" y="169"/>
                  </a:lnTo>
                  <a:lnTo>
                    <a:pt x="27" y="165"/>
                  </a:lnTo>
                  <a:lnTo>
                    <a:pt x="31" y="159"/>
                  </a:lnTo>
                  <a:lnTo>
                    <a:pt x="33" y="154"/>
                  </a:lnTo>
                  <a:lnTo>
                    <a:pt x="35" y="148"/>
                  </a:lnTo>
                  <a:lnTo>
                    <a:pt x="38" y="142"/>
                  </a:lnTo>
                  <a:lnTo>
                    <a:pt x="42" y="138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52" y="121"/>
                  </a:lnTo>
                  <a:lnTo>
                    <a:pt x="54" y="116"/>
                  </a:lnTo>
                  <a:lnTo>
                    <a:pt x="55" y="112"/>
                  </a:lnTo>
                  <a:lnTo>
                    <a:pt x="59" y="106"/>
                  </a:lnTo>
                  <a:lnTo>
                    <a:pt x="61" y="100"/>
                  </a:lnTo>
                  <a:lnTo>
                    <a:pt x="65" y="97"/>
                  </a:lnTo>
                  <a:lnTo>
                    <a:pt x="67" y="93"/>
                  </a:lnTo>
                  <a:lnTo>
                    <a:pt x="69" y="89"/>
                  </a:lnTo>
                  <a:lnTo>
                    <a:pt x="73" y="85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6" y="62"/>
                  </a:lnTo>
                  <a:lnTo>
                    <a:pt x="90" y="59"/>
                  </a:lnTo>
                  <a:lnTo>
                    <a:pt x="93" y="53"/>
                  </a:lnTo>
                  <a:lnTo>
                    <a:pt x="97" y="47"/>
                  </a:lnTo>
                  <a:lnTo>
                    <a:pt x="101" y="40"/>
                  </a:lnTo>
                  <a:lnTo>
                    <a:pt x="103" y="34"/>
                  </a:lnTo>
                  <a:lnTo>
                    <a:pt x="107" y="28"/>
                  </a:lnTo>
                  <a:lnTo>
                    <a:pt x="111" y="22"/>
                  </a:lnTo>
                  <a:lnTo>
                    <a:pt x="114" y="17"/>
                  </a:lnTo>
                  <a:lnTo>
                    <a:pt x="116" y="11"/>
                  </a:lnTo>
                  <a:lnTo>
                    <a:pt x="118" y="7"/>
                  </a:lnTo>
                  <a:lnTo>
                    <a:pt x="122" y="2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9" name="Freeform 97"/>
            <p:cNvSpPr>
              <a:spLocks/>
            </p:cNvSpPr>
            <p:nvPr/>
          </p:nvSpPr>
          <p:spPr bwMode="auto">
            <a:xfrm>
              <a:off x="2373" y="1975"/>
              <a:ext cx="138" cy="89"/>
            </a:xfrm>
            <a:custGeom>
              <a:avLst/>
              <a:gdLst>
                <a:gd name="T0" fmla="*/ 276 w 276"/>
                <a:gd name="T1" fmla="*/ 167 h 179"/>
                <a:gd name="T2" fmla="*/ 270 w 276"/>
                <a:gd name="T3" fmla="*/ 163 h 179"/>
                <a:gd name="T4" fmla="*/ 264 w 276"/>
                <a:gd name="T5" fmla="*/ 161 h 179"/>
                <a:gd name="T6" fmla="*/ 257 w 276"/>
                <a:gd name="T7" fmla="*/ 156 h 179"/>
                <a:gd name="T8" fmla="*/ 249 w 276"/>
                <a:gd name="T9" fmla="*/ 152 h 179"/>
                <a:gd name="T10" fmla="*/ 245 w 276"/>
                <a:gd name="T11" fmla="*/ 148 h 179"/>
                <a:gd name="T12" fmla="*/ 241 w 276"/>
                <a:gd name="T13" fmla="*/ 146 h 179"/>
                <a:gd name="T14" fmla="*/ 236 w 276"/>
                <a:gd name="T15" fmla="*/ 144 h 179"/>
                <a:gd name="T16" fmla="*/ 234 w 276"/>
                <a:gd name="T17" fmla="*/ 141 h 179"/>
                <a:gd name="T18" fmla="*/ 228 w 276"/>
                <a:gd name="T19" fmla="*/ 137 h 179"/>
                <a:gd name="T20" fmla="*/ 224 w 276"/>
                <a:gd name="T21" fmla="*/ 135 h 179"/>
                <a:gd name="T22" fmla="*/ 219 w 276"/>
                <a:gd name="T23" fmla="*/ 131 h 179"/>
                <a:gd name="T24" fmla="*/ 217 w 276"/>
                <a:gd name="T25" fmla="*/ 129 h 179"/>
                <a:gd name="T26" fmla="*/ 209 w 276"/>
                <a:gd name="T27" fmla="*/ 123 h 179"/>
                <a:gd name="T28" fmla="*/ 205 w 276"/>
                <a:gd name="T29" fmla="*/ 121 h 179"/>
                <a:gd name="T30" fmla="*/ 200 w 276"/>
                <a:gd name="T31" fmla="*/ 118 h 179"/>
                <a:gd name="T32" fmla="*/ 196 w 276"/>
                <a:gd name="T33" fmla="*/ 114 h 179"/>
                <a:gd name="T34" fmla="*/ 190 w 276"/>
                <a:gd name="T35" fmla="*/ 110 h 179"/>
                <a:gd name="T36" fmla="*/ 184 w 276"/>
                <a:gd name="T37" fmla="*/ 106 h 179"/>
                <a:gd name="T38" fmla="*/ 181 w 276"/>
                <a:gd name="T39" fmla="*/ 102 h 179"/>
                <a:gd name="T40" fmla="*/ 177 w 276"/>
                <a:gd name="T41" fmla="*/ 99 h 179"/>
                <a:gd name="T42" fmla="*/ 171 w 276"/>
                <a:gd name="T43" fmla="*/ 97 h 179"/>
                <a:gd name="T44" fmla="*/ 163 w 276"/>
                <a:gd name="T45" fmla="*/ 91 h 179"/>
                <a:gd name="T46" fmla="*/ 160 w 276"/>
                <a:gd name="T47" fmla="*/ 89 h 179"/>
                <a:gd name="T48" fmla="*/ 156 w 276"/>
                <a:gd name="T49" fmla="*/ 85 h 179"/>
                <a:gd name="T50" fmla="*/ 150 w 276"/>
                <a:gd name="T51" fmla="*/ 82 h 179"/>
                <a:gd name="T52" fmla="*/ 144 w 276"/>
                <a:gd name="T53" fmla="*/ 80 h 179"/>
                <a:gd name="T54" fmla="*/ 141 w 276"/>
                <a:gd name="T55" fmla="*/ 74 h 179"/>
                <a:gd name="T56" fmla="*/ 137 w 276"/>
                <a:gd name="T57" fmla="*/ 72 h 179"/>
                <a:gd name="T58" fmla="*/ 129 w 276"/>
                <a:gd name="T59" fmla="*/ 68 h 179"/>
                <a:gd name="T60" fmla="*/ 124 w 276"/>
                <a:gd name="T61" fmla="*/ 64 h 179"/>
                <a:gd name="T62" fmla="*/ 120 w 276"/>
                <a:gd name="T63" fmla="*/ 61 h 179"/>
                <a:gd name="T64" fmla="*/ 114 w 276"/>
                <a:gd name="T65" fmla="*/ 57 h 179"/>
                <a:gd name="T66" fmla="*/ 110 w 276"/>
                <a:gd name="T67" fmla="*/ 53 h 179"/>
                <a:gd name="T68" fmla="*/ 105 w 276"/>
                <a:gd name="T69" fmla="*/ 51 h 179"/>
                <a:gd name="T70" fmla="*/ 101 w 276"/>
                <a:gd name="T71" fmla="*/ 47 h 179"/>
                <a:gd name="T72" fmla="*/ 95 w 276"/>
                <a:gd name="T73" fmla="*/ 44 h 179"/>
                <a:gd name="T74" fmla="*/ 91 w 276"/>
                <a:gd name="T75" fmla="*/ 40 h 179"/>
                <a:gd name="T76" fmla="*/ 87 w 276"/>
                <a:gd name="T77" fmla="*/ 38 h 179"/>
                <a:gd name="T78" fmla="*/ 84 w 276"/>
                <a:gd name="T79" fmla="*/ 34 h 179"/>
                <a:gd name="T80" fmla="*/ 78 w 276"/>
                <a:gd name="T81" fmla="*/ 30 h 179"/>
                <a:gd name="T82" fmla="*/ 70 w 276"/>
                <a:gd name="T83" fmla="*/ 26 h 179"/>
                <a:gd name="T84" fmla="*/ 65 w 276"/>
                <a:gd name="T85" fmla="*/ 21 h 179"/>
                <a:gd name="T86" fmla="*/ 57 w 276"/>
                <a:gd name="T87" fmla="*/ 15 h 179"/>
                <a:gd name="T88" fmla="*/ 51 w 276"/>
                <a:gd name="T89" fmla="*/ 11 h 179"/>
                <a:gd name="T90" fmla="*/ 46 w 276"/>
                <a:gd name="T91" fmla="*/ 7 h 179"/>
                <a:gd name="T92" fmla="*/ 42 w 276"/>
                <a:gd name="T93" fmla="*/ 6 h 179"/>
                <a:gd name="T94" fmla="*/ 36 w 276"/>
                <a:gd name="T95" fmla="*/ 0 h 179"/>
                <a:gd name="T96" fmla="*/ 34 w 276"/>
                <a:gd name="T97" fmla="*/ 0 h 179"/>
                <a:gd name="T98" fmla="*/ 0 w 276"/>
                <a:gd name="T99" fmla="*/ 179 h 179"/>
                <a:gd name="T100" fmla="*/ 276 w 276"/>
                <a:gd name="T101" fmla="*/ 167 h 179"/>
                <a:gd name="T102" fmla="*/ 276 w 276"/>
                <a:gd name="T103" fmla="*/ 16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6" h="179">
                  <a:moveTo>
                    <a:pt x="276" y="167"/>
                  </a:moveTo>
                  <a:lnTo>
                    <a:pt x="270" y="163"/>
                  </a:lnTo>
                  <a:lnTo>
                    <a:pt x="264" y="161"/>
                  </a:lnTo>
                  <a:lnTo>
                    <a:pt x="257" y="156"/>
                  </a:lnTo>
                  <a:lnTo>
                    <a:pt x="249" y="152"/>
                  </a:lnTo>
                  <a:lnTo>
                    <a:pt x="245" y="148"/>
                  </a:lnTo>
                  <a:lnTo>
                    <a:pt x="241" y="146"/>
                  </a:lnTo>
                  <a:lnTo>
                    <a:pt x="236" y="144"/>
                  </a:lnTo>
                  <a:lnTo>
                    <a:pt x="234" y="141"/>
                  </a:lnTo>
                  <a:lnTo>
                    <a:pt x="228" y="137"/>
                  </a:lnTo>
                  <a:lnTo>
                    <a:pt x="224" y="135"/>
                  </a:lnTo>
                  <a:lnTo>
                    <a:pt x="219" y="131"/>
                  </a:lnTo>
                  <a:lnTo>
                    <a:pt x="217" y="129"/>
                  </a:lnTo>
                  <a:lnTo>
                    <a:pt x="209" y="123"/>
                  </a:lnTo>
                  <a:lnTo>
                    <a:pt x="205" y="121"/>
                  </a:lnTo>
                  <a:lnTo>
                    <a:pt x="200" y="118"/>
                  </a:lnTo>
                  <a:lnTo>
                    <a:pt x="196" y="114"/>
                  </a:lnTo>
                  <a:lnTo>
                    <a:pt x="190" y="110"/>
                  </a:lnTo>
                  <a:lnTo>
                    <a:pt x="184" y="106"/>
                  </a:lnTo>
                  <a:lnTo>
                    <a:pt x="181" y="102"/>
                  </a:lnTo>
                  <a:lnTo>
                    <a:pt x="177" y="99"/>
                  </a:lnTo>
                  <a:lnTo>
                    <a:pt x="171" y="97"/>
                  </a:lnTo>
                  <a:lnTo>
                    <a:pt x="163" y="91"/>
                  </a:lnTo>
                  <a:lnTo>
                    <a:pt x="160" y="89"/>
                  </a:lnTo>
                  <a:lnTo>
                    <a:pt x="156" y="85"/>
                  </a:lnTo>
                  <a:lnTo>
                    <a:pt x="150" y="82"/>
                  </a:lnTo>
                  <a:lnTo>
                    <a:pt x="144" y="80"/>
                  </a:lnTo>
                  <a:lnTo>
                    <a:pt x="141" y="74"/>
                  </a:lnTo>
                  <a:lnTo>
                    <a:pt x="137" y="72"/>
                  </a:lnTo>
                  <a:lnTo>
                    <a:pt x="129" y="68"/>
                  </a:lnTo>
                  <a:lnTo>
                    <a:pt x="124" y="64"/>
                  </a:lnTo>
                  <a:lnTo>
                    <a:pt x="120" y="61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05" y="51"/>
                  </a:lnTo>
                  <a:lnTo>
                    <a:pt x="101" y="47"/>
                  </a:lnTo>
                  <a:lnTo>
                    <a:pt x="95" y="44"/>
                  </a:lnTo>
                  <a:lnTo>
                    <a:pt x="91" y="40"/>
                  </a:lnTo>
                  <a:lnTo>
                    <a:pt x="87" y="38"/>
                  </a:lnTo>
                  <a:lnTo>
                    <a:pt x="84" y="34"/>
                  </a:lnTo>
                  <a:lnTo>
                    <a:pt x="78" y="30"/>
                  </a:lnTo>
                  <a:lnTo>
                    <a:pt x="70" y="26"/>
                  </a:lnTo>
                  <a:lnTo>
                    <a:pt x="65" y="21"/>
                  </a:lnTo>
                  <a:lnTo>
                    <a:pt x="57" y="15"/>
                  </a:lnTo>
                  <a:lnTo>
                    <a:pt x="51" y="11"/>
                  </a:lnTo>
                  <a:lnTo>
                    <a:pt x="46" y="7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179"/>
                  </a:lnTo>
                  <a:lnTo>
                    <a:pt x="276" y="167"/>
                  </a:lnTo>
                  <a:lnTo>
                    <a:pt x="276" y="167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0" name="Freeform 98"/>
            <p:cNvSpPr>
              <a:spLocks/>
            </p:cNvSpPr>
            <p:nvPr/>
          </p:nvSpPr>
          <p:spPr bwMode="auto">
            <a:xfrm>
              <a:off x="3321" y="1840"/>
              <a:ext cx="160" cy="137"/>
            </a:xfrm>
            <a:custGeom>
              <a:avLst/>
              <a:gdLst>
                <a:gd name="T0" fmla="*/ 43 w 319"/>
                <a:gd name="T1" fmla="*/ 222 h 274"/>
                <a:gd name="T2" fmla="*/ 45 w 319"/>
                <a:gd name="T3" fmla="*/ 220 h 274"/>
                <a:gd name="T4" fmla="*/ 47 w 319"/>
                <a:gd name="T5" fmla="*/ 217 h 274"/>
                <a:gd name="T6" fmla="*/ 53 w 319"/>
                <a:gd name="T7" fmla="*/ 211 h 274"/>
                <a:gd name="T8" fmla="*/ 55 w 319"/>
                <a:gd name="T9" fmla="*/ 207 h 274"/>
                <a:gd name="T10" fmla="*/ 60 w 319"/>
                <a:gd name="T11" fmla="*/ 199 h 274"/>
                <a:gd name="T12" fmla="*/ 66 w 319"/>
                <a:gd name="T13" fmla="*/ 194 h 274"/>
                <a:gd name="T14" fmla="*/ 72 w 319"/>
                <a:gd name="T15" fmla="*/ 186 h 274"/>
                <a:gd name="T16" fmla="*/ 81 w 319"/>
                <a:gd name="T17" fmla="*/ 179 h 274"/>
                <a:gd name="T18" fmla="*/ 85 w 319"/>
                <a:gd name="T19" fmla="*/ 175 h 274"/>
                <a:gd name="T20" fmla="*/ 87 w 319"/>
                <a:gd name="T21" fmla="*/ 169 h 274"/>
                <a:gd name="T22" fmla="*/ 91 w 319"/>
                <a:gd name="T23" fmla="*/ 163 h 274"/>
                <a:gd name="T24" fmla="*/ 95 w 319"/>
                <a:gd name="T25" fmla="*/ 161 h 274"/>
                <a:gd name="T26" fmla="*/ 98 w 319"/>
                <a:gd name="T27" fmla="*/ 158 h 274"/>
                <a:gd name="T28" fmla="*/ 102 w 319"/>
                <a:gd name="T29" fmla="*/ 152 h 274"/>
                <a:gd name="T30" fmla="*/ 106 w 319"/>
                <a:gd name="T31" fmla="*/ 146 h 274"/>
                <a:gd name="T32" fmla="*/ 112 w 319"/>
                <a:gd name="T33" fmla="*/ 141 h 274"/>
                <a:gd name="T34" fmla="*/ 114 w 319"/>
                <a:gd name="T35" fmla="*/ 137 h 274"/>
                <a:gd name="T36" fmla="*/ 119 w 319"/>
                <a:gd name="T37" fmla="*/ 133 h 274"/>
                <a:gd name="T38" fmla="*/ 125 w 319"/>
                <a:gd name="T39" fmla="*/ 127 h 274"/>
                <a:gd name="T40" fmla="*/ 127 w 319"/>
                <a:gd name="T41" fmla="*/ 123 h 274"/>
                <a:gd name="T42" fmla="*/ 133 w 319"/>
                <a:gd name="T43" fmla="*/ 118 h 274"/>
                <a:gd name="T44" fmla="*/ 136 w 319"/>
                <a:gd name="T45" fmla="*/ 112 h 274"/>
                <a:gd name="T46" fmla="*/ 142 w 319"/>
                <a:gd name="T47" fmla="*/ 108 h 274"/>
                <a:gd name="T48" fmla="*/ 146 w 319"/>
                <a:gd name="T49" fmla="*/ 104 h 274"/>
                <a:gd name="T50" fmla="*/ 150 w 319"/>
                <a:gd name="T51" fmla="*/ 97 h 274"/>
                <a:gd name="T52" fmla="*/ 155 w 319"/>
                <a:gd name="T53" fmla="*/ 93 h 274"/>
                <a:gd name="T54" fmla="*/ 157 w 319"/>
                <a:gd name="T55" fmla="*/ 87 h 274"/>
                <a:gd name="T56" fmla="*/ 163 w 319"/>
                <a:gd name="T57" fmla="*/ 82 h 274"/>
                <a:gd name="T58" fmla="*/ 167 w 319"/>
                <a:gd name="T59" fmla="*/ 78 h 274"/>
                <a:gd name="T60" fmla="*/ 173 w 319"/>
                <a:gd name="T61" fmla="*/ 72 h 274"/>
                <a:gd name="T62" fmla="*/ 176 w 319"/>
                <a:gd name="T63" fmla="*/ 68 h 274"/>
                <a:gd name="T64" fmla="*/ 180 w 319"/>
                <a:gd name="T65" fmla="*/ 65 h 274"/>
                <a:gd name="T66" fmla="*/ 184 w 319"/>
                <a:gd name="T67" fmla="*/ 61 h 274"/>
                <a:gd name="T68" fmla="*/ 188 w 319"/>
                <a:gd name="T69" fmla="*/ 55 h 274"/>
                <a:gd name="T70" fmla="*/ 192 w 319"/>
                <a:gd name="T71" fmla="*/ 51 h 274"/>
                <a:gd name="T72" fmla="*/ 197 w 319"/>
                <a:gd name="T73" fmla="*/ 46 h 274"/>
                <a:gd name="T74" fmla="*/ 203 w 319"/>
                <a:gd name="T75" fmla="*/ 38 h 274"/>
                <a:gd name="T76" fmla="*/ 209 w 319"/>
                <a:gd name="T77" fmla="*/ 30 h 274"/>
                <a:gd name="T78" fmla="*/ 216 w 319"/>
                <a:gd name="T79" fmla="*/ 23 h 274"/>
                <a:gd name="T80" fmla="*/ 220 w 319"/>
                <a:gd name="T81" fmla="*/ 17 h 274"/>
                <a:gd name="T82" fmla="*/ 224 w 319"/>
                <a:gd name="T83" fmla="*/ 11 h 274"/>
                <a:gd name="T84" fmla="*/ 230 w 319"/>
                <a:gd name="T85" fmla="*/ 7 h 274"/>
                <a:gd name="T86" fmla="*/ 237 w 319"/>
                <a:gd name="T87" fmla="*/ 2 h 274"/>
                <a:gd name="T88" fmla="*/ 237 w 319"/>
                <a:gd name="T89" fmla="*/ 0 h 274"/>
                <a:gd name="T90" fmla="*/ 319 w 319"/>
                <a:gd name="T91" fmla="*/ 182 h 274"/>
                <a:gd name="T92" fmla="*/ 0 w 319"/>
                <a:gd name="T93" fmla="*/ 274 h 274"/>
                <a:gd name="T94" fmla="*/ 43 w 319"/>
                <a:gd name="T95" fmla="*/ 222 h 274"/>
                <a:gd name="T96" fmla="*/ 43 w 319"/>
                <a:gd name="T97" fmla="*/ 2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9" h="274">
                  <a:moveTo>
                    <a:pt x="43" y="222"/>
                  </a:moveTo>
                  <a:lnTo>
                    <a:pt x="45" y="220"/>
                  </a:lnTo>
                  <a:lnTo>
                    <a:pt x="47" y="217"/>
                  </a:lnTo>
                  <a:lnTo>
                    <a:pt x="53" y="211"/>
                  </a:lnTo>
                  <a:lnTo>
                    <a:pt x="55" y="207"/>
                  </a:lnTo>
                  <a:lnTo>
                    <a:pt x="60" y="199"/>
                  </a:lnTo>
                  <a:lnTo>
                    <a:pt x="66" y="194"/>
                  </a:lnTo>
                  <a:lnTo>
                    <a:pt x="72" y="186"/>
                  </a:lnTo>
                  <a:lnTo>
                    <a:pt x="81" y="179"/>
                  </a:lnTo>
                  <a:lnTo>
                    <a:pt x="85" y="175"/>
                  </a:lnTo>
                  <a:lnTo>
                    <a:pt x="87" y="169"/>
                  </a:lnTo>
                  <a:lnTo>
                    <a:pt x="91" y="163"/>
                  </a:lnTo>
                  <a:lnTo>
                    <a:pt x="95" y="161"/>
                  </a:lnTo>
                  <a:lnTo>
                    <a:pt x="98" y="158"/>
                  </a:lnTo>
                  <a:lnTo>
                    <a:pt x="102" y="152"/>
                  </a:lnTo>
                  <a:lnTo>
                    <a:pt x="106" y="146"/>
                  </a:lnTo>
                  <a:lnTo>
                    <a:pt x="112" y="141"/>
                  </a:lnTo>
                  <a:lnTo>
                    <a:pt x="114" y="137"/>
                  </a:lnTo>
                  <a:lnTo>
                    <a:pt x="119" y="133"/>
                  </a:lnTo>
                  <a:lnTo>
                    <a:pt x="125" y="127"/>
                  </a:lnTo>
                  <a:lnTo>
                    <a:pt x="127" y="123"/>
                  </a:lnTo>
                  <a:lnTo>
                    <a:pt x="133" y="118"/>
                  </a:lnTo>
                  <a:lnTo>
                    <a:pt x="136" y="112"/>
                  </a:lnTo>
                  <a:lnTo>
                    <a:pt x="142" y="108"/>
                  </a:lnTo>
                  <a:lnTo>
                    <a:pt x="146" y="104"/>
                  </a:lnTo>
                  <a:lnTo>
                    <a:pt x="150" y="97"/>
                  </a:lnTo>
                  <a:lnTo>
                    <a:pt x="155" y="93"/>
                  </a:lnTo>
                  <a:lnTo>
                    <a:pt x="157" y="87"/>
                  </a:lnTo>
                  <a:lnTo>
                    <a:pt x="163" y="82"/>
                  </a:lnTo>
                  <a:lnTo>
                    <a:pt x="167" y="78"/>
                  </a:lnTo>
                  <a:lnTo>
                    <a:pt x="173" y="72"/>
                  </a:lnTo>
                  <a:lnTo>
                    <a:pt x="176" y="68"/>
                  </a:lnTo>
                  <a:lnTo>
                    <a:pt x="180" y="65"/>
                  </a:lnTo>
                  <a:lnTo>
                    <a:pt x="184" y="61"/>
                  </a:lnTo>
                  <a:lnTo>
                    <a:pt x="188" y="55"/>
                  </a:lnTo>
                  <a:lnTo>
                    <a:pt x="192" y="51"/>
                  </a:lnTo>
                  <a:lnTo>
                    <a:pt x="197" y="46"/>
                  </a:lnTo>
                  <a:lnTo>
                    <a:pt x="203" y="38"/>
                  </a:lnTo>
                  <a:lnTo>
                    <a:pt x="209" y="30"/>
                  </a:lnTo>
                  <a:lnTo>
                    <a:pt x="216" y="23"/>
                  </a:lnTo>
                  <a:lnTo>
                    <a:pt x="220" y="17"/>
                  </a:lnTo>
                  <a:lnTo>
                    <a:pt x="224" y="11"/>
                  </a:lnTo>
                  <a:lnTo>
                    <a:pt x="230" y="7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319" y="182"/>
                  </a:lnTo>
                  <a:lnTo>
                    <a:pt x="0" y="274"/>
                  </a:lnTo>
                  <a:lnTo>
                    <a:pt x="43" y="222"/>
                  </a:lnTo>
                  <a:lnTo>
                    <a:pt x="43" y="222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1" name="Freeform 99"/>
            <p:cNvSpPr>
              <a:spLocks/>
            </p:cNvSpPr>
            <p:nvPr/>
          </p:nvSpPr>
          <p:spPr bwMode="auto">
            <a:xfrm>
              <a:off x="3147" y="2711"/>
              <a:ext cx="101" cy="124"/>
            </a:xfrm>
            <a:custGeom>
              <a:avLst/>
              <a:gdLst>
                <a:gd name="T0" fmla="*/ 2 w 201"/>
                <a:gd name="T1" fmla="*/ 2 h 249"/>
                <a:gd name="T2" fmla="*/ 4 w 201"/>
                <a:gd name="T3" fmla="*/ 11 h 249"/>
                <a:gd name="T4" fmla="*/ 6 w 201"/>
                <a:gd name="T5" fmla="*/ 21 h 249"/>
                <a:gd name="T6" fmla="*/ 7 w 201"/>
                <a:gd name="T7" fmla="*/ 29 h 249"/>
                <a:gd name="T8" fmla="*/ 7 w 201"/>
                <a:gd name="T9" fmla="*/ 38 h 249"/>
                <a:gd name="T10" fmla="*/ 9 w 201"/>
                <a:gd name="T11" fmla="*/ 48 h 249"/>
                <a:gd name="T12" fmla="*/ 11 w 201"/>
                <a:gd name="T13" fmla="*/ 57 h 249"/>
                <a:gd name="T14" fmla="*/ 13 w 201"/>
                <a:gd name="T15" fmla="*/ 65 h 249"/>
                <a:gd name="T16" fmla="*/ 13 w 201"/>
                <a:gd name="T17" fmla="*/ 76 h 249"/>
                <a:gd name="T18" fmla="*/ 13 w 201"/>
                <a:gd name="T19" fmla="*/ 86 h 249"/>
                <a:gd name="T20" fmla="*/ 15 w 201"/>
                <a:gd name="T21" fmla="*/ 97 h 249"/>
                <a:gd name="T22" fmla="*/ 17 w 201"/>
                <a:gd name="T23" fmla="*/ 108 h 249"/>
                <a:gd name="T24" fmla="*/ 19 w 201"/>
                <a:gd name="T25" fmla="*/ 120 h 249"/>
                <a:gd name="T26" fmla="*/ 21 w 201"/>
                <a:gd name="T27" fmla="*/ 131 h 249"/>
                <a:gd name="T28" fmla="*/ 23 w 201"/>
                <a:gd name="T29" fmla="*/ 141 h 249"/>
                <a:gd name="T30" fmla="*/ 23 w 201"/>
                <a:gd name="T31" fmla="*/ 152 h 249"/>
                <a:gd name="T32" fmla="*/ 25 w 201"/>
                <a:gd name="T33" fmla="*/ 162 h 249"/>
                <a:gd name="T34" fmla="*/ 25 w 201"/>
                <a:gd name="T35" fmla="*/ 173 h 249"/>
                <a:gd name="T36" fmla="*/ 25 w 201"/>
                <a:gd name="T37" fmla="*/ 183 h 249"/>
                <a:gd name="T38" fmla="*/ 25 w 201"/>
                <a:gd name="T39" fmla="*/ 192 h 249"/>
                <a:gd name="T40" fmla="*/ 26 w 201"/>
                <a:gd name="T41" fmla="*/ 202 h 249"/>
                <a:gd name="T42" fmla="*/ 26 w 201"/>
                <a:gd name="T43" fmla="*/ 209 h 249"/>
                <a:gd name="T44" fmla="*/ 28 w 201"/>
                <a:gd name="T45" fmla="*/ 221 h 249"/>
                <a:gd name="T46" fmla="*/ 28 w 201"/>
                <a:gd name="T47" fmla="*/ 234 h 249"/>
                <a:gd name="T48" fmla="*/ 30 w 201"/>
                <a:gd name="T49" fmla="*/ 243 h 249"/>
                <a:gd name="T50" fmla="*/ 30 w 201"/>
                <a:gd name="T51" fmla="*/ 247 h 249"/>
                <a:gd name="T52" fmla="*/ 34 w 201"/>
                <a:gd name="T53" fmla="*/ 247 h 249"/>
                <a:gd name="T54" fmla="*/ 44 w 201"/>
                <a:gd name="T55" fmla="*/ 243 h 249"/>
                <a:gd name="T56" fmla="*/ 53 w 201"/>
                <a:gd name="T57" fmla="*/ 240 h 249"/>
                <a:gd name="T58" fmla="*/ 66 w 201"/>
                <a:gd name="T59" fmla="*/ 234 h 249"/>
                <a:gd name="T60" fmla="*/ 83 w 201"/>
                <a:gd name="T61" fmla="*/ 230 h 249"/>
                <a:gd name="T62" fmla="*/ 93 w 201"/>
                <a:gd name="T63" fmla="*/ 224 h 249"/>
                <a:gd name="T64" fmla="*/ 102 w 201"/>
                <a:gd name="T65" fmla="*/ 221 h 249"/>
                <a:gd name="T66" fmla="*/ 112 w 201"/>
                <a:gd name="T67" fmla="*/ 219 h 249"/>
                <a:gd name="T68" fmla="*/ 120 w 201"/>
                <a:gd name="T69" fmla="*/ 215 h 249"/>
                <a:gd name="T70" fmla="*/ 133 w 201"/>
                <a:gd name="T71" fmla="*/ 209 h 249"/>
                <a:gd name="T72" fmla="*/ 148 w 201"/>
                <a:gd name="T73" fmla="*/ 202 h 249"/>
                <a:gd name="T74" fmla="*/ 163 w 201"/>
                <a:gd name="T75" fmla="*/ 194 h 249"/>
                <a:gd name="T76" fmla="*/ 177 w 201"/>
                <a:gd name="T77" fmla="*/ 186 h 249"/>
                <a:gd name="T78" fmla="*/ 188 w 201"/>
                <a:gd name="T79" fmla="*/ 179 h 249"/>
                <a:gd name="T80" fmla="*/ 197 w 201"/>
                <a:gd name="T81" fmla="*/ 171 h 249"/>
                <a:gd name="T82" fmla="*/ 201 w 201"/>
                <a:gd name="T83" fmla="*/ 162 h 249"/>
                <a:gd name="T84" fmla="*/ 196 w 201"/>
                <a:gd name="T85" fmla="*/ 154 h 249"/>
                <a:gd name="T86" fmla="*/ 186 w 201"/>
                <a:gd name="T87" fmla="*/ 145 h 249"/>
                <a:gd name="T88" fmla="*/ 177 w 201"/>
                <a:gd name="T89" fmla="*/ 135 h 249"/>
                <a:gd name="T90" fmla="*/ 163 w 201"/>
                <a:gd name="T91" fmla="*/ 124 h 249"/>
                <a:gd name="T92" fmla="*/ 148 w 201"/>
                <a:gd name="T93" fmla="*/ 112 h 249"/>
                <a:gd name="T94" fmla="*/ 137 w 201"/>
                <a:gd name="T95" fmla="*/ 103 h 249"/>
                <a:gd name="T96" fmla="*/ 127 w 201"/>
                <a:gd name="T97" fmla="*/ 95 h 249"/>
                <a:gd name="T98" fmla="*/ 120 w 201"/>
                <a:gd name="T99" fmla="*/ 89 h 249"/>
                <a:gd name="T100" fmla="*/ 110 w 201"/>
                <a:gd name="T101" fmla="*/ 82 h 249"/>
                <a:gd name="T102" fmla="*/ 102 w 201"/>
                <a:gd name="T103" fmla="*/ 74 h 249"/>
                <a:gd name="T104" fmla="*/ 93 w 201"/>
                <a:gd name="T105" fmla="*/ 69 h 249"/>
                <a:gd name="T106" fmla="*/ 87 w 201"/>
                <a:gd name="T107" fmla="*/ 63 h 249"/>
                <a:gd name="T108" fmla="*/ 76 w 201"/>
                <a:gd name="T109" fmla="*/ 55 h 249"/>
                <a:gd name="T110" fmla="*/ 64 w 201"/>
                <a:gd name="T111" fmla="*/ 46 h 249"/>
                <a:gd name="T112" fmla="*/ 47 w 201"/>
                <a:gd name="T113" fmla="*/ 32 h 249"/>
                <a:gd name="T114" fmla="*/ 34 w 201"/>
                <a:gd name="T115" fmla="*/ 23 h 249"/>
                <a:gd name="T116" fmla="*/ 21 w 201"/>
                <a:gd name="T117" fmla="*/ 13 h 249"/>
                <a:gd name="T118" fmla="*/ 11 w 201"/>
                <a:gd name="T119" fmla="*/ 6 h 249"/>
                <a:gd name="T120" fmla="*/ 2 w 201"/>
                <a:gd name="T121" fmla="*/ 0 h 249"/>
                <a:gd name="T122" fmla="*/ 0 w 201"/>
                <a:gd name="T1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1" h="249">
                  <a:moveTo>
                    <a:pt x="0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4" y="1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7" y="29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11" y="51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3" y="65"/>
                  </a:lnTo>
                  <a:lnTo>
                    <a:pt x="13" y="70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3" y="86"/>
                  </a:lnTo>
                  <a:lnTo>
                    <a:pt x="15" y="93"/>
                  </a:lnTo>
                  <a:lnTo>
                    <a:pt x="15" y="97"/>
                  </a:lnTo>
                  <a:lnTo>
                    <a:pt x="17" y="103"/>
                  </a:lnTo>
                  <a:lnTo>
                    <a:pt x="17" y="108"/>
                  </a:lnTo>
                  <a:lnTo>
                    <a:pt x="19" y="116"/>
                  </a:lnTo>
                  <a:lnTo>
                    <a:pt x="19" y="120"/>
                  </a:lnTo>
                  <a:lnTo>
                    <a:pt x="21" y="126"/>
                  </a:lnTo>
                  <a:lnTo>
                    <a:pt x="21" y="131"/>
                  </a:lnTo>
                  <a:lnTo>
                    <a:pt x="23" y="137"/>
                  </a:lnTo>
                  <a:lnTo>
                    <a:pt x="23" y="141"/>
                  </a:lnTo>
                  <a:lnTo>
                    <a:pt x="23" y="146"/>
                  </a:lnTo>
                  <a:lnTo>
                    <a:pt x="23" y="152"/>
                  </a:lnTo>
                  <a:lnTo>
                    <a:pt x="25" y="158"/>
                  </a:lnTo>
                  <a:lnTo>
                    <a:pt x="25" y="162"/>
                  </a:lnTo>
                  <a:lnTo>
                    <a:pt x="25" y="167"/>
                  </a:lnTo>
                  <a:lnTo>
                    <a:pt x="25" y="173"/>
                  </a:lnTo>
                  <a:lnTo>
                    <a:pt x="25" y="177"/>
                  </a:lnTo>
                  <a:lnTo>
                    <a:pt x="25" y="183"/>
                  </a:lnTo>
                  <a:lnTo>
                    <a:pt x="25" y="186"/>
                  </a:lnTo>
                  <a:lnTo>
                    <a:pt x="25" y="192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5"/>
                  </a:lnTo>
                  <a:lnTo>
                    <a:pt x="26" y="209"/>
                  </a:lnTo>
                  <a:lnTo>
                    <a:pt x="28" y="215"/>
                  </a:lnTo>
                  <a:lnTo>
                    <a:pt x="28" y="221"/>
                  </a:lnTo>
                  <a:lnTo>
                    <a:pt x="28" y="228"/>
                  </a:lnTo>
                  <a:lnTo>
                    <a:pt x="28" y="234"/>
                  </a:lnTo>
                  <a:lnTo>
                    <a:pt x="30" y="238"/>
                  </a:lnTo>
                  <a:lnTo>
                    <a:pt x="30" y="243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2" y="249"/>
                  </a:lnTo>
                  <a:lnTo>
                    <a:pt x="34" y="247"/>
                  </a:lnTo>
                  <a:lnTo>
                    <a:pt x="40" y="247"/>
                  </a:lnTo>
                  <a:lnTo>
                    <a:pt x="44" y="243"/>
                  </a:lnTo>
                  <a:lnTo>
                    <a:pt x="47" y="241"/>
                  </a:lnTo>
                  <a:lnTo>
                    <a:pt x="53" y="240"/>
                  </a:lnTo>
                  <a:lnTo>
                    <a:pt x="61" y="238"/>
                  </a:lnTo>
                  <a:lnTo>
                    <a:pt x="66" y="234"/>
                  </a:lnTo>
                  <a:lnTo>
                    <a:pt x="74" y="234"/>
                  </a:lnTo>
                  <a:lnTo>
                    <a:pt x="83" y="230"/>
                  </a:lnTo>
                  <a:lnTo>
                    <a:pt x="91" y="228"/>
                  </a:lnTo>
                  <a:lnTo>
                    <a:pt x="93" y="224"/>
                  </a:lnTo>
                  <a:lnTo>
                    <a:pt x="99" y="222"/>
                  </a:lnTo>
                  <a:lnTo>
                    <a:pt x="102" y="221"/>
                  </a:lnTo>
                  <a:lnTo>
                    <a:pt x="106" y="219"/>
                  </a:lnTo>
                  <a:lnTo>
                    <a:pt x="112" y="219"/>
                  </a:lnTo>
                  <a:lnTo>
                    <a:pt x="116" y="217"/>
                  </a:lnTo>
                  <a:lnTo>
                    <a:pt x="120" y="215"/>
                  </a:lnTo>
                  <a:lnTo>
                    <a:pt x="123" y="215"/>
                  </a:lnTo>
                  <a:lnTo>
                    <a:pt x="133" y="209"/>
                  </a:lnTo>
                  <a:lnTo>
                    <a:pt x="140" y="205"/>
                  </a:lnTo>
                  <a:lnTo>
                    <a:pt x="148" y="202"/>
                  </a:lnTo>
                  <a:lnTo>
                    <a:pt x="158" y="198"/>
                  </a:lnTo>
                  <a:lnTo>
                    <a:pt x="163" y="194"/>
                  </a:lnTo>
                  <a:lnTo>
                    <a:pt x="171" y="190"/>
                  </a:lnTo>
                  <a:lnTo>
                    <a:pt x="177" y="186"/>
                  </a:lnTo>
                  <a:lnTo>
                    <a:pt x="184" y="184"/>
                  </a:lnTo>
                  <a:lnTo>
                    <a:pt x="188" y="179"/>
                  </a:lnTo>
                  <a:lnTo>
                    <a:pt x="192" y="175"/>
                  </a:lnTo>
                  <a:lnTo>
                    <a:pt x="197" y="171"/>
                  </a:lnTo>
                  <a:lnTo>
                    <a:pt x="199" y="169"/>
                  </a:lnTo>
                  <a:lnTo>
                    <a:pt x="201" y="162"/>
                  </a:lnTo>
                  <a:lnTo>
                    <a:pt x="199" y="156"/>
                  </a:lnTo>
                  <a:lnTo>
                    <a:pt x="196" y="154"/>
                  </a:lnTo>
                  <a:lnTo>
                    <a:pt x="192" y="150"/>
                  </a:lnTo>
                  <a:lnTo>
                    <a:pt x="186" y="145"/>
                  </a:lnTo>
                  <a:lnTo>
                    <a:pt x="182" y="141"/>
                  </a:lnTo>
                  <a:lnTo>
                    <a:pt x="177" y="135"/>
                  </a:lnTo>
                  <a:lnTo>
                    <a:pt x="171" y="129"/>
                  </a:lnTo>
                  <a:lnTo>
                    <a:pt x="163" y="124"/>
                  </a:lnTo>
                  <a:lnTo>
                    <a:pt x="158" y="118"/>
                  </a:lnTo>
                  <a:lnTo>
                    <a:pt x="148" y="112"/>
                  </a:lnTo>
                  <a:lnTo>
                    <a:pt x="140" y="105"/>
                  </a:lnTo>
                  <a:lnTo>
                    <a:pt x="137" y="103"/>
                  </a:lnTo>
                  <a:lnTo>
                    <a:pt x="133" y="99"/>
                  </a:lnTo>
                  <a:lnTo>
                    <a:pt x="127" y="95"/>
                  </a:lnTo>
                  <a:lnTo>
                    <a:pt x="123" y="93"/>
                  </a:lnTo>
                  <a:lnTo>
                    <a:pt x="120" y="89"/>
                  </a:lnTo>
                  <a:lnTo>
                    <a:pt x="116" y="86"/>
                  </a:lnTo>
                  <a:lnTo>
                    <a:pt x="110" y="82"/>
                  </a:lnTo>
                  <a:lnTo>
                    <a:pt x="106" y="80"/>
                  </a:lnTo>
                  <a:lnTo>
                    <a:pt x="102" y="74"/>
                  </a:lnTo>
                  <a:lnTo>
                    <a:pt x="99" y="70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7" y="63"/>
                  </a:lnTo>
                  <a:lnTo>
                    <a:pt x="82" y="59"/>
                  </a:lnTo>
                  <a:lnTo>
                    <a:pt x="76" y="55"/>
                  </a:lnTo>
                  <a:lnTo>
                    <a:pt x="70" y="51"/>
                  </a:lnTo>
                  <a:lnTo>
                    <a:pt x="64" y="46"/>
                  </a:lnTo>
                  <a:lnTo>
                    <a:pt x="55" y="40"/>
                  </a:lnTo>
                  <a:lnTo>
                    <a:pt x="47" y="32"/>
                  </a:lnTo>
                  <a:lnTo>
                    <a:pt x="40" y="27"/>
                  </a:lnTo>
                  <a:lnTo>
                    <a:pt x="34" y="23"/>
                  </a:lnTo>
                  <a:lnTo>
                    <a:pt x="26" y="19"/>
                  </a:lnTo>
                  <a:lnTo>
                    <a:pt x="21" y="13"/>
                  </a:lnTo>
                  <a:lnTo>
                    <a:pt x="15" y="10"/>
                  </a:lnTo>
                  <a:lnTo>
                    <a:pt x="11" y="6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0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50850" y="1452563"/>
            <a:ext cx="2139950" cy="1938337"/>
            <a:chOff x="284" y="915"/>
            <a:chExt cx="1348" cy="1221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4" y="915"/>
              <a:ext cx="1348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20" y="971"/>
              <a:ext cx="1134" cy="1128"/>
            </a:xfrm>
            <a:custGeom>
              <a:avLst/>
              <a:gdLst>
                <a:gd name="T0" fmla="*/ 89 w 1134"/>
                <a:gd name="T1" fmla="*/ 87 h 1128"/>
                <a:gd name="T2" fmla="*/ 122 w 1134"/>
                <a:gd name="T3" fmla="*/ 251 h 1128"/>
                <a:gd name="T4" fmla="*/ 207 w 1134"/>
                <a:gd name="T5" fmla="*/ 384 h 1128"/>
                <a:gd name="T6" fmla="*/ 97 w 1134"/>
                <a:gd name="T7" fmla="*/ 579 h 1128"/>
                <a:gd name="T8" fmla="*/ 31 w 1134"/>
                <a:gd name="T9" fmla="*/ 723 h 1128"/>
                <a:gd name="T10" fmla="*/ 0 w 1134"/>
                <a:gd name="T11" fmla="*/ 837 h 1128"/>
                <a:gd name="T12" fmla="*/ 239 w 1134"/>
                <a:gd name="T13" fmla="*/ 816 h 1128"/>
                <a:gd name="T14" fmla="*/ 380 w 1134"/>
                <a:gd name="T15" fmla="*/ 890 h 1128"/>
                <a:gd name="T16" fmla="*/ 442 w 1134"/>
                <a:gd name="T17" fmla="*/ 1037 h 1128"/>
                <a:gd name="T18" fmla="*/ 581 w 1134"/>
                <a:gd name="T19" fmla="*/ 1128 h 1128"/>
                <a:gd name="T20" fmla="*/ 673 w 1134"/>
                <a:gd name="T21" fmla="*/ 1023 h 1128"/>
                <a:gd name="T22" fmla="*/ 710 w 1134"/>
                <a:gd name="T23" fmla="*/ 865 h 1128"/>
                <a:gd name="T24" fmla="*/ 873 w 1134"/>
                <a:gd name="T25" fmla="*/ 781 h 1128"/>
                <a:gd name="T26" fmla="*/ 1033 w 1134"/>
                <a:gd name="T27" fmla="*/ 764 h 1128"/>
                <a:gd name="T28" fmla="*/ 1134 w 1134"/>
                <a:gd name="T29" fmla="*/ 690 h 1128"/>
                <a:gd name="T30" fmla="*/ 918 w 1134"/>
                <a:gd name="T31" fmla="*/ 511 h 1128"/>
                <a:gd name="T32" fmla="*/ 827 w 1134"/>
                <a:gd name="T33" fmla="*/ 317 h 1128"/>
                <a:gd name="T34" fmla="*/ 886 w 1134"/>
                <a:gd name="T35" fmla="*/ 179 h 1128"/>
                <a:gd name="T36" fmla="*/ 851 w 1134"/>
                <a:gd name="T37" fmla="*/ 0 h 1128"/>
                <a:gd name="T38" fmla="*/ 640 w 1134"/>
                <a:gd name="T39" fmla="*/ 67 h 1128"/>
                <a:gd name="T40" fmla="*/ 568 w 1134"/>
                <a:gd name="T41" fmla="*/ 167 h 1128"/>
                <a:gd name="T42" fmla="*/ 277 w 1134"/>
                <a:gd name="T43" fmla="*/ 84 h 1128"/>
                <a:gd name="T44" fmla="*/ 89 w 1134"/>
                <a:gd name="T45" fmla="*/ 87 h 1128"/>
                <a:gd name="T46" fmla="*/ 89 w 1134"/>
                <a:gd name="T47" fmla="*/ 8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4" h="1128">
                  <a:moveTo>
                    <a:pt x="89" y="87"/>
                  </a:moveTo>
                  <a:lnTo>
                    <a:pt x="122" y="251"/>
                  </a:lnTo>
                  <a:lnTo>
                    <a:pt x="207" y="384"/>
                  </a:lnTo>
                  <a:lnTo>
                    <a:pt x="97" y="579"/>
                  </a:lnTo>
                  <a:lnTo>
                    <a:pt x="31" y="723"/>
                  </a:lnTo>
                  <a:lnTo>
                    <a:pt x="0" y="837"/>
                  </a:lnTo>
                  <a:lnTo>
                    <a:pt x="239" y="816"/>
                  </a:lnTo>
                  <a:lnTo>
                    <a:pt x="380" y="890"/>
                  </a:lnTo>
                  <a:lnTo>
                    <a:pt x="442" y="1037"/>
                  </a:lnTo>
                  <a:lnTo>
                    <a:pt x="581" y="1128"/>
                  </a:lnTo>
                  <a:lnTo>
                    <a:pt x="673" y="1023"/>
                  </a:lnTo>
                  <a:lnTo>
                    <a:pt x="710" y="865"/>
                  </a:lnTo>
                  <a:lnTo>
                    <a:pt x="873" y="781"/>
                  </a:lnTo>
                  <a:lnTo>
                    <a:pt x="1033" y="764"/>
                  </a:lnTo>
                  <a:lnTo>
                    <a:pt x="1134" y="690"/>
                  </a:lnTo>
                  <a:lnTo>
                    <a:pt x="918" y="511"/>
                  </a:lnTo>
                  <a:lnTo>
                    <a:pt x="827" y="317"/>
                  </a:lnTo>
                  <a:lnTo>
                    <a:pt x="886" y="179"/>
                  </a:lnTo>
                  <a:lnTo>
                    <a:pt x="851" y="0"/>
                  </a:lnTo>
                  <a:lnTo>
                    <a:pt x="640" y="67"/>
                  </a:lnTo>
                  <a:lnTo>
                    <a:pt x="568" y="167"/>
                  </a:lnTo>
                  <a:lnTo>
                    <a:pt x="277" y="84"/>
                  </a:lnTo>
                  <a:lnTo>
                    <a:pt x="89" y="87"/>
                  </a:lnTo>
                  <a:lnTo>
                    <a:pt x="89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60" y="970"/>
              <a:ext cx="1186" cy="987"/>
            </a:xfrm>
            <a:custGeom>
              <a:avLst/>
              <a:gdLst>
                <a:gd name="T0" fmla="*/ 459 w 1186"/>
                <a:gd name="T1" fmla="*/ 126 h 987"/>
                <a:gd name="T2" fmla="*/ 436 w 1186"/>
                <a:gd name="T3" fmla="*/ 257 h 987"/>
                <a:gd name="T4" fmla="*/ 432 w 1186"/>
                <a:gd name="T5" fmla="*/ 351 h 987"/>
                <a:gd name="T6" fmla="*/ 405 w 1186"/>
                <a:gd name="T7" fmla="*/ 370 h 987"/>
                <a:gd name="T8" fmla="*/ 342 w 1186"/>
                <a:gd name="T9" fmla="*/ 365 h 987"/>
                <a:gd name="T10" fmla="*/ 263 w 1186"/>
                <a:gd name="T11" fmla="*/ 365 h 987"/>
                <a:gd name="T12" fmla="*/ 191 w 1186"/>
                <a:gd name="T13" fmla="*/ 375 h 987"/>
                <a:gd name="T14" fmla="*/ 126 w 1186"/>
                <a:gd name="T15" fmla="*/ 397 h 987"/>
                <a:gd name="T16" fmla="*/ 63 w 1186"/>
                <a:gd name="T17" fmla="*/ 434 h 987"/>
                <a:gd name="T18" fmla="*/ 13 w 1186"/>
                <a:gd name="T19" fmla="*/ 469 h 987"/>
                <a:gd name="T20" fmla="*/ 28 w 1186"/>
                <a:gd name="T21" fmla="*/ 501 h 987"/>
                <a:gd name="T22" fmla="*/ 88 w 1186"/>
                <a:gd name="T23" fmla="*/ 540 h 987"/>
                <a:gd name="T24" fmla="*/ 161 w 1186"/>
                <a:gd name="T25" fmla="*/ 582 h 987"/>
                <a:gd name="T26" fmla="*/ 231 w 1186"/>
                <a:gd name="T27" fmla="*/ 608 h 987"/>
                <a:gd name="T28" fmla="*/ 288 w 1186"/>
                <a:gd name="T29" fmla="*/ 621 h 987"/>
                <a:gd name="T30" fmla="*/ 346 w 1186"/>
                <a:gd name="T31" fmla="*/ 630 h 987"/>
                <a:gd name="T32" fmla="*/ 346 w 1186"/>
                <a:gd name="T33" fmla="*/ 655 h 987"/>
                <a:gd name="T34" fmla="*/ 318 w 1186"/>
                <a:gd name="T35" fmla="*/ 712 h 987"/>
                <a:gd name="T36" fmla="*/ 293 w 1186"/>
                <a:gd name="T37" fmla="*/ 782 h 987"/>
                <a:gd name="T38" fmla="*/ 288 w 1186"/>
                <a:gd name="T39" fmla="*/ 848 h 987"/>
                <a:gd name="T40" fmla="*/ 292 w 1186"/>
                <a:gd name="T41" fmla="*/ 905 h 987"/>
                <a:gd name="T42" fmla="*/ 299 w 1186"/>
                <a:gd name="T43" fmla="*/ 957 h 987"/>
                <a:gd name="T44" fmla="*/ 322 w 1186"/>
                <a:gd name="T45" fmla="*/ 975 h 987"/>
                <a:gd name="T46" fmla="*/ 371 w 1186"/>
                <a:gd name="T47" fmla="*/ 946 h 987"/>
                <a:gd name="T48" fmla="*/ 432 w 1186"/>
                <a:gd name="T49" fmla="*/ 907 h 987"/>
                <a:gd name="T50" fmla="*/ 496 w 1186"/>
                <a:gd name="T51" fmla="*/ 865 h 987"/>
                <a:gd name="T52" fmla="*/ 548 w 1186"/>
                <a:gd name="T53" fmla="*/ 806 h 987"/>
                <a:gd name="T54" fmla="*/ 585 w 1186"/>
                <a:gd name="T55" fmla="*/ 745 h 987"/>
                <a:gd name="T56" fmla="*/ 608 w 1186"/>
                <a:gd name="T57" fmla="*/ 703 h 987"/>
                <a:gd name="T58" fmla="*/ 632 w 1186"/>
                <a:gd name="T59" fmla="*/ 750 h 987"/>
                <a:gd name="T60" fmla="*/ 672 w 1186"/>
                <a:gd name="T61" fmla="*/ 802 h 987"/>
                <a:gd name="T62" fmla="*/ 736 w 1186"/>
                <a:gd name="T63" fmla="*/ 854 h 987"/>
                <a:gd name="T64" fmla="*/ 821 w 1186"/>
                <a:gd name="T65" fmla="*/ 893 h 987"/>
                <a:gd name="T66" fmla="*/ 906 w 1186"/>
                <a:gd name="T67" fmla="*/ 921 h 987"/>
                <a:gd name="T68" fmla="*/ 965 w 1186"/>
                <a:gd name="T69" fmla="*/ 930 h 987"/>
                <a:gd name="T70" fmla="*/ 971 w 1186"/>
                <a:gd name="T71" fmla="*/ 892 h 987"/>
                <a:gd name="T72" fmla="*/ 953 w 1186"/>
                <a:gd name="T73" fmla="*/ 819 h 987"/>
                <a:gd name="T74" fmla="*/ 930 w 1186"/>
                <a:gd name="T75" fmla="*/ 736 h 987"/>
                <a:gd name="T76" fmla="*/ 906 w 1186"/>
                <a:gd name="T77" fmla="*/ 672 h 987"/>
                <a:gd name="T78" fmla="*/ 859 w 1186"/>
                <a:gd name="T79" fmla="*/ 613 h 987"/>
                <a:gd name="T80" fmla="*/ 823 w 1186"/>
                <a:gd name="T81" fmla="*/ 582 h 987"/>
                <a:gd name="T82" fmla="*/ 870 w 1186"/>
                <a:gd name="T83" fmla="*/ 572 h 987"/>
                <a:gd name="T84" fmla="*/ 936 w 1186"/>
                <a:gd name="T85" fmla="*/ 555 h 987"/>
                <a:gd name="T86" fmla="*/ 1002 w 1186"/>
                <a:gd name="T87" fmla="*/ 527 h 987"/>
                <a:gd name="T88" fmla="*/ 1061 w 1186"/>
                <a:gd name="T89" fmla="*/ 481 h 987"/>
                <a:gd name="T90" fmla="*/ 1119 w 1186"/>
                <a:gd name="T91" fmla="*/ 416 h 987"/>
                <a:gd name="T92" fmla="*/ 1167 w 1186"/>
                <a:gd name="T93" fmla="*/ 358 h 987"/>
                <a:gd name="T94" fmla="*/ 1169 w 1186"/>
                <a:gd name="T95" fmla="*/ 328 h 987"/>
                <a:gd name="T96" fmla="*/ 1103 w 1186"/>
                <a:gd name="T97" fmla="*/ 313 h 987"/>
                <a:gd name="T98" fmla="*/ 1014 w 1186"/>
                <a:gd name="T99" fmla="*/ 299 h 987"/>
                <a:gd name="T100" fmla="*/ 930 w 1186"/>
                <a:gd name="T101" fmla="*/ 295 h 987"/>
                <a:gd name="T102" fmla="*/ 852 w 1186"/>
                <a:gd name="T103" fmla="*/ 309 h 987"/>
                <a:gd name="T104" fmla="*/ 773 w 1186"/>
                <a:gd name="T105" fmla="*/ 329 h 987"/>
                <a:gd name="T106" fmla="*/ 715 w 1186"/>
                <a:gd name="T107" fmla="*/ 343 h 987"/>
                <a:gd name="T108" fmla="*/ 697 w 1186"/>
                <a:gd name="T109" fmla="*/ 309 h 987"/>
                <a:gd name="T110" fmla="*/ 682 w 1186"/>
                <a:gd name="T111" fmla="*/ 254 h 987"/>
                <a:gd name="T112" fmla="*/ 661 w 1186"/>
                <a:gd name="T113" fmla="*/ 189 h 987"/>
                <a:gd name="T114" fmla="*/ 623 w 1186"/>
                <a:gd name="T115" fmla="*/ 116 h 987"/>
                <a:gd name="T116" fmla="*/ 572 w 1186"/>
                <a:gd name="T117" fmla="*/ 52 h 987"/>
                <a:gd name="T118" fmla="*/ 524 w 1186"/>
                <a:gd name="T11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6" h="987">
                  <a:moveTo>
                    <a:pt x="514" y="0"/>
                  </a:moveTo>
                  <a:lnTo>
                    <a:pt x="507" y="7"/>
                  </a:lnTo>
                  <a:lnTo>
                    <a:pt x="503" y="13"/>
                  </a:lnTo>
                  <a:lnTo>
                    <a:pt x="499" y="21"/>
                  </a:lnTo>
                  <a:lnTo>
                    <a:pt x="496" y="30"/>
                  </a:lnTo>
                  <a:lnTo>
                    <a:pt x="490" y="38"/>
                  </a:lnTo>
                  <a:lnTo>
                    <a:pt x="487" y="45"/>
                  </a:lnTo>
                  <a:lnTo>
                    <a:pt x="483" y="54"/>
                  </a:lnTo>
                  <a:lnTo>
                    <a:pt x="480" y="61"/>
                  </a:lnTo>
                  <a:lnTo>
                    <a:pt x="476" y="68"/>
                  </a:lnTo>
                  <a:lnTo>
                    <a:pt x="473" y="77"/>
                  </a:lnTo>
                  <a:lnTo>
                    <a:pt x="471" y="85"/>
                  </a:lnTo>
                  <a:lnTo>
                    <a:pt x="468" y="93"/>
                  </a:lnTo>
                  <a:lnTo>
                    <a:pt x="464" y="102"/>
                  </a:lnTo>
                  <a:lnTo>
                    <a:pt x="462" y="110"/>
                  </a:lnTo>
                  <a:lnTo>
                    <a:pt x="461" y="117"/>
                  </a:lnTo>
                  <a:lnTo>
                    <a:pt x="459" y="126"/>
                  </a:lnTo>
                  <a:lnTo>
                    <a:pt x="455" y="133"/>
                  </a:lnTo>
                  <a:lnTo>
                    <a:pt x="453" y="142"/>
                  </a:lnTo>
                  <a:lnTo>
                    <a:pt x="452" y="150"/>
                  </a:lnTo>
                  <a:lnTo>
                    <a:pt x="450" y="159"/>
                  </a:lnTo>
                  <a:lnTo>
                    <a:pt x="448" y="167"/>
                  </a:lnTo>
                  <a:lnTo>
                    <a:pt x="448" y="174"/>
                  </a:lnTo>
                  <a:lnTo>
                    <a:pt x="445" y="183"/>
                  </a:lnTo>
                  <a:lnTo>
                    <a:pt x="444" y="190"/>
                  </a:lnTo>
                  <a:lnTo>
                    <a:pt x="443" y="198"/>
                  </a:lnTo>
                  <a:lnTo>
                    <a:pt x="441" y="206"/>
                  </a:lnTo>
                  <a:lnTo>
                    <a:pt x="441" y="214"/>
                  </a:lnTo>
                  <a:lnTo>
                    <a:pt x="441" y="220"/>
                  </a:lnTo>
                  <a:lnTo>
                    <a:pt x="439" y="228"/>
                  </a:lnTo>
                  <a:lnTo>
                    <a:pt x="439" y="236"/>
                  </a:lnTo>
                  <a:lnTo>
                    <a:pt x="437" y="243"/>
                  </a:lnTo>
                  <a:lnTo>
                    <a:pt x="437" y="251"/>
                  </a:lnTo>
                  <a:lnTo>
                    <a:pt x="436" y="257"/>
                  </a:lnTo>
                  <a:lnTo>
                    <a:pt x="435" y="264"/>
                  </a:lnTo>
                  <a:lnTo>
                    <a:pt x="434" y="271"/>
                  </a:lnTo>
                  <a:lnTo>
                    <a:pt x="434" y="277"/>
                  </a:lnTo>
                  <a:lnTo>
                    <a:pt x="434" y="284"/>
                  </a:lnTo>
                  <a:lnTo>
                    <a:pt x="434" y="291"/>
                  </a:lnTo>
                  <a:lnTo>
                    <a:pt x="434" y="296"/>
                  </a:lnTo>
                  <a:lnTo>
                    <a:pt x="434" y="303"/>
                  </a:lnTo>
                  <a:lnTo>
                    <a:pt x="434" y="309"/>
                  </a:lnTo>
                  <a:lnTo>
                    <a:pt x="434" y="314"/>
                  </a:lnTo>
                  <a:lnTo>
                    <a:pt x="433" y="320"/>
                  </a:lnTo>
                  <a:lnTo>
                    <a:pt x="433" y="324"/>
                  </a:lnTo>
                  <a:lnTo>
                    <a:pt x="433" y="329"/>
                  </a:lnTo>
                  <a:lnTo>
                    <a:pt x="433" y="334"/>
                  </a:lnTo>
                  <a:lnTo>
                    <a:pt x="433" y="339"/>
                  </a:lnTo>
                  <a:lnTo>
                    <a:pt x="433" y="343"/>
                  </a:lnTo>
                  <a:lnTo>
                    <a:pt x="432" y="348"/>
                  </a:lnTo>
                  <a:lnTo>
                    <a:pt x="432" y="351"/>
                  </a:lnTo>
                  <a:lnTo>
                    <a:pt x="431" y="355"/>
                  </a:lnTo>
                  <a:lnTo>
                    <a:pt x="431" y="358"/>
                  </a:lnTo>
                  <a:lnTo>
                    <a:pt x="431" y="360"/>
                  </a:lnTo>
                  <a:lnTo>
                    <a:pt x="431" y="364"/>
                  </a:lnTo>
                  <a:lnTo>
                    <a:pt x="431" y="366"/>
                  </a:lnTo>
                  <a:lnTo>
                    <a:pt x="431" y="369"/>
                  </a:lnTo>
                  <a:lnTo>
                    <a:pt x="430" y="373"/>
                  </a:lnTo>
                  <a:lnTo>
                    <a:pt x="429" y="375"/>
                  </a:lnTo>
                  <a:lnTo>
                    <a:pt x="426" y="375"/>
                  </a:lnTo>
                  <a:lnTo>
                    <a:pt x="425" y="375"/>
                  </a:lnTo>
                  <a:lnTo>
                    <a:pt x="423" y="375"/>
                  </a:lnTo>
                  <a:lnTo>
                    <a:pt x="420" y="374"/>
                  </a:lnTo>
                  <a:lnTo>
                    <a:pt x="416" y="373"/>
                  </a:lnTo>
                  <a:lnTo>
                    <a:pt x="412" y="371"/>
                  </a:lnTo>
                  <a:lnTo>
                    <a:pt x="410" y="371"/>
                  </a:lnTo>
                  <a:lnTo>
                    <a:pt x="407" y="370"/>
                  </a:lnTo>
                  <a:lnTo>
                    <a:pt x="405" y="370"/>
                  </a:lnTo>
                  <a:lnTo>
                    <a:pt x="402" y="370"/>
                  </a:lnTo>
                  <a:lnTo>
                    <a:pt x="399" y="369"/>
                  </a:lnTo>
                  <a:lnTo>
                    <a:pt x="396" y="369"/>
                  </a:lnTo>
                  <a:lnTo>
                    <a:pt x="393" y="368"/>
                  </a:lnTo>
                  <a:lnTo>
                    <a:pt x="389" y="368"/>
                  </a:lnTo>
                  <a:lnTo>
                    <a:pt x="386" y="368"/>
                  </a:lnTo>
                  <a:lnTo>
                    <a:pt x="382" y="367"/>
                  </a:lnTo>
                  <a:lnTo>
                    <a:pt x="378" y="367"/>
                  </a:lnTo>
                  <a:lnTo>
                    <a:pt x="375" y="367"/>
                  </a:lnTo>
                  <a:lnTo>
                    <a:pt x="370" y="367"/>
                  </a:lnTo>
                  <a:lnTo>
                    <a:pt x="367" y="366"/>
                  </a:lnTo>
                  <a:lnTo>
                    <a:pt x="364" y="365"/>
                  </a:lnTo>
                  <a:lnTo>
                    <a:pt x="359" y="365"/>
                  </a:lnTo>
                  <a:lnTo>
                    <a:pt x="355" y="365"/>
                  </a:lnTo>
                  <a:lnTo>
                    <a:pt x="351" y="365"/>
                  </a:lnTo>
                  <a:lnTo>
                    <a:pt x="346" y="365"/>
                  </a:lnTo>
                  <a:lnTo>
                    <a:pt x="342" y="365"/>
                  </a:lnTo>
                  <a:lnTo>
                    <a:pt x="338" y="365"/>
                  </a:lnTo>
                  <a:lnTo>
                    <a:pt x="333" y="365"/>
                  </a:lnTo>
                  <a:lnTo>
                    <a:pt x="328" y="365"/>
                  </a:lnTo>
                  <a:lnTo>
                    <a:pt x="324" y="365"/>
                  </a:lnTo>
                  <a:lnTo>
                    <a:pt x="320" y="364"/>
                  </a:lnTo>
                  <a:lnTo>
                    <a:pt x="314" y="364"/>
                  </a:lnTo>
                  <a:lnTo>
                    <a:pt x="310" y="364"/>
                  </a:lnTo>
                  <a:lnTo>
                    <a:pt x="305" y="364"/>
                  </a:lnTo>
                  <a:lnTo>
                    <a:pt x="301" y="364"/>
                  </a:lnTo>
                  <a:lnTo>
                    <a:pt x="297" y="364"/>
                  </a:lnTo>
                  <a:lnTo>
                    <a:pt x="291" y="364"/>
                  </a:lnTo>
                  <a:lnTo>
                    <a:pt x="286" y="365"/>
                  </a:lnTo>
                  <a:lnTo>
                    <a:pt x="282" y="365"/>
                  </a:lnTo>
                  <a:lnTo>
                    <a:pt x="278" y="365"/>
                  </a:lnTo>
                  <a:lnTo>
                    <a:pt x="273" y="365"/>
                  </a:lnTo>
                  <a:lnTo>
                    <a:pt x="267" y="365"/>
                  </a:lnTo>
                  <a:lnTo>
                    <a:pt x="263" y="365"/>
                  </a:lnTo>
                  <a:lnTo>
                    <a:pt x="258" y="365"/>
                  </a:lnTo>
                  <a:lnTo>
                    <a:pt x="254" y="366"/>
                  </a:lnTo>
                  <a:lnTo>
                    <a:pt x="248" y="367"/>
                  </a:lnTo>
                  <a:lnTo>
                    <a:pt x="245" y="367"/>
                  </a:lnTo>
                  <a:lnTo>
                    <a:pt x="239" y="367"/>
                  </a:lnTo>
                  <a:lnTo>
                    <a:pt x="235" y="367"/>
                  </a:lnTo>
                  <a:lnTo>
                    <a:pt x="232" y="368"/>
                  </a:lnTo>
                  <a:lnTo>
                    <a:pt x="226" y="368"/>
                  </a:lnTo>
                  <a:lnTo>
                    <a:pt x="222" y="369"/>
                  </a:lnTo>
                  <a:lnTo>
                    <a:pt x="218" y="369"/>
                  </a:lnTo>
                  <a:lnTo>
                    <a:pt x="215" y="370"/>
                  </a:lnTo>
                  <a:lnTo>
                    <a:pt x="209" y="370"/>
                  </a:lnTo>
                  <a:lnTo>
                    <a:pt x="206" y="371"/>
                  </a:lnTo>
                  <a:lnTo>
                    <a:pt x="201" y="371"/>
                  </a:lnTo>
                  <a:lnTo>
                    <a:pt x="198" y="373"/>
                  </a:lnTo>
                  <a:lnTo>
                    <a:pt x="194" y="373"/>
                  </a:lnTo>
                  <a:lnTo>
                    <a:pt x="191" y="375"/>
                  </a:lnTo>
                  <a:lnTo>
                    <a:pt x="187" y="375"/>
                  </a:lnTo>
                  <a:lnTo>
                    <a:pt x="184" y="375"/>
                  </a:lnTo>
                  <a:lnTo>
                    <a:pt x="179" y="376"/>
                  </a:lnTo>
                  <a:lnTo>
                    <a:pt x="177" y="377"/>
                  </a:lnTo>
                  <a:lnTo>
                    <a:pt x="172" y="378"/>
                  </a:lnTo>
                  <a:lnTo>
                    <a:pt x="169" y="379"/>
                  </a:lnTo>
                  <a:lnTo>
                    <a:pt x="166" y="380"/>
                  </a:lnTo>
                  <a:lnTo>
                    <a:pt x="161" y="383"/>
                  </a:lnTo>
                  <a:lnTo>
                    <a:pt x="158" y="383"/>
                  </a:lnTo>
                  <a:lnTo>
                    <a:pt x="153" y="385"/>
                  </a:lnTo>
                  <a:lnTo>
                    <a:pt x="150" y="386"/>
                  </a:lnTo>
                  <a:lnTo>
                    <a:pt x="145" y="388"/>
                  </a:lnTo>
                  <a:lnTo>
                    <a:pt x="141" y="389"/>
                  </a:lnTo>
                  <a:lnTo>
                    <a:pt x="138" y="392"/>
                  </a:lnTo>
                  <a:lnTo>
                    <a:pt x="134" y="394"/>
                  </a:lnTo>
                  <a:lnTo>
                    <a:pt x="130" y="395"/>
                  </a:lnTo>
                  <a:lnTo>
                    <a:pt x="126" y="397"/>
                  </a:lnTo>
                  <a:lnTo>
                    <a:pt x="123" y="399"/>
                  </a:lnTo>
                  <a:lnTo>
                    <a:pt x="119" y="402"/>
                  </a:lnTo>
                  <a:lnTo>
                    <a:pt x="115" y="403"/>
                  </a:lnTo>
                  <a:lnTo>
                    <a:pt x="111" y="405"/>
                  </a:lnTo>
                  <a:lnTo>
                    <a:pt x="106" y="406"/>
                  </a:lnTo>
                  <a:lnTo>
                    <a:pt x="103" y="408"/>
                  </a:lnTo>
                  <a:lnTo>
                    <a:pt x="99" y="412"/>
                  </a:lnTo>
                  <a:lnTo>
                    <a:pt x="95" y="414"/>
                  </a:lnTo>
                  <a:lnTo>
                    <a:pt x="92" y="416"/>
                  </a:lnTo>
                  <a:lnTo>
                    <a:pt x="87" y="417"/>
                  </a:lnTo>
                  <a:lnTo>
                    <a:pt x="84" y="420"/>
                  </a:lnTo>
                  <a:lnTo>
                    <a:pt x="82" y="422"/>
                  </a:lnTo>
                  <a:lnTo>
                    <a:pt x="77" y="425"/>
                  </a:lnTo>
                  <a:lnTo>
                    <a:pt x="73" y="427"/>
                  </a:lnTo>
                  <a:lnTo>
                    <a:pt x="71" y="430"/>
                  </a:lnTo>
                  <a:lnTo>
                    <a:pt x="66" y="431"/>
                  </a:lnTo>
                  <a:lnTo>
                    <a:pt x="63" y="434"/>
                  </a:lnTo>
                  <a:lnTo>
                    <a:pt x="59" y="436"/>
                  </a:lnTo>
                  <a:lnTo>
                    <a:pt x="56" y="439"/>
                  </a:lnTo>
                  <a:lnTo>
                    <a:pt x="53" y="441"/>
                  </a:lnTo>
                  <a:lnTo>
                    <a:pt x="50" y="442"/>
                  </a:lnTo>
                  <a:lnTo>
                    <a:pt x="46" y="444"/>
                  </a:lnTo>
                  <a:lnTo>
                    <a:pt x="44" y="448"/>
                  </a:lnTo>
                  <a:lnTo>
                    <a:pt x="40" y="449"/>
                  </a:lnTo>
                  <a:lnTo>
                    <a:pt x="38" y="451"/>
                  </a:lnTo>
                  <a:lnTo>
                    <a:pt x="35" y="453"/>
                  </a:lnTo>
                  <a:lnTo>
                    <a:pt x="31" y="455"/>
                  </a:lnTo>
                  <a:lnTo>
                    <a:pt x="29" y="456"/>
                  </a:lnTo>
                  <a:lnTo>
                    <a:pt x="28" y="459"/>
                  </a:lnTo>
                  <a:lnTo>
                    <a:pt x="25" y="460"/>
                  </a:lnTo>
                  <a:lnTo>
                    <a:pt x="21" y="462"/>
                  </a:lnTo>
                  <a:lnTo>
                    <a:pt x="19" y="464"/>
                  </a:lnTo>
                  <a:lnTo>
                    <a:pt x="18" y="467"/>
                  </a:lnTo>
                  <a:lnTo>
                    <a:pt x="13" y="469"/>
                  </a:lnTo>
                  <a:lnTo>
                    <a:pt x="9" y="472"/>
                  </a:lnTo>
                  <a:lnTo>
                    <a:pt x="7" y="473"/>
                  </a:lnTo>
                  <a:lnTo>
                    <a:pt x="5" y="477"/>
                  </a:lnTo>
                  <a:lnTo>
                    <a:pt x="0" y="480"/>
                  </a:lnTo>
                  <a:lnTo>
                    <a:pt x="0" y="481"/>
                  </a:lnTo>
                  <a:lnTo>
                    <a:pt x="1" y="481"/>
                  </a:lnTo>
                  <a:lnTo>
                    <a:pt x="2" y="482"/>
                  </a:lnTo>
                  <a:lnTo>
                    <a:pt x="5" y="484"/>
                  </a:lnTo>
                  <a:lnTo>
                    <a:pt x="8" y="486"/>
                  </a:lnTo>
                  <a:lnTo>
                    <a:pt x="11" y="489"/>
                  </a:lnTo>
                  <a:lnTo>
                    <a:pt x="13" y="491"/>
                  </a:lnTo>
                  <a:lnTo>
                    <a:pt x="16" y="491"/>
                  </a:lnTo>
                  <a:lnTo>
                    <a:pt x="18" y="493"/>
                  </a:lnTo>
                  <a:lnTo>
                    <a:pt x="20" y="496"/>
                  </a:lnTo>
                  <a:lnTo>
                    <a:pt x="22" y="497"/>
                  </a:lnTo>
                  <a:lnTo>
                    <a:pt x="26" y="499"/>
                  </a:lnTo>
                  <a:lnTo>
                    <a:pt x="28" y="501"/>
                  </a:lnTo>
                  <a:lnTo>
                    <a:pt x="31" y="503"/>
                  </a:lnTo>
                  <a:lnTo>
                    <a:pt x="34" y="505"/>
                  </a:lnTo>
                  <a:lnTo>
                    <a:pt x="37" y="507"/>
                  </a:lnTo>
                  <a:lnTo>
                    <a:pt x="39" y="509"/>
                  </a:lnTo>
                  <a:lnTo>
                    <a:pt x="44" y="511"/>
                  </a:lnTo>
                  <a:lnTo>
                    <a:pt x="46" y="514"/>
                  </a:lnTo>
                  <a:lnTo>
                    <a:pt x="50" y="516"/>
                  </a:lnTo>
                  <a:lnTo>
                    <a:pt x="54" y="518"/>
                  </a:lnTo>
                  <a:lnTo>
                    <a:pt x="58" y="521"/>
                  </a:lnTo>
                  <a:lnTo>
                    <a:pt x="62" y="522"/>
                  </a:lnTo>
                  <a:lnTo>
                    <a:pt x="65" y="526"/>
                  </a:lnTo>
                  <a:lnTo>
                    <a:pt x="69" y="528"/>
                  </a:lnTo>
                  <a:lnTo>
                    <a:pt x="73" y="531"/>
                  </a:lnTo>
                  <a:lnTo>
                    <a:pt x="76" y="534"/>
                  </a:lnTo>
                  <a:lnTo>
                    <a:pt x="82" y="536"/>
                  </a:lnTo>
                  <a:lnTo>
                    <a:pt x="85" y="538"/>
                  </a:lnTo>
                  <a:lnTo>
                    <a:pt x="88" y="540"/>
                  </a:lnTo>
                  <a:lnTo>
                    <a:pt x="93" y="544"/>
                  </a:lnTo>
                  <a:lnTo>
                    <a:pt x="97" y="547"/>
                  </a:lnTo>
                  <a:lnTo>
                    <a:pt x="101" y="548"/>
                  </a:lnTo>
                  <a:lnTo>
                    <a:pt x="105" y="550"/>
                  </a:lnTo>
                  <a:lnTo>
                    <a:pt x="110" y="554"/>
                  </a:lnTo>
                  <a:lnTo>
                    <a:pt x="114" y="556"/>
                  </a:lnTo>
                  <a:lnTo>
                    <a:pt x="119" y="558"/>
                  </a:lnTo>
                  <a:lnTo>
                    <a:pt x="124" y="562"/>
                  </a:lnTo>
                  <a:lnTo>
                    <a:pt x="128" y="564"/>
                  </a:lnTo>
                  <a:lnTo>
                    <a:pt x="132" y="566"/>
                  </a:lnTo>
                  <a:lnTo>
                    <a:pt x="135" y="569"/>
                  </a:lnTo>
                  <a:lnTo>
                    <a:pt x="140" y="572"/>
                  </a:lnTo>
                  <a:lnTo>
                    <a:pt x="144" y="574"/>
                  </a:lnTo>
                  <a:lnTo>
                    <a:pt x="149" y="576"/>
                  </a:lnTo>
                  <a:lnTo>
                    <a:pt x="152" y="577"/>
                  </a:lnTo>
                  <a:lnTo>
                    <a:pt x="158" y="581"/>
                  </a:lnTo>
                  <a:lnTo>
                    <a:pt x="161" y="582"/>
                  </a:lnTo>
                  <a:lnTo>
                    <a:pt x="166" y="584"/>
                  </a:lnTo>
                  <a:lnTo>
                    <a:pt x="170" y="586"/>
                  </a:lnTo>
                  <a:lnTo>
                    <a:pt x="176" y="590"/>
                  </a:lnTo>
                  <a:lnTo>
                    <a:pt x="179" y="590"/>
                  </a:lnTo>
                  <a:lnTo>
                    <a:pt x="184" y="592"/>
                  </a:lnTo>
                  <a:lnTo>
                    <a:pt x="188" y="593"/>
                  </a:lnTo>
                  <a:lnTo>
                    <a:pt x="191" y="595"/>
                  </a:lnTo>
                  <a:lnTo>
                    <a:pt x="196" y="596"/>
                  </a:lnTo>
                  <a:lnTo>
                    <a:pt x="200" y="599"/>
                  </a:lnTo>
                  <a:lnTo>
                    <a:pt x="204" y="601"/>
                  </a:lnTo>
                  <a:lnTo>
                    <a:pt x="207" y="603"/>
                  </a:lnTo>
                  <a:lnTo>
                    <a:pt x="211" y="603"/>
                  </a:lnTo>
                  <a:lnTo>
                    <a:pt x="215" y="603"/>
                  </a:lnTo>
                  <a:lnTo>
                    <a:pt x="219" y="604"/>
                  </a:lnTo>
                  <a:lnTo>
                    <a:pt x="223" y="605"/>
                  </a:lnTo>
                  <a:lnTo>
                    <a:pt x="226" y="606"/>
                  </a:lnTo>
                  <a:lnTo>
                    <a:pt x="231" y="608"/>
                  </a:lnTo>
                  <a:lnTo>
                    <a:pt x="234" y="609"/>
                  </a:lnTo>
                  <a:lnTo>
                    <a:pt x="237" y="610"/>
                  </a:lnTo>
                  <a:lnTo>
                    <a:pt x="241" y="611"/>
                  </a:lnTo>
                  <a:lnTo>
                    <a:pt x="245" y="612"/>
                  </a:lnTo>
                  <a:lnTo>
                    <a:pt x="248" y="612"/>
                  </a:lnTo>
                  <a:lnTo>
                    <a:pt x="252" y="613"/>
                  </a:lnTo>
                  <a:lnTo>
                    <a:pt x="256" y="613"/>
                  </a:lnTo>
                  <a:lnTo>
                    <a:pt x="258" y="615"/>
                  </a:lnTo>
                  <a:lnTo>
                    <a:pt x="262" y="615"/>
                  </a:lnTo>
                  <a:lnTo>
                    <a:pt x="266" y="616"/>
                  </a:lnTo>
                  <a:lnTo>
                    <a:pt x="269" y="616"/>
                  </a:lnTo>
                  <a:lnTo>
                    <a:pt x="273" y="618"/>
                  </a:lnTo>
                  <a:lnTo>
                    <a:pt x="275" y="618"/>
                  </a:lnTo>
                  <a:lnTo>
                    <a:pt x="280" y="619"/>
                  </a:lnTo>
                  <a:lnTo>
                    <a:pt x="282" y="620"/>
                  </a:lnTo>
                  <a:lnTo>
                    <a:pt x="285" y="620"/>
                  </a:lnTo>
                  <a:lnTo>
                    <a:pt x="288" y="621"/>
                  </a:lnTo>
                  <a:lnTo>
                    <a:pt x="291" y="622"/>
                  </a:lnTo>
                  <a:lnTo>
                    <a:pt x="293" y="622"/>
                  </a:lnTo>
                  <a:lnTo>
                    <a:pt x="298" y="623"/>
                  </a:lnTo>
                  <a:lnTo>
                    <a:pt x="300" y="623"/>
                  </a:lnTo>
                  <a:lnTo>
                    <a:pt x="302" y="624"/>
                  </a:lnTo>
                  <a:lnTo>
                    <a:pt x="305" y="624"/>
                  </a:lnTo>
                  <a:lnTo>
                    <a:pt x="309" y="624"/>
                  </a:lnTo>
                  <a:lnTo>
                    <a:pt x="310" y="624"/>
                  </a:lnTo>
                  <a:lnTo>
                    <a:pt x="314" y="625"/>
                  </a:lnTo>
                  <a:lnTo>
                    <a:pt x="319" y="625"/>
                  </a:lnTo>
                  <a:lnTo>
                    <a:pt x="323" y="627"/>
                  </a:lnTo>
                  <a:lnTo>
                    <a:pt x="327" y="627"/>
                  </a:lnTo>
                  <a:lnTo>
                    <a:pt x="332" y="628"/>
                  </a:lnTo>
                  <a:lnTo>
                    <a:pt x="336" y="628"/>
                  </a:lnTo>
                  <a:lnTo>
                    <a:pt x="340" y="629"/>
                  </a:lnTo>
                  <a:lnTo>
                    <a:pt x="342" y="629"/>
                  </a:lnTo>
                  <a:lnTo>
                    <a:pt x="346" y="630"/>
                  </a:lnTo>
                  <a:lnTo>
                    <a:pt x="348" y="630"/>
                  </a:lnTo>
                  <a:lnTo>
                    <a:pt x="351" y="630"/>
                  </a:lnTo>
                  <a:lnTo>
                    <a:pt x="354" y="630"/>
                  </a:lnTo>
                  <a:lnTo>
                    <a:pt x="355" y="630"/>
                  </a:lnTo>
                  <a:lnTo>
                    <a:pt x="357" y="630"/>
                  </a:lnTo>
                  <a:lnTo>
                    <a:pt x="358" y="630"/>
                  </a:lnTo>
                  <a:lnTo>
                    <a:pt x="358" y="630"/>
                  </a:lnTo>
                  <a:lnTo>
                    <a:pt x="357" y="631"/>
                  </a:lnTo>
                  <a:lnTo>
                    <a:pt x="356" y="633"/>
                  </a:lnTo>
                  <a:lnTo>
                    <a:pt x="355" y="637"/>
                  </a:lnTo>
                  <a:lnTo>
                    <a:pt x="354" y="638"/>
                  </a:lnTo>
                  <a:lnTo>
                    <a:pt x="351" y="642"/>
                  </a:lnTo>
                  <a:lnTo>
                    <a:pt x="350" y="643"/>
                  </a:lnTo>
                  <a:lnTo>
                    <a:pt x="349" y="647"/>
                  </a:lnTo>
                  <a:lnTo>
                    <a:pt x="347" y="648"/>
                  </a:lnTo>
                  <a:lnTo>
                    <a:pt x="346" y="651"/>
                  </a:lnTo>
                  <a:lnTo>
                    <a:pt x="346" y="655"/>
                  </a:lnTo>
                  <a:lnTo>
                    <a:pt x="344" y="656"/>
                  </a:lnTo>
                  <a:lnTo>
                    <a:pt x="342" y="659"/>
                  </a:lnTo>
                  <a:lnTo>
                    <a:pt x="340" y="661"/>
                  </a:lnTo>
                  <a:lnTo>
                    <a:pt x="339" y="665"/>
                  </a:lnTo>
                  <a:lnTo>
                    <a:pt x="338" y="668"/>
                  </a:lnTo>
                  <a:lnTo>
                    <a:pt x="336" y="671"/>
                  </a:lnTo>
                  <a:lnTo>
                    <a:pt x="335" y="674"/>
                  </a:lnTo>
                  <a:lnTo>
                    <a:pt x="333" y="678"/>
                  </a:lnTo>
                  <a:lnTo>
                    <a:pt x="331" y="681"/>
                  </a:lnTo>
                  <a:lnTo>
                    <a:pt x="329" y="684"/>
                  </a:lnTo>
                  <a:lnTo>
                    <a:pt x="328" y="688"/>
                  </a:lnTo>
                  <a:lnTo>
                    <a:pt x="327" y="691"/>
                  </a:lnTo>
                  <a:lnTo>
                    <a:pt x="324" y="696"/>
                  </a:lnTo>
                  <a:lnTo>
                    <a:pt x="322" y="699"/>
                  </a:lnTo>
                  <a:lnTo>
                    <a:pt x="322" y="704"/>
                  </a:lnTo>
                  <a:lnTo>
                    <a:pt x="320" y="707"/>
                  </a:lnTo>
                  <a:lnTo>
                    <a:pt x="318" y="712"/>
                  </a:lnTo>
                  <a:lnTo>
                    <a:pt x="316" y="715"/>
                  </a:lnTo>
                  <a:lnTo>
                    <a:pt x="314" y="719"/>
                  </a:lnTo>
                  <a:lnTo>
                    <a:pt x="313" y="723"/>
                  </a:lnTo>
                  <a:lnTo>
                    <a:pt x="311" y="727"/>
                  </a:lnTo>
                  <a:lnTo>
                    <a:pt x="310" y="732"/>
                  </a:lnTo>
                  <a:lnTo>
                    <a:pt x="309" y="736"/>
                  </a:lnTo>
                  <a:lnTo>
                    <a:pt x="307" y="740"/>
                  </a:lnTo>
                  <a:lnTo>
                    <a:pt x="304" y="744"/>
                  </a:lnTo>
                  <a:lnTo>
                    <a:pt x="302" y="747"/>
                  </a:lnTo>
                  <a:lnTo>
                    <a:pt x="302" y="752"/>
                  </a:lnTo>
                  <a:lnTo>
                    <a:pt x="301" y="756"/>
                  </a:lnTo>
                  <a:lnTo>
                    <a:pt x="299" y="761"/>
                  </a:lnTo>
                  <a:lnTo>
                    <a:pt x="299" y="765"/>
                  </a:lnTo>
                  <a:lnTo>
                    <a:pt x="298" y="771"/>
                  </a:lnTo>
                  <a:lnTo>
                    <a:pt x="295" y="774"/>
                  </a:lnTo>
                  <a:lnTo>
                    <a:pt x="294" y="778"/>
                  </a:lnTo>
                  <a:lnTo>
                    <a:pt x="293" y="782"/>
                  </a:lnTo>
                  <a:lnTo>
                    <a:pt x="292" y="787"/>
                  </a:lnTo>
                  <a:lnTo>
                    <a:pt x="291" y="791"/>
                  </a:lnTo>
                  <a:lnTo>
                    <a:pt x="291" y="794"/>
                  </a:lnTo>
                  <a:lnTo>
                    <a:pt x="290" y="799"/>
                  </a:lnTo>
                  <a:lnTo>
                    <a:pt x="290" y="803"/>
                  </a:lnTo>
                  <a:lnTo>
                    <a:pt x="289" y="807"/>
                  </a:lnTo>
                  <a:lnTo>
                    <a:pt x="288" y="811"/>
                  </a:lnTo>
                  <a:lnTo>
                    <a:pt x="288" y="815"/>
                  </a:lnTo>
                  <a:lnTo>
                    <a:pt x="288" y="819"/>
                  </a:lnTo>
                  <a:lnTo>
                    <a:pt x="288" y="822"/>
                  </a:lnTo>
                  <a:lnTo>
                    <a:pt x="288" y="827"/>
                  </a:lnTo>
                  <a:lnTo>
                    <a:pt x="288" y="830"/>
                  </a:lnTo>
                  <a:lnTo>
                    <a:pt x="288" y="835"/>
                  </a:lnTo>
                  <a:lnTo>
                    <a:pt x="288" y="837"/>
                  </a:lnTo>
                  <a:lnTo>
                    <a:pt x="288" y="841"/>
                  </a:lnTo>
                  <a:lnTo>
                    <a:pt x="288" y="845"/>
                  </a:lnTo>
                  <a:lnTo>
                    <a:pt x="288" y="848"/>
                  </a:lnTo>
                  <a:lnTo>
                    <a:pt x="288" y="852"/>
                  </a:lnTo>
                  <a:lnTo>
                    <a:pt x="289" y="856"/>
                  </a:lnTo>
                  <a:lnTo>
                    <a:pt x="289" y="858"/>
                  </a:lnTo>
                  <a:lnTo>
                    <a:pt x="289" y="862"/>
                  </a:lnTo>
                  <a:lnTo>
                    <a:pt x="289" y="865"/>
                  </a:lnTo>
                  <a:lnTo>
                    <a:pt x="289" y="868"/>
                  </a:lnTo>
                  <a:lnTo>
                    <a:pt x="290" y="872"/>
                  </a:lnTo>
                  <a:lnTo>
                    <a:pt x="290" y="875"/>
                  </a:lnTo>
                  <a:lnTo>
                    <a:pt x="290" y="879"/>
                  </a:lnTo>
                  <a:lnTo>
                    <a:pt x="291" y="883"/>
                  </a:lnTo>
                  <a:lnTo>
                    <a:pt x="291" y="885"/>
                  </a:lnTo>
                  <a:lnTo>
                    <a:pt x="291" y="890"/>
                  </a:lnTo>
                  <a:lnTo>
                    <a:pt x="291" y="892"/>
                  </a:lnTo>
                  <a:lnTo>
                    <a:pt x="291" y="896"/>
                  </a:lnTo>
                  <a:lnTo>
                    <a:pt x="292" y="899"/>
                  </a:lnTo>
                  <a:lnTo>
                    <a:pt x="292" y="903"/>
                  </a:lnTo>
                  <a:lnTo>
                    <a:pt x="292" y="905"/>
                  </a:lnTo>
                  <a:lnTo>
                    <a:pt x="293" y="910"/>
                  </a:lnTo>
                  <a:lnTo>
                    <a:pt x="293" y="911"/>
                  </a:lnTo>
                  <a:lnTo>
                    <a:pt x="293" y="914"/>
                  </a:lnTo>
                  <a:lnTo>
                    <a:pt x="293" y="918"/>
                  </a:lnTo>
                  <a:lnTo>
                    <a:pt x="294" y="921"/>
                  </a:lnTo>
                  <a:lnTo>
                    <a:pt x="294" y="923"/>
                  </a:lnTo>
                  <a:lnTo>
                    <a:pt x="295" y="927"/>
                  </a:lnTo>
                  <a:lnTo>
                    <a:pt x="295" y="929"/>
                  </a:lnTo>
                  <a:lnTo>
                    <a:pt x="295" y="933"/>
                  </a:lnTo>
                  <a:lnTo>
                    <a:pt x="297" y="935"/>
                  </a:lnTo>
                  <a:lnTo>
                    <a:pt x="298" y="939"/>
                  </a:lnTo>
                  <a:lnTo>
                    <a:pt x="298" y="940"/>
                  </a:lnTo>
                  <a:lnTo>
                    <a:pt x="298" y="943"/>
                  </a:lnTo>
                  <a:lnTo>
                    <a:pt x="298" y="947"/>
                  </a:lnTo>
                  <a:lnTo>
                    <a:pt x="299" y="948"/>
                  </a:lnTo>
                  <a:lnTo>
                    <a:pt x="299" y="952"/>
                  </a:lnTo>
                  <a:lnTo>
                    <a:pt x="299" y="957"/>
                  </a:lnTo>
                  <a:lnTo>
                    <a:pt x="300" y="962"/>
                  </a:lnTo>
                  <a:lnTo>
                    <a:pt x="301" y="966"/>
                  </a:lnTo>
                  <a:lnTo>
                    <a:pt x="301" y="970"/>
                  </a:lnTo>
                  <a:lnTo>
                    <a:pt x="302" y="974"/>
                  </a:lnTo>
                  <a:lnTo>
                    <a:pt x="302" y="976"/>
                  </a:lnTo>
                  <a:lnTo>
                    <a:pt x="302" y="978"/>
                  </a:lnTo>
                  <a:lnTo>
                    <a:pt x="302" y="981"/>
                  </a:lnTo>
                  <a:lnTo>
                    <a:pt x="303" y="982"/>
                  </a:lnTo>
                  <a:lnTo>
                    <a:pt x="303" y="985"/>
                  </a:lnTo>
                  <a:lnTo>
                    <a:pt x="304" y="987"/>
                  </a:lnTo>
                  <a:lnTo>
                    <a:pt x="305" y="986"/>
                  </a:lnTo>
                  <a:lnTo>
                    <a:pt x="309" y="984"/>
                  </a:lnTo>
                  <a:lnTo>
                    <a:pt x="310" y="981"/>
                  </a:lnTo>
                  <a:lnTo>
                    <a:pt x="313" y="981"/>
                  </a:lnTo>
                  <a:lnTo>
                    <a:pt x="316" y="979"/>
                  </a:lnTo>
                  <a:lnTo>
                    <a:pt x="320" y="978"/>
                  </a:lnTo>
                  <a:lnTo>
                    <a:pt x="322" y="975"/>
                  </a:lnTo>
                  <a:lnTo>
                    <a:pt x="327" y="971"/>
                  </a:lnTo>
                  <a:lnTo>
                    <a:pt x="329" y="970"/>
                  </a:lnTo>
                  <a:lnTo>
                    <a:pt x="331" y="968"/>
                  </a:lnTo>
                  <a:lnTo>
                    <a:pt x="333" y="968"/>
                  </a:lnTo>
                  <a:lnTo>
                    <a:pt x="337" y="966"/>
                  </a:lnTo>
                  <a:lnTo>
                    <a:pt x="339" y="965"/>
                  </a:lnTo>
                  <a:lnTo>
                    <a:pt x="341" y="963"/>
                  </a:lnTo>
                  <a:lnTo>
                    <a:pt x="345" y="961"/>
                  </a:lnTo>
                  <a:lnTo>
                    <a:pt x="347" y="960"/>
                  </a:lnTo>
                  <a:lnTo>
                    <a:pt x="350" y="958"/>
                  </a:lnTo>
                  <a:lnTo>
                    <a:pt x="354" y="957"/>
                  </a:lnTo>
                  <a:lnTo>
                    <a:pt x="356" y="954"/>
                  </a:lnTo>
                  <a:lnTo>
                    <a:pt x="359" y="953"/>
                  </a:lnTo>
                  <a:lnTo>
                    <a:pt x="363" y="951"/>
                  </a:lnTo>
                  <a:lnTo>
                    <a:pt x="365" y="949"/>
                  </a:lnTo>
                  <a:lnTo>
                    <a:pt x="368" y="947"/>
                  </a:lnTo>
                  <a:lnTo>
                    <a:pt x="371" y="946"/>
                  </a:lnTo>
                  <a:lnTo>
                    <a:pt x="375" y="943"/>
                  </a:lnTo>
                  <a:lnTo>
                    <a:pt x="378" y="941"/>
                  </a:lnTo>
                  <a:lnTo>
                    <a:pt x="380" y="939"/>
                  </a:lnTo>
                  <a:lnTo>
                    <a:pt x="385" y="938"/>
                  </a:lnTo>
                  <a:lnTo>
                    <a:pt x="388" y="934"/>
                  </a:lnTo>
                  <a:lnTo>
                    <a:pt x="392" y="933"/>
                  </a:lnTo>
                  <a:lnTo>
                    <a:pt x="395" y="930"/>
                  </a:lnTo>
                  <a:lnTo>
                    <a:pt x="399" y="928"/>
                  </a:lnTo>
                  <a:lnTo>
                    <a:pt x="403" y="925"/>
                  </a:lnTo>
                  <a:lnTo>
                    <a:pt x="406" y="923"/>
                  </a:lnTo>
                  <a:lnTo>
                    <a:pt x="410" y="922"/>
                  </a:lnTo>
                  <a:lnTo>
                    <a:pt x="414" y="920"/>
                  </a:lnTo>
                  <a:lnTo>
                    <a:pt x="417" y="916"/>
                  </a:lnTo>
                  <a:lnTo>
                    <a:pt x="421" y="914"/>
                  </a:lnTo>
                  <a:lnTo>
                    <a:pt x="424" y="912"/>
                  </a:lnTo>
                  <a:lnTo>
                    <a:pt x="429" y="911"/>
                  </a:lnTo>
                  <a:lnTo>
                    <a:pt x="432" y="907"/>
                  </a:lnTo>
                  <a:lnTo>
                    <a:pt x="435" y="905"/>
                  </a:lnTo>
                  <a:lnTo>
                    <a:pt x="440" y="903"/>
                  </a:lnTo>
                  <a:lnTo>
                    <a:pt x="443" y="901"/>
                  </a:lnTo>
                  <a:lnTo>
                    <a:pt x="448" y="899"/>
                  </a:lnTo>
                  <a:lnTo>
                    <a:pt x="452" y="896"/>
                  </a:lnTo>
                  <a:lnTo>
                    <a:pt x="454" y="893"/>
                  </a:lnTo>
                  <a:lnTo>
                    <a:pt x="460" y="891"/>
                  </a:lnTo>
                  <a:lnTo>
                    <a:pt x="462" y="888"/>
                  </a:lnTo>
                  <a:lnTo>
                    <a:pt x="467" y="886"/>
                  </a:lnTo>
                  <a:lnTo>
                    <a:pt x="471" y="884"/>
                  </a:lnTo>
                  <a:lnTo>
                    <a:pt x="474" y="882"/>
                  </a:lnTo>
                  <a:lnTo>
                    <a:pt x="478" y="879"/>
                  </a:lnTo>
                  <a:lnTo>
                    <a:pt x="481" y="876"/>
                  </a:lnTo>
                  <a:lnTo>
                    <a:pt x="484" y="874"/>
                  </a:lnTo>
                  <a:lnTo>
                    <a:pt x="489" y="872"/>
                  </a:lnTo>
                  <a:lnTo>
                    <a:pt x="491" y="867"/>
                  </a:lnTo>
                  <a:lnTo>
                    <a:pt x="496" y="865"/>
                  </a:lnTo>
                  <a:lnTo>
                    <a:pt x="499" y="862"/>
                  </a:lnTo>
                  <a:lnTo>
                    <a:pt x="502" y="858"/>
                  </a:lnTo>
                  <a:lnTo>
                    <a:pt x="506" y="856"/>
                  </a:lnTo>
                  <a:lnTo>
                    <a:pt x="508" y="853"/>
                  </a:lnTo>
                  <a:lnTo>
                    <a:pt x="512" y="848"/>
                  </a:lnTo>
                  <a:lnTo>
                    <a:pt x="515" y="846"/>
                  </a:lnTo>
                  <a:lnTo>
                    <a:pt x="518" y="843"/>
                  </a:lnTo>
                  <a:lnTo>
                    <a:pt x="521" y="838"/>
                  </a:lnTo>
                  <a:lnTo>
                    <a:pt x="525" y="836"/>
                  </a:lnTo>
                  <a:lnTo>
                    <a:pt x="528" y="831"/>
                  </a:lnTo>
                  <a:lnTo>
                    <a:pt x="530" y="828"/>
                  </a:lnTo>
                  <a:lnTo>
                    <a:pt x="534" y="824"/>
                  </a:lnTo>
                  <a:lnTo>
                    <a:pt x="537" y="820"/>
                  </a:lnTo>
                  <a:lnTo>
                    <a:pt x="539" y="818"/>
                  </a:lnTo>
                  <a:lnTo>
                    <a:pt x="542" y="813"/>
                  </a:lnTo>
                  <a:lnTo>
                    <a:pt x="545" y="810"/>
                  </a:lnTo>
                  <a:lnTo>
                    <a:pt x="548" y="806"/>
                  </a:lnTo>
                  <a:lnTo>
                    <a:pt x="550" y="802"/>
                  </a:lnTo>
                  <a:lnTo>
                    <a:pt x="553" y="799"/>
                  </a:lnTo>
                  <a:lnTo>
                    <a:pt x="555" y="793"/>
                  </a:lnTo>
                  <a:lnTo>
                    <a:pt x="558" y="791"/>
                  </a:lnTo>
                  <a:lnTo>
                    <a:pt x="561" y="788"/>
                  </a:lnTo>
                  <a:lnTo>
                    <a:pt x="563" y="783"/>
                  </a:lnTo>
                  <a:lnTo>
                    <a:pt x="565" y="780"/>
                  </a:lnTo>
                  <a:lnTo>
                    <a:pt x="568" y="777"/>
                  </a:lnTo>
                  <a:lnTo>
                    <a:pt x="569" y="773"/>
                  </a:lnTo>
                  <a:lnTo>
                    <a:pt x="572" y="769"/>
                  </a:lnTo>
                  <a:lnTo>
                    <a:pt x="574" y="765"/>
                  </a:lnTo>
                  <a:lnTo>
                    <a:pt x="576" y="762"/>
                  </a:lnTo>
                  <a:lnTo>
                    <a:pt x="578" y="758"/>
                  </a:lnTo>
                  <a:lnTo>
                    <a:pt x="580" y="754"/>
                  </a:lnTo>
                  <a:lnTo>
                    <a:pt x="582" y="751"/>
                  </a:lnTo>
                  <a:lnTo>
                    <a:pt x="583" y="747"/>
                  </a:lnTo>
                  <a:lnTo>
                    <a:pt x="585" y="745"/>
                  </a:lnTo>
                  <a:lnTo>
                    <a:pt x="586" y="741"/>
                  </a:lnTo>
                  <a:lnTo>
                    <a:pt x="588" y="738"/>
                  </a:lnTo>
                  <a:lnTo>
                    <a:pt x="590" y="736"/>
                  </a:lnTo>
                  <a:lnTo>
                    <a:pt x="592" y="733"/>
                  </a:lnTo>
                  <a:lnTo>
                    <a:pt x="593" y="730"/>
                  </a:lnTo>
                  <a:lnTo>
                    <a:pt x="594" y="726"/>
                  </a:lnTo>
                  <a:lnTo>
                    <a:pt x="595" y="724"/>
                  </a:lnTo>
                  <a:lnTo>
                    <a:pt x="596" y="723"/>
                  </a:lnTo>
                  <a:lnTo>
                    <a:pt x="599" y="717"/>
                  </a:lnTo>
                  <a:lnTo>
                    <a:pt x="602" y="713"/>
                  </a:lnTo>
                  <a:lnTo>
                    <a:pt x="603" y="711"/>
                  </a:lnTo>
                  <a:lnTo>
                    <a:pt x="604" y="707"/>
                  </a:lnTo>
                  <a:lnTo>
                    <a:pt x="605" y="704"/>
                  </a:lnTo>
                  <a:lnTo>
                    <a:pt x="606" y="703"/>
                  </a:lnTo>
                  <a:lnTo>
                    <a:pt x="606" y="702"/>
                  </a:lnTo>
                  <a:lnTo>
                    <a:pt x="608" y="702"/>
                  </a:lnTo>
                  <a:lnTo>
                    <a:pt x="608" y="703"/>
                  </a:lnTo>
                  <a:lnTo>
                    <a:pt x="609" y="705"/>
                  </a:lnTo>
                  <a:lnTo>
                    <a:pt x="609" y="707"/>
                  </a:lnTo>
                  <a:lnTo>
                    <a:pt x="610" y="711"/>
                  </a:lnTo>
                  <a:lnTo>
                    <a:pt x="611" y="713"/>
                  </a:lnTo>
                  <a:lnTo>
                    <a:pt x="613" y="717"/>
                  </a:lnTo>
                  <a:lnTo>
                    <a:pt x="615" y="721"/>
                  </a:lnTo>
                  <a:lnTo>
                    <a:pt x="616" y="725"/>
                  </a:lnTo>
                  <a:lnTo>
                    <a:pt x="619" y="726"/>
                  </a:lnTo>
                  <a:lnTo>
                    <a:pt x="620" y="728"/>
                  </a:lnTo>
                  <a:lnTo>
                    <a:pt x="621" y="732"/>
                  </a:lnTo>
                  <a:lnTo>
                    <a:pt x="622" y="735"/>
                  </a:lnTo>
                  <a:lnTo>
                    <a:pt x="623" y="736"/>
                  </a:lnTo>
                  <a:lnTo>
                    <a:pt x="625" y="738"/>
                  </a:lnTo>
                  <a:lnTo>
                    <a:pt x="627" y="741"/>
                  </a:lnTo>
                  <a:lnTo>
                    <a:pt x="628" y="744"/>
                  </a:lnTo>
                  <a:lnTo>
                    <a:pt x="629" y="746"/>
                  </a:lnTo>
                  <a:lnTo>
                    <a:pt x="632" y="750"/>
                  </a:lnTo>
                  <a:lnTo>
                    <a:pt x="634" y="752"/>
                  </a:lnTo>
                  <a:lnTo>
                    <a:pt x="635" y="756"/>
                  </a:lnTo>
                  <a:lnTo>
                    <a:pt x="638" y="758"/>
                  </a:lnTo>
                  <a:lnTo>
                    <a:pt x="639" y="761"/>
                  </a:lnTo>
                  <a:lnTo>
                    <a:pt x="641" y="764"/>
                  </a:lnTo>
                  <a:lnTo>
                    <a:pt x="643" y="768"/>
                  </a:lnTo>
                  <a:lnTo>
                    <a:pt x="646" y="771"/>
                  </a:lnTo>
                  <a:lnTo>
                    <a:pt x="648" y="773"/>
                  </a:lnTo>
                  <a:lnTo>
                    <a:pt x="650" y="777"/>
                  </a:lnTo>
                  <a:lnTo>
                    <a:pt x="652" y="780"/>
                  </a:lnTo>
                  <a:lnTo>
                    <a:pt x="656" y="782"/>
                  </a:lnTo>
                  <a:lnTo>
                    <a:pt x="658" y="785"/>
                  </a:lnTo>
                  <a:lnTo>
                    <a:pt x="660" y="789"/>
                  </a:lnTo>
                  <a:lnTo>
                    <a:pt x="663" y="792"/>
                  </a:lnTo>
                  <a:lnTo>
                    <a:pt x="666" y="794"/>
                  </a:lnTo>
                  <a:lnTo>
                    <a:pt x="669" y="799"/>
                  </a:lnTo>
                  <a:lnTo>
                    <a:pt x="672" y="802"/>
                  </a:lnTo>
                  <a:lnTo>
                    <a:pt x="676" y="806"/>
                  </a:lnTo>
                  <a:lnTo>
                    <a:pt x="678" y="808"/>
                  </a:lnTo>
                  <a:lnTo>
                    <a:pt x="682" y="811"/>
                  </a:lnTo>
                  <a:lnTo>
                    <a:pt x="685" y="813"/>
                  </a:lnTo>
                  <a:lnTo>
                    <a:pt x="689" y="818"/>
                  </a:lnTo>
                  <a:lnTo>
                    <a:pt x="691" y="820"/>
                  </a:lnTo>
                  <a:lnTo>
                    <a:pt x="695" y="824"/>
                  </a:lnTo>
                  <a:lnTo>
                    <a:pt x="700" y="827"/>
                  </a:lnTo>
                  <a:lnTo>
                    <a:pt x="704" y="830"/>
                  </a:lnTo>
                  <a:lnTo>
                    <a:pt x="707" y="832"/>
                  </a:lnTo>
                  <a:lnTo>
                    <a:pt x="712" y="837"/>
                  </a:lnTo>
                  <a:lnTo>
                    <a:pt x="715" y="838"/>
                  </a:lnTo>
                  <a:lnTo>
                    <a:pt x="719" y="843"/>
                  </a:lnTo>
                  <a:lnTo>
                    <a:pt x="724" y="845"/>
                  </a:lnTo>
                  <a:lnTo>
                    <a:pt x="727" y="848"/>
                  </a:lnTo>
                  <a:lnTo>
                    <a:pt x="732" y="850"/>
                  </a:lnTo>
                  <a:lnTo>
                    <a:pt x="736" y="854"/>
                  </a:lnTo>
                  <a:lnTo>
                    <a:pt x="742" y="856"/>
                  </a:lnTo>
                  <a:lnTo>
                    <a:pt x="745" y="858"/>
                  </a:lnTo>
                  <a:lnTo>
                    <a:pt x="750" y="860"/>
                  </a:lnTo>
                  <a:lnTo>
                    <a:pt x="756" y="864"/>
                  </a:lnTo>
                  <a:lnTo>
                    <a:pt x="760" y="866"/>
                  </a:lnTo>
                  <a:lnTo>
                    <a:pt x="765" y="868"/>
                  </a:lnTo>
                  <a:lnTo>
                    <a:pt x="770" y="871"/>
                  </a:lnTo>
                  <a:lnTo>
                    <a:pt x="775" y="873"/>
                  </a:lnTo>
                  <a:lnTo>
                    <a:pt x="780" y="875"/>
                  </a:lnTo>
                  <a:lnTo>
                    <a:pt x="784" y="878"/>
                  </a:lnTo>
                  <a:lnTo>
                    <a:pt x="790" y="879"/>
                  </a:lnTo>
                  <a:lnTo>
                    <a:pt x="795" y="883"/>
                  </a:lnTo>
                  <a:lnTo>
                    <a:pt x="800" y="885"/>
                  </a:lnTo>
                  <a:lnTo>
                    <a:pt x="806" y="886"/>
                  </a:lnTo>
                  <a:lnTo>
                    <a:pt x="811" y="890"/>
                  </a:lnTo>
                  <a:lnTo>
                    <a:pt x="816" y="891"/>
                  </a:lnTo>
                  <a:lnTo>
                    <a:pt x="821" y="893"/>
                  </a:lnTo>
                  <a:lnTo>
                    <a:pt x="826" y="895"/>
                  </a:lnTo>
                  <a:lnTo>
                    <a:pt x="832" y="897"/>
                  </a:lnTo>
                  <a:lnTo>
                    <a:pt x="837" y="899"/>
                  </a:lnTo>
                  <a:lnTo>
                    <a:pt x="841" y="901"/>
                  </a:lnTo>
                  <a:lnTo>
                    <a:pt x="847" y="903"/>
                  </a:lnTo>
                  <a:lnTo>
                    <a:pt x="852" y="904"/>
                  </a:lnTo>
                  <a:lnTo>
                    <a:pt x="858" y="906"/>
                  </a:lnTo>
                  <a:lnTo>
                    <a:pt x="864" y="909"/>
                  </a:lnTo>
                  <a:lnTo>
                    <a:pt x="867" y="911"/>
                  </a:lnTo>
                  <a:lnTo>
                    <a:pt x="873" y="911"/>
                  </a:lnTo>
                  <a:lnTo>
                    <a:pt x="877" y="913"/>
                  </a:lnTo>
                  <a:lnTo>
                    <a:pt x="883" y="914"/>
                  </a:lnTo>
                  <a:lnTo>
                    <a:pt x="887" y="915"/>
                  </a:lnTo>
                  <a:lnTo>
                    <a:pt x="893" y="916"/>
                  </a:lnTo>
                  <a:lnTo>
                    <a:pt x="898" y="919"/>
                  </a:lnTo>
                  <a:lnTo>
                    <a:pt x="903" y="920"/>
                  </a:lnTo>
                  <a:lnTo>
                    <a:pt x="906" y="921"/>
                  </a:lnTo>
                  <a:lnTo>
                    <a:pt x="911" y="922"/>
                  </a:lnTo>
                  <a:lnTo>
                    <a:pt x="916" y="922"/>
                  </a:lnTo>
                  <a:lnTo>
                    <a:pt x="920" y="923"/>
                  </a:lnTo>
                  <a:lnTo>
                    <a:pt x="923" y="924"/>
                  </a:lnTo>
                  <a:lnTo>
                    <a:pt x="929" y="925"/>
                  </a:lnTo>
                  <a:lnTo>
                    <a:pt x="932" y="925"/>
                  </a:lnTo>
                  <a:lnTo>
                    <a:pt x="935" y="927"/>
                  </a:lnTo>
                  <a:lnTo>
                    <a:pt x="940" y="927"/>
                  </a:lnTo>
                  <a:lnTo>
                    <a:pt x="943" y="928"/>
                  </a:lnTo>
                  <a:lnTo>
                    <a:pt x="946" y="929"/>
                  </a:lnTo>
                  <a:lnTo>
                    <a:pt x="950" y="929"/>
                  </a:lnTo>
                  <a:lnTo>
                    <a:pt x="953" y="929"/>
                  </a:lnTo>
                  <a:lnTo>
                    <a:pt x="957" y="929"/>
                  </a:lnTo>
                  <a:lnTo>
                    <a:pt x="959" y="930"/>
                  </a:lnTo>
                  <a:lnTo>
                    <a:pt x="961" y="930"/>
                  </a:lnTo>
                  <a:lnTo>
                    <a:pt x="964" y="930"/>
                  </a:lnTo>
                  <a:lnTo>
                    <a:pt x="965" y="930"/>
                  </a:lnTo>
                  <a:lnTo>
                    <a:pt x="969" y="930"/>
                  </a:lnTo>
                  <a:lnTo>
                    <a:pt x="972" y="929"/>
                  </a:lnTo>
                  <a:lnTo>
                    <a:pt x="974" y="929"/>
                  </a:lnTo>
                  <a:lnTo>
                    <a:pt x="977" y="927"/>
                  </a:lnTo>
                  <a:lnTo>
                    <a:pt x="979" y="925"/>
                  </a:lnTo>
                  <a:lnTo>
                    <a:pt x="979" y="923"/>
                  </a:lnTo>
                  <a:lnTo>
                    <a:pt x="979" y="922"/>
                  </a:lnTo>
                  <a:lnTo>
                    <a:pt x="978" y="919"/>
                  </a:lnTo>
                  <a:lnTo>
                    <a:pt x="976" y="914"/>
                  </a:lnTo>
                  <a:lnTo>
                    <a:pt x="974" y="912"/>
                  </a:lnTo>
                  <a:lnTo>
                    <a:pt x="974" y="911"/>
                  </a:lnTo>
                  <a:lnTo>
                    <a:pt x="974" y="907"/>
                  </a:lnTo>
                  <a:lnTo>
                    <a:pt x="974" y="905"/>
                  </a:lnTo>
                  <a:lnTo>
                    <a:pt x="972" y="903"/>
                  </a:lnTo>
                  <a:lnTo>
                    <a:pt x="972" y="899"/>
                  </a:lnTo>
                  <a:lnTo>
                    <a:pt x="971" y="896"/>
                  </a:lnTo>
                  <a:lnTo>
                    <a:pt x="971" y="892"/>
                  </a:lnTo>
                  <a:lnTo>
                    <a:pt x="970" y="890"/>
                  </a:lnTo>
                  <a:lnTo>
                    <a:pt x="969" y="885"/>
                  </a:lnTo>
                  <a:lnTo>
                    <a:pt x="968" y="882"/>
                  </a:lnTo>
                  <a:lnTo>
                    <a:pt x="967" y="878"/>
                  </a:lnTo>
                  <a:lnTo>
                    <a:pt x="965" y="874"/>
                  </a:lnTo>
                  <a:lnTo>
                    <a:pt x="964" y="869"/>
                  </a:lnTo>
                  <a:lnTo>
                    <a:pt x="964" y="866"/>
                  </a:lnTo>
                  <a:lnTo>
                    <a:pt x="963" y="862"/>
                  </a:lnTo>
                  <a:lnTo>
                    <a:pt x="961" y="857"/>
                  </a:lnTo>
                  <a:lnTo>
                    <a:pt x="960" y="853"/>
                  </a:lnTo>
                  <a:lnTo>
                    <a:pt x="959" y="848"/>
                  </a:lnTo>
                  <a:lnTo>
                    <a:pt x="958" y="845"/>
                  </a:lnTo>
                  <a:lnTo>
                    <a:pt x="958" y="838"/>
                  </a:lnTo>
                  <a:lnTo>
                    <a:pt x="957" y="834"/>
                  </a:lnTo>
                  <a:lnTo>
                    <a:pt x="954" y="829"/>
                  </a:lnTo>
                  <a:lnTo>
                    <a:pt x="953" y="824"/>
                  </a:lnTo>
                  <a:lnTo>
                    <a:pt x="953" y="819"/>
                  </a:lnTo>
                  <a:lnTo>
                    <a:pt x="952" y="815"/>
                  </a:lnTo>
                  <a:lnTo>
                    <a:pt x="950" y="810"/>
                  </a:lnTo>
                  <a:lnTo>
                    <a:pt x="949" y="806"/>
                  </a:lnTo>
                  <a:lnTo>
                    <a:pt x="948" y="800"/>
                  </a:lnTo>
                  <a:lnTo>
                    <a:pt x="945" y="794"/>
                  </a:lnTo>
                  <a:lnTo>
                    <a:pt x="944" y="789"/>
                  </a:lnTo>
                  <a:lnTo>
                    <a:pt x="943" y="784"/>
                  </a:lnTo>
                  <a:lnTo>
                    <a:pt x="942" y="779"/>
                  </a:lnTo>
                  <a:lnTo>
                    <a:pt x="940" y="774"/>
                  </a:lnTo>
                  <a:lnTo>
                    <a:pt x="940" y="770"/>
                  </a:lnTo>
                  <a:lnTo>
                    <a:pt x="939" y="764"/>
                  </a:lnTo>
                  <a:lnTo>
                    <a:pt x="936" y="759"/>
                  </a:lnTo>
                  <a:lnTo>
                    <a:pt x="935" y="755"/>
                  </a:lnTo>
                  <a:lnTo>
                    <a:pt x="933" y="750"/>
                  </a:lnTo>
                  <a:lnTo>
                    <a:pt x="933" y="745"/>
                  </a:lnTo>
                  <a:lnTo>
                    <a:pt x="931" y="740"/>
                  </a:lnTo>
                  <a:lnTo>
                    <a:pt x="930" y="736"/>
                  </a:lnTo>
                  <a:lnTo>
                    <a:pt x="930" y="731"/>
                  </a:lnTo>
                  <a:lnTo>
                    <a:pt x="927" y="726"/>
                  </a:lnTo>
                  <a:lnTo>
                    <a:pt x="925" y="723"/>
                  </a:lnTo>
                  <a:lnTo>
                    <a:pt x="924" y="717"/>
                  </a:lnTo>
                  <a:lnTo>
                    <a:pt x="922" y="714"/>
                  </a:lnTo>
                  <a:lnTo>
                    <a:pt x="922" y="711"/>
                  </a:lnTo>
                  <a:lnTo>
                    <a:pt x="921" y="705"/>
                  </a:lnTo>
                  <a:lnTo>
                    <a:pt x="918" y="702"/>
                  </a:lnTo>
                  <a:lnTo>
                    <a:pt x="917" y="697"/>
                  </a:lnTo>
                  <a:lnTo>
                    <a:pt x="916" y="694"/>
                  </a:lnTo>
                  <a:lnTo>
                    <a:pt x="915" y="690"/>
                  </a:lnTo>
                  <a:lnTo>
                    <a:pt x="913" y="687"/>
                  </a:lnTo>
                  <a:lnTo>
                    <a:pt x="912" y="684"/>
                  </a:lnTo>
                  <a:lnTo>
                    <a:pt x="911" y="680"/>
                  </a:lnTo>
                  <a:lnTo>
                    <a:pt x="908" y="678"/>
                  </a:lnTo>
                  <a:lnTo>
                    <a:pt x="908" y="676"/>
                  </a:lnTo>
                  <a:lnTo>
                    <a:pt x="906" y="672"/>
                  </a:lnTo>
                  <a:lnTo>
                    <a:pt x="905" y="670"/>
                  </a:lnTo>
                  <a:lnTo>
                    <a:pt x="904" y="668"/>
                  </a:lnTo>
                  <a:lnTo>
                    <a:pt x="903" y="666"/>
                  </a:lnTo>
                  <a:lnTo>
                    <a:pt x="902" y="662"/>
                  </a:lnTo>
                  <a:lnTo>
                    <a:pt x="899" y="660"/>
                  </a:lnTo>
                  <a:lnTo>
                    <a:pt x="897" y="656"/>
                  </a:lnTo>
                  <a:lnTo>
                    <a:pt x="894" y="651"/>
                  </a:lnTo>
                  <a:lnTo>
                    <a:pt x="891" y="647"/>
                  </a:lnTo>
                  <a:lnTo>
                    <a:pt x="887" y="643"/>
                  </a:lnTo>
                  <a:lnTo>
                    <a:pt x="884" y="638"/>
                  </a:lnTo>
                  <a:lnTo>
                    <a:pt x="879" y="634"/>
                  </a:lnTo>
                  <a:lnTo>
                    <a:pt x="876" y="630"/>
                  </a:lnTo>
                  <a:lnTo>
                    <a:pt x="873" y="627"/>
                  </a:lnTo>
                  <a:lnTo>
                    <a:pt x="868" y="622"/>
                  </a:lnTo>
                  <a:lnTo>
                    <a:pt x="866" y="619"/>
                  </a:lnTo>
                  <a:lnTo>
                    <a:pt x="863" y="615"/>
                  </a:lnTo>
                  <a:lnTo>
                    <a:pt x="859" y="613"/>
                  </a:lnTo>
                  <a:lnTo>
                    <a:pt x="856" y="610"/>
                  </a:lnTo>
                  <a:lnTo>
                    <a:pt x="852" y="606"/>
                  </a:lnTo>
                  <a:lnTo>
                    <a:pt x="849" y="603"/>
                  </a:lnTo>
                  <a:lnTo>
                    <a:pt x="846" y="602"/>
                  </a:lnTo>
                  <a:lnTo>
                    <a:pt x="842" y="599"/>
                  </a:lnTo>
                  <a:lnTo>
                    <a:pt x="839" y="596"/>
                  </a:lnTo>
                  <a:lnTo>
                    <a:pt x="837" y="593"/>
                  </a:lnTo>
                  <a:lnTo>
                    <a:pt x="833" y="592"/>
                  </a:lnTo>
                  <a:lnTo>
                    <a:pt x="832" y="590"/>
                  </a:lnTo>
                  <a:lnTo>
                    <a:pt x="830" y="590"/>
                  </a:lnTo>
                  <a:lnTo>
                    <a:pt x="825" y="585"/>
                  </a:lnTo>
                  <a:lnTo>
                    <a:pt x="823" y="584"/>
                  </a:lnTo>
                  <a:lnTo>
                    <a:pt x="821" y="582"/>
                  </a:lnTo>
                  <a:lnTo>
                    <a:pt x="821" y="582"/>
                  </a:lnTo>
                  <a:lnTo>
                    <a:pt x="821" y="582"/>
                  </a:lnTo>
                  <a:lnTo>
                    <a:pt x="822" y="582"/>
                  </a:lnTo>
                  <a:lnTo>
                    <a:pt x="823" y="582"/>
                  </a:lnTo>
                  <a:lnTo>
                    <a:pt x="826" y="582"/>
                  </a:lnTo>
                  <a:lnTo>
                    <a:pt x="829" y="581"/>
                  </a:lnTo>
                  <a:lnTo>
                    <a:pt x="832" y="580"/>
                  </a:lnTo>
                  <a:lnTo>
                    <a:pt x="833" y="580"/>
                  </a:lnTo>
                  <a:lnTo>
                    <a:pt x="837" y="580"/>
                  </a:lnTo>
                  <a:lnTo>
                    <a:pt x="838" y="578"/>
                  </a:lnTo>
                  <a:lnTo>
                    <a:pt x="841" y="578"/>
                  </a:lnTo>
                  <a:lnTo>
                    <a:pt x="844" y="577"/>
                  </a:lnTo>
                  <a:lnTo>
                    <a:pt x="846" y="577"/>
                  </a:lnTo>
                  <a:lnTo>
                    <a:pt x="849" y="576"/>
                  </a:lnTo>
                  <a:lnTo>
                    <a:pt x="851" y="576"/>
                  </a:lnTo>
                  <a:lnTo>
                    <a:pt x="855" y="576"/>
                  </a:lnTo>
                  <a:lnTo>
                    <a:pt x="858" y="575"/>
                  </a:lnTo>
                  <a:lnTo>
                    <a:pt x="861" y="574"/>
                  </a:lnTo>
                  <a:lnTo>
                    <a:pt x="865" y="574"/>
                  </a:lnTo>
                  <a:lnTo>
                    <a:pt x="867" y="573"/>
                  </a:lnTo>
                  <a:lnTo>
                    <a:pt x="870" y="572"/>
                  </a:lnTo>
                  <a:lnTo>
                    <a:pt x="875" y="571"/>
                  </a:lnTo>
                  <a:lnTo>
                    <a:pt x="877" y="571"/>
                  </a:lnTo>
                  <a:lnTo>
                    <a:pt x="882" y="571"/>
                  </a:lnTo>
                  <a:lnTo>
                    <a:pt x="885" y="569"/>
                  </a:lnTo>
                  <a:lnTo>
                    <a:pt x="889" y="568"/>
                  </a:lnTo>
                  <a:lnTo>
                    <a:pt x="893" y="567"/>
                  </a:lnTo>
                  <a:lnTo>
                    <a:pt x="897" y="566"/>
                  </a:lnTo>
                  <a:lnTo>
                    <a:pt x="901" y="565"/>
                  </a:lnTo>
                  <a:lnTo>
                    <a:pt x="904" y="564"/>
                  </a:lnTo>
                  <a:lnTo>
                    <a:pt x="908" y="563"/>
                  </a:lnTo>
                  <a:lnTo>
                    <a:pt x="912" y="562"/>
                  </a:lnTo>
                  <a:lnTo>
                    <a:pt x="916" y="561"/>
                  </a:lnTo>
                  <a:lnTo>
                    <a:pt x="921" y="559"/>
                  </a:lnTo>
                  <a:lnTo>
                    <a:pt x="924" y="558"/>
                  </a:lnTo>
                  <a:lnTo>
                    <a:pt x="930" y="557"/>
                  </a:lnTo>
                  <a:lnTo>
                    <a:pt x="933" y="556"/>
                  </a:lnTo>
                  <a:lnTo>
                    <a:pt x="936" y="555"/>
                  </a:lnTo>
                  <a:lnTo>
                    <a:pt x="940" y="553"/>
                  </a:lnTo>
                  <a:lnTo>
                    <a:pt x="944" y="552"/>
                  </a:lnTo>
                  <a:lnTo>
                    <a:pt x="949" y="550"/>
                  </a:lnTo>
                  <a:lnTo>
                    <a:pt x="953" y="549"/>
                  </a:lnTo>
                  <a:lnTo>
                    <a:pt x="958" y="547"/>
                  </a:lnTo>
                  <a:lnTo>
                    <a:pt x="961" y="547"/>
                  </a:lnTo>
                  <a:lnTo>
                    <a:pt x="964" y="545"/>
                  </a:lnTo>
                  <a:lnTo>
                    <a:pt x="969" y="543"/>
                  </a:lnTo>
                  <a:lnTo>
                    <a:pt x="973" y="540"/>
                  </a:lnTo>
                  <a:lnTo>
                    <a:pt x="976" y="539"/>
                  </a:lnTo>
                  <a:lnTo>
                    <a:pt x="981" y="538"/>
                  </a:lnTo>
                  <a:lnTo>
                    <a:pt x="983" y="536"/>
                  </a:lnTo>
                  <a:lnTo>
                    <a:pt x="988" y="535"/>
                  </a:lnTo>
                  <a:lnTo>
                    <a:pt x="991" y="533"/>
                  </a:lnTo>
                  <a:lnTo>
                    <a:pt x="996" y="530"/>
                  </a:lnTo>
                  <a:lnTo>
                    <a:pt x="998" y="528"/>
                  </a:lnTo>
                  <a:lnTo>
                    <a:pt x="1002" y="527"/>
                  </a:lnTo>
                  <a:lnTo>
                    <a:pt x="1006" y="525"/>
                  </a:lnTo>
                  <a:lnTo>
                    <a:pt x="1009" y="522"/>
                  </a:lnTo>
                  <a:lnTo>
                    <a:pt x="1012" y="521"/>
                  </a:lnTo>
                  <a:lnTo>
                    <a:pt x="1017" y="519"/>
                  </a:lnTo>
                  <a:lnTo>
                    <a:pt x="1019" y="516"/>
                  </a:lnTo>
                  <a:lnTo>
                    <a:pt x="1023" y="515"/>
                  </a:lnTo>
                  <a:lnTo>
                    <a:pt x="1026" y="511"/>
                  </a:lnTo>
                  <a:lnTo>
                    <a:pt x="1029" y="509"/>
                  </a:lnTo>
                  <a:lnTo>
                    <a:pt x="1033" y="506"/>
                  </a:lnTo>
                  <a:lnTo>
                    <a:pt x="1037" y="503"/>
                  </a:lnTo>
                  <a:lnTo>
                    <a:pt x="1039" y="501"/>
                  </a:lnTo>
                  <a:lnTo>
                    <a:pt x="1043" y="498"/>
                  </a:lnTo>
                  <a:lnTo>
                    <a:pt x="1046" y="495"/>
                  </a:lnTo>
                  <a:lnTo>
                    <a:pt x="1049" y="491"/>
                  </a:lnTo>
                  <a:lnTo>
                    <a:pt x="1054" y="488"/>
                  </a:lnTo>
                  <a:lnTo>
                    <a:pt x="1056" y="484"/>
                  </a:lnTo>
                  <a:lnTo>
                    <a:pt x="1061" y="481"/>
                  </a:lnTo>
                  <a:lnTo>
                    <a:pt x="1064" y="478"/>
                  </a:lnTo>
                  <a:lnTo>
                    <a:pt x="1067" y="473"/>
                  </a:lnTo>
                  <a:lnTo>
                    <a:pt x="1072" y="471"/>
                  </a:lnTo>
                  <a:lnTo>
                    <a:pt x="1074" y="467"/>
                  </a:lnTo>
                  <a:lnTo>
                    <a:pt x="1078" y="462"/>
                  </a:lnTo>
                  <a:lnTo>
                    <a:pt x="1082" y="459"/>
                  </a:lnTo>
                  <a:lnTo>
                    <a:pt x="1085" y="455"/>
                  </a:lnTo>
                  <a:lnTo>
                    <a:pt x="1089" y="451"/>
                  </a:lnTo>
                  <a:lnTo>
                    <a:pt x="1092" y="448"/>
                  </a:lnTo>
                  <a:lnTo>
                    <a:pt x="1095" y="443"/>
                  </a:lnTo>
                  <a:lnTo>
                    <a:pt x="1100" y="440"/>
                  </a:lnTo>
                  <a:lnTo>
                    <a:pt x="1103" y="436"/>
                  </a:lnTo>
                  <a:lnTo>
                    <a:pt x="1106" y="431"/>
                  </a:lnTo>
                  <a:lnTo>
                    <a:pt x="1109" y="427"/>
                  </a:lnTo>
                  <a:lnTo>
                    <a:pt x="1113" y="424"/>
                  </a:lnTo>
                  <a:lnTo>
                    <a:pt x="1115" y="420"/>
                  </a:lnTo>
                  <a:lnTo>
                    <a:pt x="1119" y="416"/>
                  </a:lnTo>
                  <a:lnTo>
                    <a:pt x="1123" y="413"/>
                  </a:lnTo>
                  <a:lnTo>
                    <a:pt x="1127" y="408"/>
                  </a:lnTo>
                  <a:lnTo>
                    <a:pt x="1129" y="405"/>
                  </a:lnTo>
                  <a:lnTo>
                    <a:pt x="1132" y="402"/>
                  </a:lnTo>
                  <a:lnTo>
                    <a:pt x="1136" y="396"/>
                  </a:lnTo>
                  <a:lnTo>
                    <a:pt x="1138" y="394"/>
                  </a:lnTo>
                  <a:lnTo>
                    <a:pt x="1141" y="388"/>
                  </a:lnTo>
                  <a:lnTo>
                    <a:pt x="1144" y="386"/>
                  </a:lnTo>
                  <a:lnTo>
                    <a:pt x="1147" y="383"/>
                  </a:lnTo>
                  <a:lnTo>
                    <a:pt x="1149" y="379"/>
                  </a:lnTo>
                  <a:lnTo>
                    <a:pt x="1151" y="375"/>
                  </a:lnTo>
                  <a:lnTo>
                    <a:pt x="1155" y="373"/>
                  </a:lnTo>
                  <a:lnTo>
                    <a:pt x="1158" y="369"/>
                  </a:lnTo>
                  <a:lnTo>
                    <a:pt x="1160" y="366"/>
                  </a:lnTo>
                  <a:lnTo>
                    <a:pt x="1161" y="364"/>
                  </a:lnTo>
                  <a:lnTo>
                    <a:pt x="1165" y="359"/>
                  </a:lnTo>
                  <a:lnTo>
                    <a:pt x="1167" y="358"/>
                  </a:lnTo>
                  <a:lnTo>
                    <a:pt x="1169" y="355"/>
                  </a:lnTo>
                  <a:lnTo>
                    <a:pt x="1170" y="351"/>
                  </a:lnTo>
                  <a:lnTo>
                    <a:pt x="1172" y="349"/>
                  </a:lnTo>
                  <a:lnTo>
                    <a:pt x="1174" y="348"/>
                  </a:lnTo>
                  <a:lnTo>
                    <a:pt x="1176" y="346"/>
                  </a:lnTo>
                  <a:lnTo>
                    <a:pt x="1178" y="340"/>
                  </a:lnTo>
                  <a:lnTo>
                    <a:pt x="1180" y="338"/>
                  </a:lnTo>
                  <a:lnTo>
                    <a:pt x="1183" y="334"/>
                  </a:lnTo>
                  <a:lnTo>
                    <a:pt x="1185" y="333"/>
                  </a:lnTo>
                  <a:lnTo>
                    <a:pt x="1186" y="332"/>
                  </a:lnTo>
                  <a:lnTo>
                    <a:pt x="1186" y="332"/>
                  </a:lnTo>
                  <a:lnTo>
                    <a:pt x="1186" y="331"/>
                  </a:lnTo>
                  <a:lnTo>
                    <a:pt x="1184" y="331"/>
                  </a:lnTo>
                  <a:lnTo>
                    <a:pt x="1180" y="330"/>
                  </a:lnTo>
                  <a:lnTo>
                    <a:pt x="1178" y="329"/>
                  </a:lnTo>
                  <a:lnTo>
                    <a:pt x="1172" y="329"/>
                  </a:lnTo>
                  <a:lnTo>
                    <a:pt x="1169" y="328"/>
                  </a:lnTo>
                  <a:lnTo>
                    <a:pt x="1166" y="327"/>
                  </a:lnTo>
                  <a:lnTo>
                    <a:pt x="1162" y="326"/>
                  </a:lnTo>
                  <a:lnTo>
                    <a:pt x="1160" y="326"/>
                  </a:lnTo>
                  <a:lnTo>
                    <a:pt x="1158" y="324"/>
                  </a:lnTo>
                  <a:lnTo>
                    <a:pt x="1153" y="323"/>
                  </a:lnTo>
                  <a:lnTo>
                    <a:pt x="1150" y="322"/>
                  </a:lnTo>
                  <a:lnTo>
                    <a:pt x="1146" y="321"/>
                  </a:lnTo>
                  <a:lnTo>
                    <a:pt x="1142" y="321"/>
                  </a:lnTo>
                  <a:lnTo>
                    <a:pt x="1138" y="321"/>
                  </a:lnTo>
                  <a:lnTo>
                    <a:pt x="1134" y="320"/>
                  </a:lnTo>
                  <a:lnTo>
                    <a:pt x="1131" y="319"/>
                  </a:lnTo>
                  <a:lnTo>
                    <a:pt x="1127" y="318"/>
                  </a:lnTo>
                  <a:lnTo>
                    <a:pt x="1121" y="317"/>
                  </a:lnTo>
                  <a:lnTo>
                    <a:pt x="1117" y="317"/>
                  </a:lnTo>
                  <a:lnTo>
                    <a:pt x="1113" y="315"/>
                  </a:lnTo>
                  <a:lnTo>
                    <a:pt x="1108" y="314"/>
                  </a:lnTo>
                  <a:lnTo>
                    <a:pt x="1103" y="313"/>
                  </a:lnTo>
                  <a:lnTo>
                    <a:pt x="1097" y="312"/>
                  </a:lnTo>
                  <a:lnTo>
                    <a:pt x="1093" y="311"/>
                  </a:lnTo>
                  <a:lnTo>
                    <a:pt x="1089" y="311"/>
                  </a:lnTo>
                  <a:lnTo>
                    <a:pt x="1083" y="309"/>
                  </a:lnTo>
                  <a:lnTo>
                    <a:pt x="1078" y="309"/>
                  </a:lnTo>
                  <a:lnTo>
                    <a:pt x="1072" y="308"/>
                  </a:lnTo>
                  <a:lnTo>
                    <a:pt x="1067" y="306"/>
                  </a:lnTo>
                  <a:lnTo>
                    <a:pt x="1062" y="305"/>
                  </a:lnTo>
                  <a:lnTo>
                    <a:pt x="1056" y="305"/>
                  </a:lnTo>
                  <a:lnTo>
                    <a:pt x="1052" y="304"/>
                  </a:lnTo>
                  <a:lnTo>
                    <a:pt x="1046" y="304"/>
                  </a:lnTo>
                  <a:lnTo>
                    <a:pt x="1040" y="303"/>
                  </a:lnTo>
                  <a:lnTo>
                    <a:pt x="1036" y="302"/>
                  </a:lnTo>
                  <a:lnTo>
                    <a:pt x="1029" y="301"/>
                  </a:lnTo>
                  <a:lnTo>
                    <a:pt x="1025" y="300"/>
                  </a:lnTo>
                  <a:lnTo>
                    <a:pt x="1019" y="299"/>
                  </a:lnTo>
                  <a:lnTo>
                    <a:pt x="1014" y="299"/>
                  </a:lnTo>
                  <a:lnTo>
                    <a:pt x="1009" y="298"/>
                  </a:lnTo>
                  <a:lnTo>
                    <a:pt x="1004" y="298"/>
                  </a:lnTo>
                  <a:lnTo>
                    <a:pt x="998" y="298"/>
                  </a:lnTo>
                  <a:lnTo>
                    <a:pt x="992" y="296"/>
                  </a:lnTo>
                  <a:lnTo>
                    <a:pt x="988" y="296"/>
                  </a:lnTo>
                  <a:lnTo>
                    <a:pt x="982" y="295"/>
                  </a:lnTo>
                  <a:lnTo>
                    <a:pt x="976" y="295"/>
                  </a:lnTo>
                  <a:lnTo>
                    <a:pt x="971" y="294"/>
                  </a:lnTo>
                  <a:lnTo>
                    <a:pt x="967" y="294"/>
                  </a:lnTo>
                  <a:lnTo>
                    <a:pt x="962" y="294"/>
                  </a:lnTo>
                  <a:lnTo>
                    <a:pt x="957" y="294"/>
                  </a:lnTo>
                  <a:lnTo>
                    <a:pt x="953" y="294"/>
                  </a:lnTo>
                  <a:lnTo>
                    <a:pt x="948" y="294"/>
                  </a:lnTo>
                  <a:lnTo>
                    <a:pt x="943" y="294"/>
                  </a:lnTo>
                  <a:lnTo>
                    <a:pt x="939" y="294"/>
                  </a:lnTo>
                  <a:lnTo>
                    <a:pt x="934" y="294"/>
                  </a:lnTo>
                  <a:lnTo>
                    <a:pt x="930" y="295"/>
                  </a:lnTo>
                  <a:lnTo>
                    <a:pt x="926" y="296"/>
                  </a:lnTo>
                  <a:lnTo>
                    <a:pt x="922" y="296"/>
                  </a:lnTo>
                  <a:lnTo>
                    <a:pt x="917" y="296"/>
                  </a:lnTo>
                  <a:lnTo>
                    <a:pt x="913" y="298"/>
                  </a:lnTo>
                  <a:lnTo>
                    <a:pt x="908" y="298"/>
                  </a:lnTo>
                  <a:lnTo>
                    <a:pt x="904" y="298"/>
                  </a:lnTo>
                  <a:lnTo>
                    <a:pt x="899" y="299"/>
                  </a:lnTo>
                  <a:lnTo>
                    <a:pt x="895" y="300"/>
                  </a:lnTo>
                  <a:lnTo>
                    <a:pt x="891" y="301"/>
                  </a:lnTo>
                  <a:lnTo>
                    <a:pt x="887" y="302"/>
                  </a:lnTo>
                  <a:lnTo>
                    <a:pt x="880" y="303"/>
                  </a:lnTo>
                  <a:lnTo>
                    <a:pt x="876" y="303"/>
                  </a:lnTo>
                  <a:lnTo>
                    <a:pt x="872" y="305"/>
                  </a:lnTo>
                  <a:lnTo>
                    <a:pt x="867" y="305"/>
                  </a:lnTo>
                  <a:lnTo>
                    <a:pt x="863" y="306"/>
                  </a:lnTo>
                  <a:lnTo>
                    <a:pt x="857" y="308"/>
                  </a:lnTo>
                  <a:lnTo>
                    <a:pt x="852" y="309"/>
                  </a:lnTo>
                  <a:lnTo>
                    <a:pt x="848" y="310"/>
                  </a:lnTo>
                  <a:lnTo>
                    <a:pt x="844" y="311"/>
                  </a:lnTo>
                  <a:lnTo>
                    <a:pt x="837" y="311"/>
                  </a:lnTo>
                  <a:lnTo>
                    <a:pt x="832" y="313"/>
                  </a:lnTo>
                  <a:lnTo>
                    <a:pt x="828" y="314"/>
                  </a:lnTo>
                  <a:lnTo>
                    <a:pt x="823" y="317"/>
                  </a:lnTo>
                  <a:lnTo>
                    <a:pt x="819" y="317"/>
                  </a:lnTo>
                  <a:lnTo>
                    <a:pt x="813" y="319"/>
                  </a:lnTo>
                  <a:lnTo>
                    <a:pt x="809" y="320"/>
                  </a:lnTo>
                  <a:lnTo>
                    <a:pt x="804" y="321"/>
                  </a:lnTo>
                  <a:lnTo>
                    <a:pt x="800" y="321"/>
                  </a:lnTo>
                  <a:lnTo>
                    <a:pt x="795" y="323"/>
                  </a:lnTo>
                  <a:lnTo>
                    <a:pt x="790" y="324"/>
                  </a:lnTo>
                  <a:lnTo>
                    <a:pt x="786" y="326"/>
                  </a:lnTo>
                  <a:lnTo>
                    <a:pt x="782" y="328"/>
                  </a:lnTo>
                  <a:lnTo>
                    <a:pt x="778" y="329"/>
                  </a:lnTo>
                  <a:lnTo>
                    <a:pt x="773" y="329"/>
                  </a:lnTo>
                  <a:lnTo>
                    <a:pt x="770" y="330"/>
                  </a:lnTo>
                  <a:lnTo>
                    <a:pt x="765" y="331"/>
                  </a:lnTo>
                  <a:lnTo>
                    <a:pt x="761" y="332"/>
                  </a:lnTo>
                  <a:lnTo>
                    <a:pt x="756" y="333"/>
                  </a:lnTo>
                  <a:lnTo>
                    <a:pt x="753" y="334"/>
                  </a:lnTo>
                  <a:lnTo>
                    <a:pt x="748" y="336"/>
                  </a:lnTo>
                  <a:lnTo>
                    <a:pt x="745" y="337"/>
                  </a:lnTo>
                  <a:lnTo>
                    <a:pt x="742" y="338"/>
                  </a:lnTo>
                  <a:lnTo>
                    <a:pt x="737" y="339"/>
                  </a:lnTo>
                  <a:lnTo>
                    <a:pt x="735" y="339"/>
                  </a:lnTo>
                  <a:lnTo>
                    <a:pt x="732" y="340"/>
                  </a:lnTo>
                  <a:lnTo>
                    <a:pt x="728" y="340"/>
                  </a:lnTo>
                  <a:lnTo>
                    <a:pt x="725" y="341"/>
                  </a:lnTo>
                  <a:lnTo>
                    <a:pt x="723" y="342"/>
                  </a:lnTo>
                  <a:lnTo>
                    <a:pt x="720" y="343"/>
                  </a:lnTo>
                  <a:lnTo>
                    <a:pt x="717" y="343"/>
                  </a:lnTo>
                  <a:lnTo>
                    <a:pt x="715" y="343"/>
                  </a:lnTo>
                  <a:lnTo>
                    <a:pt x="712" y="345"/>
                  </a:lnTo>
                  <a:lnTo>
                    <a:pt x="710" y="345"/>
                  </a:lnTo>
                  <a:lnTo>
                    <a:pt x="706" y="346"/>
                  </a:lnTo>
                  <a:lnTo>
                    <a:pt x="704" y="347"/>
                  </a:lnTo>
                  <a:lnTo>
                    <a:pt x="700" y="346"/>
                  </a:lnTo>
                  <a:lnTo>
                    <a:pt x="700" y="343"/>
                  </a:lnTo>
                  <a:lnTo>
                    <a:pt x="700" y="340"/>
                  </a:lnTo>
                  <a:lnTo>
                    <a:pt x="700" y="337"/>
                  </a:lnTo>
                  <a:lnTo>
                    <a:pt x="700" y="334"/>
                  </a:lnTo>
                  <a:lnTo>
                    <a:pt x="700" y="331"/>
                  </a:lnTo>
                  <a:lnTo>
                    <a:pt x="700" y="329"/>
                  </a:lnTo>
                  <a:lnTo>
                    <a:pt x="700" y="327"/>
                  </a:lnTo>
                  <a:lnTo>
                    <a:pt x="700" y="322"/>
                  </a:lnTo>
                  <a:lnTo>
                    <a:pt x="699" y="320"/>
                  </a:lnTo>
                  <a:lnTo>
                    <a:pt x="698" y="317"/>
                  </a:lnTo>
                  <a:lnTo>
                    <a:pt x="698" y="312"/>
                  </a:lnTo>
                  <a:lnTo>
                    <a:pt x="697" y="309"/>
                  </a:lnTo>
                  <a:lnTo>
                    <a:pt x="696" y="304"/>
                  </a:lnTo>
                  <a:lnTo>
                    <a:pt x="694" y="300"/>
                  </a:lnTo>
                  <a:lnTo>
                    <a:pt x="694" y="295"/>
                  </a:lnTo>
                  <a:lnTo>
                    <a:pt x="693" y="292"/>
                  </a:lnTo>
                  <a:lnTo>
                    <a:pt x="691" y="290"/>
                  </a:lnTo>
                  <a:lnTo>
                    <a:pt x="690" y="286"/>
                  </a:lnTo>
                  <a:lnTo>
                    <a:pt x="690" y="285"/>
                  </a:lnTo>
                  <a:lnTo>
                    <a:pt x="689" y="282"/>
                  </a:lnTo>
                  <a:lnTo>
                    <a:pt x="689" y="280"/>
                  </a:lnTo>
                  <a:lnTo>
                    <a:pt x="688" y="276"/>
                  </a:lnTo>
                  <a:lnTo>
                    <a:pt x="688" y="274"/>
                  </a:lnTo>
                  <a:lnTo>
                    <a:pt x="686" y="271"/>
                  </a:lnTo>
                  <a:lnTo>
                    <a:pt x="685" y="267"/>
                  </a:lnTo>
                  <a:lnTo>
                    <a:pt x="684" y="264"/>
                  </a:lnTo>
                  <a:lnTo>
                    <a:pt x="682" y="262"/>
                  </a:lnTo>
                  <a:lnTo>
                    <a:pt x="682" y="257"/>
                  </a:lnTo>
                  <a:lnTo>
                    <a:pt x="682" y="254"/>
                  </a:lnTo>
                  <a:lnTo>
                    <a:pt x="680" y="252"/>
                  </a:lnTo>
                  <a:lnTo>
                    <a:pt x="680" y="249"/>
                  </a:lnTo>
                  <a:lnTo>
                    <a:pt x="678" y="244"/>
                  </a:lnTo>
                  <a:lnTo>
                    <a:pt x="677" y="240"/>
                  </a:lnTo>
                  <a:lnTo>
                    <a:pt x="676" y="238"/>
                  </a:lnTo>
                  <a:lnTo>
                    <a:pt x="676" y="234"/>
                  </a:lnTo>
                  <a:lnTo>
                    <a:pt x="674" y="229"/>
                  </a:lnTo>
                  <a:lnTo>
                    <a:pt x="672" y="227"/>
                  </a:lnTo>
                  <a:lnTo>
                    <a:pt x="671" y="223"/>
                  </a:lnTo>
                  <a:lnTo>
                    <a:pt x="670" y="218"/>
                  </a:lnTo>
                  <a:lnTo>
                    <a:pt x="669" y="214"/>
                  </a:lnTo>
                  <a:lnTo>
                    <a:pt x="668" y="210"/>
                  </a:lnTo>
                  <a:lnTo>
                    <a:pt x="666" y="207"/>
                  </a:lnTo>
                  <a:lnTo>
                    <a:pt x="665" y="202"/>
                  </a:lnTo>
                  <a:lnTo>
                    <a:pt x="663" y="198"/>
                  </a:lnTo>
                  <a:lnTo>
                    <a:pt x="662" y="193"/>
                  </a:lnTo>
                  <a:lnTo>
                    <a:pt x="661" y="189"/>
                  </a:lnTo>
                  <a:lnTo>
                    <a:pt x="660" y="184"/>
                  </a:lnTo>
                  <a:lnTo>
                    <a:pt x="659" y="180"/>
                  </a:lnTo>
                  <a:lnTo>
                    <a:pt x="657" y="176"/>
                  </a:lnTo>
                  <a:lnTo>
                    <a:pt x="654" y="172"/>
                  </a:lnTo>
                  <a:lnTo>
                    <a:pt x="652" y="167"/>
                  </a:lnTo>
                  <a:lnTo>
                    <a:pt x="651" y="162"/>
                  </a:lnTo>
                  <a:lnTo>
                    <a:pt x="648" y="158"/>
                  </a:lnTo>
                  <a:lnTo>
                    <a:pt x="646" y="153"/>
                  </a:lnTo>
                  <a:lnTo>
                    <a:pt x="644" y="149"/>
                  </a:lnTo>
                  <a:lnTo>
                    <a:pt x="641" y="145"/>
                  </a:lnTo>
                  <a:lnTo>
                    <a:pt x="639" y="141"/>
                  </a:lnTo>
                  <a:lnTo>
                    <a:pt x="637" y="135"/>
                  </a:lnTo>
                  <a:lnTo>
                    <a:pt x="635" y="132"/>
                  </a:lnTo>
                  <a:lnTo>
                    <a:pt x="632" y="129"/>
                  </a:lnTo>
                  <a:lnTo>
                    <a:pt x="629" y="123"/>
                  </a:lnTo>
                  <a:lnTo>
                    <a:pt x="627" y="120"/>
                  </a:lnTo>
                  <a:lnTo>
                    <a:pt x="623" y="116"/>
                  </a:lnTo>
                  <a:lnTo>
                    <a:pt x="621" y="111"/>
                  </a:lnTo>
                  <a:lnTo>
                    <a:pt x="618" y="107"/>
                  </a:lnTo>
                  <a:lnTo>
                    <a:pt x="614" y="103"/>
                  </a:lnTo>
                  <a:lnTo>
                    <a:pt x="611" y="98"/>
                  </a:lnTo>
                  <a:lnTo>
                    <a:pt x="609" y="95"/>
                  </a:lnTo>
                  <a:lnTo>
                    <a:pt x="605" y="92"/>
                  </a:lnTo>
                  <a:lnTo>
                    <a:pt x="602" y="87"/>
                  </a:lnTo>
                  <a:lnTo>
                    <a:pt x="600" y="84"/>
                  </a:lnTo>
                  <a:lnTo>
                    <a:pt x="596" y="79"/>
                  </a:lnTo>
                  <a:lnTo>
                    <a:pt x="593" y="76"/>
                  </a:lnTo>
                  <a:lnTo>
                    <a:pt x="590" y="73"/>
                  </a:lnTo>
                  <a:lnTo>
                    <a:pt x="586" y="69"/>
                  </a:lnTo>
                  <a:lnTo>
                    <a:pt x="584" y="66"/>
                  </a:lnTo>
                  <a:lnTo>
                    <a:pt x="582" y="64"/>
                  </a:lnTo>
                  <a:lnTo>
                    <a:pt x="577" y="59"/>
                  </a:lnTo>
                  <a:lnTo>
                    <a:pt x="575" y="56"/>
                  </a:lnTo>
                  <a:lnTo>
                    <a:pt x="572" y="52"/>
                  </a:lnTo>
                  <a:lnTo>
                    <a:pt x="568" y="50"/>
                  </a:lnTo>
                  <a:lnTo>
                    <a:pt x="565" y="46"/>
                  </a:lnTo>
                  <a:lnTo>
                    <a:pt x="562" y="42"/>
                  </a:lnTo>
                  <a:lnTo>
                    <a:pt x="559" y="40"/>
                  </a:lnTo>
                  <a:lnTo>
                    <a:pt x="556" y="38"/>
                  </a:lnTo>
                  <a:lnTo>
                    <a:pt x="554" y="35"/>
                  </a:lnTo>
                  <a:lnTo>
                    <a:pt x="550" y="32"/>
                  </a:lnTo>
                  <a:lnTo>
                    <a:pt x="548" y="30"/>
                  </a:lnTo>
                  <a:lnTo>
                    <a:pt x="545" y="27"/>
                  </a:lnTo>
                  <a:lnTo>
                    <a:pt x="542" y="24"/>
                  </a:lnTo>
                  <a:lnTo>
                    <a:pt x="540" y="22"/>
                  </a:lnTo>
                  <a:lnTo>
                    <a:pt x="538" y="20"/>
                  </a:lnTo>
                  <a:lnTo>
                    <a:pt x="536" y="19"/>
                  </a:lnTo>
                  <a:lnTo>
                    <a:pt x="533" y="16"/>
                  </a:lnTo>
                  <a:lnTo>
                    <a:pt x="531" y="14"/>
                  </a:lnTo>
                  <a:lnTo>
                    <a:pt x="527" y="11"/>
                  </a:lnTo>
                  <a:lnTo>
                    <a:pt x="524" y="8"/>
                  </a:lnTo>
                  <a:lnTo>
                    <a:pt x="520" y="4"/>
                  </a:lnTo>
                  <a:lnTo>
                    <a:pt x="518" y="2"/>
                  </a:lnTo>
                  <a:lnTo>
                    <a:pt x="515" y="0"/>
                  </a:lnTo>
                  <a:lnTo>
                    <a:pt x="514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91" y="1006"/>
              <a:ext cx="366" cy="354"/>
            </a:xfrm>
            <a:custGeom>
              <a:avLst/>
              <a:gdLst>
                <a:gd name="T0" fmla="*/ 353 w 366"/>
                <a:gd name="T1" fmla="*/ 87 h 354"/>
                <a:gd name="T2" fmla="*/ 330 w 366"/>
                <a:gd name="T3" fmla="*/ 69 h 354"/>
                <a:gd name="T4" fmla="*/ 302 w 366"/>
                <a:gd name="T5" fmla="*/ 54 h 354"/>
                <a:gd name="T6" fmla="*/ 268 w 366"/>
                <a:gd name="T7" fmla="*/ 42 h 354"/>
                <a:gd name="T8" fmla="*/ 234 w 366"/>
                <a:gd name="T9" fmla="*/ 33 h 354"/>
                <a:gd name="T10" fmla="*/ 198 w 366"/>
                <a:gd name="T11" fmla="*/ 28 h 354"/>
                <a:gd name="T12" fmla="*/ 167 w 366"/>
                <a:gd name="T13" fmla="*/ 23 h 354"/>
                <a:gd name="T14" fmla="*/ 136 w 366"/>
                <a:gd name="T15" fmla="*/ 20 h 354"/>
                <a:gd name="T16" fmla="*/ 113 w 366"/>
                <a:gd name="T17" fmla="*/ 20 h 354"/>
                <a:gd name="T18" fmla="*/ 94 w 366"/>
                <a:gd name="T19" fmla="*/ 18 h 354"/>
                <a:gd name="T20" fmla="*/ 77 w 366"/>
                <a:gd name="T21" fmla="*/ 16 h 354"/>
                <a:gd name="T22" fmla="*/ 46 w 366"/>
                <a:gd name="T23" fmla="*/ 11 h 354"/>
                <a:gd name="T24" fmla="*/ 19 w 366"/>
                <a:gd name="T25" fmla="*/ 4 h 354"/>
                <a:gd name="T26" fmla="*/ 0 w 366"/>
                <a:gd name="T27" fmla="*/ 0 h 354"/>
                <a:gd name="T28" fmla="*/ 0 w 366"/>
                <a:gd name="T29" fmla="*/ 14 h 354"/>
                <a:gd name="T30" fmla="*/ 1 w 366"/>
                <a:gd name="T31" fmla="*/ 34 h 354"/>
                <a:gd name="T32" fmla="*/ 3 w 366"/>
                <a:gd name="T33" fmla="*/ 60 h 354"/>
                <a:gd name="T34" fmla="*/ 4 w 366"/>
                <a:gd name="T35" fmla="*/ 89 h 354"/>
                <a:gd name="T36" fmla="*/ 8 w 366"/>
                <a:gd name="T37" fmla="*/ 121 h 354"/>
                <a:gd name="T38" fmla="*/ 11 w 366"/>
                <a:gd name="T39" fmla="*/ 151 h 354"/>
                <a:gd name="T40" fmla="*/ 17 w 366"/>
                <a:gd name="T41" fmla="*/ 182 h 354"/>
                <a:gd name="T42" fmla="*/ 21 w 366"/>
                <a:gd name="T43" fmla="*/ 209 h 354"/>
                <a:gd name="T44" fmla="*/ 29 w 366"/>
                <a:gd name="T45" fmla="*/ 231 h 354"/>
                <a:gd name="T46" fmla="*/ 39 w 366"/>
                <a:gd name="T47" fmla="*/ 255 h 354"/>
                <a:gd name="T48" fmla="*/ 50 w 366"/>
                <a:gd name="T49" fmla="*/ 275 h 354"/>
                <a:gd name="T50" fmla="*/ 61 w 366"/>
                <a:gd name="T51" fmla="*/ 296 h 354"/>
                <a:gd name="T52" fmla="*/ 75 w 366"/>
                <a:gd name="T53" fmla="*/ 315 h 354"/>
                <a:gd name="T54" fmla="*/ 95 w 366"/>
                <a:gd name="T55" fmla="*/ 342 h 354"/>
                <a:gd name="T56" fmla="*/ 168 w 366"/>
                <a:gd name="T57" fmla="*/ 334 h 354"/>
                <a:gd name="T58" fmla="*/ 150 w 366"/>
                <a:gd name="T59" fmla="*/ 314 h 354"/>
                <a:gd name="T60" fmla="*/ 132 w 366"/>
                <a:gd name="T61" fmla="*/ 291 h 354"/>
                <a:gd name="T62" fmla="*/ 117 w 366"/>
                <a:gd name="T63" fmla="*/ 272 h 354"/>
                <a:gd name="T64" fmla="*/ 103 w 366"/>
                <a:gd name="T65" fmla="*/ 250 h 354"/>
                <a:gd name="T66" fmla="*/ 89 w 366"/>
                <a:gd name="T67" fmla="*/ 229 h 354"/>
                <a:gd name="T68" fmla="*/ 79 w 366"/>
                <a:gd name="T69" fmla="*/ 209 h 354"/>
                <a:gd name="T70" fmla="*/ 72 w 366"/>
                <a:gd name="T71" fmla="*/ 191 h 354"/>
                <a:gd name="T72" fmla="*/ 68 w 366"/>
                <a:gd name="T73" fmla="*/ 172 h 354"/>
                <a:gd name="T74" fmla="*/ 65 w 366"/>
                <a:gd name="T75" fmla="*/ 151 h 354"/>
                <a:gd name="T76" fmla="*/ 63 w 366"/>
                <a:gd name="T77" fmla="*/ 128 h 354"/>
                <a:gd name="T78" fmla="*/ 60 w 366"/>
                <a:gd name="T79" fmla="*/ 98 h 354"/>
                <a:gd name="T80" fmla="*/ 60 w 366"/>
                <a:gd name="T81" fmla="*/ 76 h 354"/>
                <a:gd name="T82" fmla="*/ 73 w 366"/>
                <a:gd name="T83" fmla="*/ 74 h 354"/>
                <a:gd name="T84" fmla="*/ 94 w 366"/>
                <a:gd name="T85" fmla="*/ 76 h 354"/>
                <a:gd name="T86" fmla="*/ 114 w 366"/>
                <a:gd name="T87" fmla="*/ 78 h 354"/>
                <a:gd name="T88" fmla="*/ 135 w 366"/>
                <a:gd name="T89" fmla="*/ 80 h 354"/>
                <a:gd name="T90" fmla="*/ 158 w 366"/>
                <a:gd name="T91" fmla="*/ 84 h 354"/>
                <a:gd name="T92" fmla="*/ 181 w 366"/>
                <a:gd name="T93" fmla="*/ 88 h 354"/>
                <a:gd name="T94" fmla="*/ 202 w 366"/>
                <a:gd name="T95" fmla="*/ 94 h 354"/>
                <a:gd name="T96" fmla="*/ 224 w 366"/>
                <a:gd name="T97" fmla="*/ 101 h 354"/>
                <a:gd name="T98" fmla="*/ 244 w 366"/>
                <a:gd name="T99" fmla="*/ 112 h 354"/>
                <a:gd name="T100" fmla="*/ 263 w 366"/>
                <a:gd name="T101" fmla="*/ 125 h 354"/>
                <a:gd name="T102" fmla="*/ 280 w 366"/>
                <a:gd name="T103" fmla="*/ 138 h 354"/>
                <a:gd name="T104" fmla="*/ 310 w 366"/>
                <a:gd name="T105" fmla="*/ 164 h 354"/>
                <a:gd name="T106" fmla="*/ 330 w 366"/>
                <a:gd name="T107" fmla="*/ 185 h 354"/>
                <a:gd name="T108" fmla="*/ 366 w 366"/>
                <a:gd name="T109" fmla="*/ 10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6" h="354">
                  <a:moveTo>
                    <a:pt x="366" y="108"/>
                  </a:moveTo>
                  <a:lnTo>
                    <a:pt x="365" y="104"/>
                  </a:lnTo>
                  <a:lnTo>
                    <a:pt x="362" y="100"/>
                  </a:lnTo>
                  <a:lnTo>
                    <a:pt x="360" y="97"/>
                  </a:lnTo>
                  <a:lnTo>
                    <a:pt x="358" y="95"/>
                  </a:lnTo>
                  <a:lnTo>
                    <a:pt x="356" y="91"/>
                  </a:lnTo>
                  <a:lnTo>
                    <a:pt x="353" y="87"/>
                  </a:lnTo>
                  <a:lnTo>
                    <a:pt x="350" y="84"/>
                  </a:lnTo>
                  <a:lnTo>
                    <a:pt x="347" y="82"/>
                  </a:lnTo>
                  <a:lnTo>
                    <a:pt x="343" y="79"/>
                  </a:lnTo>
                  <a:lnTo>
                    <a:pt x="341" y="76"/>
                  </a:lnTo>
                  <a:lnTo>
                    <a:pt x="337" y="74"/>
                  </a:lnTo>
                  <a:lnTo>
                    <a:pt x="333" y="71"/>
                  </a:lnTo>
                  <a:lnTo>
                    <a:pt x="330" y="69"/>
                  </a:lnTo>
                  <a:lnTo>
                    <a:pt x="327" y="67"/>
                  </a:lnTo>
                  <a:lnTo>
                    <a:pt x="322" y="65"/>
                  </a:lnTo>
                  <a:lnTo>
                    <a:pt x="319" y="62"/>
                  </a:lnTo>
                  <a:lnTo>
                    <a:pt x="314" y="60"/>
                  </a:lnTo>
                  <a:lnTo>
                    <a:pt x="310" y="58"/>
                  </a:lnTo>
                  <a:lnTo>
                    <a:pt x="305" y="57"/>
                  </a:lnTo>
                  <a:lnTo>
                    <a:pt x="302" y="54"/>
                  </a:lnTo>
                  <a:lnTo>
                    <a:pt x="296" y="51"/>
                  </a:lnTo>
                  <a:lnTo>
                    <a:pt x="292" y="49"/>
                  </a:lnTo>
                  <a:lnTo>
                    <a:pt x="289" y="49"/>
                  </a:lnTo>
                  <a:lnTo>
                    <a:pt x="283" y="48"/>
                  </a:lnTo>
                  <a:lnTo>
                    <a:pt x="279" y="46"/>
                  </a:lnTo>
                  <a:lnTo>
                    <a:pt x="274" y="43"/>
                  </a:lnTo>
                  <a:lnTo>
                    <a:pt x="268" y="42"/>
                  </a:lnTo>
                  <a:lnTo>
                    <a:pt x="264" y="41"/>
                  </a:lnTo>
                  <a:lnTo>
                    <a:pt x="258" y="40"/>
                  </a:lnTo>
                  <a:lnTo>
                    <a:pt x="254" y="39"/>
                  </a:lnTo>
                  <a:lnTo>
                    <a:pt x="249" y="38"/>
                  </a:lnTo>
                  <a:lnTo>
                    <a:pt x="244" y="37"/>
                  </a:lnTo>
                  <a:lnTo>
                    <a:pt x="238" y="34"/>
                  </a:lnTo>
                  <a:lnTo>
                    <a:pt x="234" y="33"/>
                  </a:lnTo>
                  <a:lnTo>
                    <a:pt x="228" y="32"/>
                  </a:lnTo>
                  <a:lnTo>
                    <a:pt x="224" y="31"/>
                  </a:lnTo>
                  <a:lnTo>
                    <a:pt x="218" y="31"/>
                  </a:lnTo>
                  <a:lnTo>
                    <a:pt x="214" y="30"/>
                  </a:lnTo>
                  <a:lnTo>
                    <a:pt x="209" y="29"/>
                  </a:lnTo>
                  <a:lnTo>
                    <a:pt x="204" y="28"/>
                  </a:lnTo>
                  <a:lnTo>
                    <a:pt x="198" y="28"/>
                  </a:lnTo>
                  <a:lnTo>
                    <a:pt x="193" y="27"/>
                  </a:lnTo>
                  <a:lnTo>
                    <a:pt x="188" y="25"/>
                  </a:lnTo>
                  <a:lnTo>
                    <a:pt x="183" y="25"/>
                  </a:lnTo>
                  <a:lnTo>
                    <a:pt x="179" y="24"/>
                  </a:lnTo>
                  <a:lnTo>
                    <a:pt x="174" y="24"/>
                  </a:lnTo>
                  <a:lnTo>
                    <a:pt x="170" y="23"/>
                  </a:lnTo>
                  <a:lnTo>
                    <a:pt x="167" y="23"/>
                  </a:lnTo>
                  <a:lnTo>
                    <a:pt x="161" y="22"/>
                  </a:lnTo>
                  <a:lnTo>
                    <a:pt x="157" y="22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44" y="21"/>
                  </a:lnTo>
                  <a:lnTo>
                    <a:pt x="140" y="20"/>
                  </a:lnTo>
                  <a:lnTo>
                    <a:pt x="136" y="20"/>
                  </a:lnTo>
                  <a:lnTo>
                    <a:pt x="133" y="20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2" y="20"/>
                  </a:lnTo>
                  <a:lnTo>
                    <a:pt x="119" y="20"/>
                  </a:lnTo>
                  <a:lnTo>
                    <a:pt x="116" y="20"/>
                  </a:lnTo>
                  <a:lnTo>
                    <a:pt x="113" y="20"/>
                  </a:lnTo>
                  <a:lnTo>
                    <a:pt x="110" y="20"/>
                  </a:lnTo>
                  <a:lnTo>
                    <a:pt x="107" y="20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94" y="18"/>
                  </a:lnTo>
                  <a:lnTo>
                    <a:pt x="92" y="18"/>
                  </a:lnTo>
                  <a:lnTo>
                    <a:pt x="89" y="18"/>
                  </a:lnTo>
                  <a:lnTo>
                    <a:pt x="87" y="18"/>
                  </a:lnTo>
                  <a:lnTo>
                    <a:pt x="84" y="18"/>
                  </a:lnTo>
                  <a:lnTo>
                    <a:pt x="83" y="18"/>
                  </a:lnTo>
                  <a:lnTo>
                    <a:pt x="79" y="16"/>
                  </a:lnTo>
                  <a:lnTo>
                    <a:pt x="77" y="16"/>
                  </a:lnTo>
                  <a:lnTo>
                    <a:pt x="73" y="16"/>
                  </a:lnTo>
                  <a:lnTo>
                    <a:pt x="68" y="15"/>
                  </a:lnTo>
                  <a:lnTo>
                    <a:pt x="63" y="14"/>
                  </a:lnTo>
                  <a:lnTo>
                    <a:pt x="59" y="14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8"/>
                  </a:lnTo>
                  <a:lnTo>
                    <a:pt x="3" y="72"/>
                  </a:lnTo>
                  <a:lnTo>
                    <a:pt x="4" y="76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4" y="89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3"/>
                  </a:lnTo>
                  <a:lnTo>
                    <a:pt x="7" y="106"/>
                  </a:lnTo>
                  <a:lnTo>
                    <a:pt x="7" y="110"/>
                  </a:lnTo>
                  <a:lnTo>
                    <a:pt x="8" y="116"/>
                  </a:lnTo>
                  <a:lnTo>
                    <a:pt x="8" y="121"/>
                  </a:lnTo>
                  <a:lnTo>
                    <a:pt x="8" y="125"/>
                  </a:lnTo>
                  <a:lnTo>
                    <a:pt x="8" y="128"/>
                  </a:lnTo>
                  <a:lnTo>
                    <a:pt x="9" y="134"/>
                  </a:lnTo>
                  <a:lnTo>
                    <a:pt x="9" y="138"/>
                  </a:lnTo>
                  <a:lnTo>
                    <a:pt x="10" y="143"/>
                  </a:lnTo>
                  <a:lnTo>
                    <a:pt x="11" y="147"/>
                  </a:lnTo>
                  <a:lnTo>
                    <a:pt x="11" y="151"/>
                  </a:lnTo>
                  <a:lnTo>
                    <a:pt x="12" y="156"/>
                  </a:lnTo>
                  <a:lnTo>
                    <a:pt x="13" y="160"/>
                  </a:lnTo>
                  <a:lnTo>
                    <a:pt x="13" y="164"/>
                  </a:lnTo>
                  <a:lnTo>
                    <a:pt x="14" y="169"/>
                  </a:lnTo>
                  <a:lnTo>
                    <a:pt x="16" y="173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8" y="185"/>
                  </a:lnTo>
                  <a:lnTo>
                    <a:pt x="18" y="190"/>
                  </a:lnTo>
                  <a:lnTo>
                    <a:pt x="19" y="193"/>
                  </a:lnTo>
                  <a:lnTo>
                    <a:pt x="20" y="198"/>
                  </a:lnTo>
                  <a:lnTo>
                    <a:pt x="21" y="202"/>
                  </a:lnTo>
                  <a:lnTo>
                    <a:pt x="21" y="206"/>
                  </a:lnTo>
                  <a:lnTo>
                    <a:pt x="21" y="209"/>
                  </a:lnTo>
                  <a:lnTo>
                    <a:pt x="22" y="213"/>
                  </a:lnTo>
                  <a:lnTo>
                    <a:pt x="25" y="216"/>
                  </a:lnTo>
                  <a:lnTo>
                    <a:pt x="25" y="218"/>
                  </a:lnTo>
                  <a:lnTo>
                    <a:pt x="26" y="222"/>
                  </a:lnTo>
                  <a:lnTo>
                    <a:pt x="27" y="226"/>
                  </a:lnTo>
                  <a:lnTo>
                    <a:pt x="28" y="229"/>
                  </a:lnTo>
                  <a:lnTo>
                    <a:pt x="29" y="231"/>
                  </a:lnTo>
                  <a:lnTo>
                    <a:pt x="30" y="236"/>
                  </a:lnTo>
                  <a:lnTo>
                    <a:pt x="32" y="238"/>
                  </a:lnTo>
                  <a:lnTo>
                    <a:pt x="34" y="243"/>
                  </a:lnTo>
                  <a:lnTo>
                    <a:pt x="35" y="245"/>
                  </a:lnTo>
                  <a:lnTo>
                    <a:pt x="36" y="249"/>
                  </a:lnTo>
                  <a:lnTo>
                    <a:pt x="38" y="250"/>
                  </a:lnTo>
                  <a:lnTo>
                    <a:pt x="39" y="255"/>
                  </a:lnTo>
                  <a:lnTo>
                    <a:pt x="39" y="257"/>
                  </a:lnTo>
                  <a:lnTo>
                    <a:pt x="41" y="262"/>
                  </a:lnTo>
                  <a:lnTo>
                    <a:pt x="44" y="264"/>
                  </a:lnTo>
                  <a:lnTo>
                    <a:pt x="46" y="267"/>
                  </a:lnTo>
                  <a:lnTo>
                    <a:pt x="48" y="269"/>
                  </a:lnTo>
                  <a:lnTo>
                    <a:pt x="48" y="273"/>
                  </a:lnTo>
                  <a:lnTo>
                    <a:pt x="50" y="275"/>
                  </a:lnTo>
                  <a:lnTo>
                    <a:pt x="53" y="279"/>
                  </a:lnTo>
                  <a:lnTo>
                    <a:pt x="53" y="282"/>
                  </a:lnTo>
                  <a:lnTo>
                    <a:pt x="55" y="285"/>
                  </a:lnTo>
                  <a:lnTo>
                    <a:pt x="57" y="287"/>
                  </a:lnTo>
                  <a:lnTo>
                    <a:pt x="59" y="291"/>
                  </a:lnTo>
                  <a:lnTo>
                    <a:pt x="60" y="293"/>
                  </a:lnTo>
                  <a:lnTo>
                    <a:pt x="61" y="296"/>
                  </a:lnTo>
                  <a:lnTo>
                    <a:pt x="63" y="298"/>
                  </a:lnTo>
                  <a:lnTo>
                    <a:pt x="65" y="302"/>
                  </a:lnTo>
                  <a:lnTo>
                    <a:pt x="66" y="304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3" y="312"/>
                  </a:lnTo>
                  <a:lnTo>
                    <a:pt x="75" y="315"/>
                  </a:lnTo>
                  <a:lnTo>
                    <a:pt x="78" y="321"/>
                  </a:lnTo>
                  <a:lnTo>
                    <a:pt x="83" y="324"/>
                  </a:lnTo>
                  <a:lnTo>
                    <a:pt x="85" y="329"/>
                  </a:lnTo>
                  <a:lnTo>
                    <a:pt x="88" y="332"/>
                  </a:lnTo>
                  <a:lnTo>
                    <a:pt x="91" y="335"/>
                  </a:lnTo>
                  <a:lnTo>
                    <a:pt x="93" y="339"/>
                  </a:lnTo>
                  <a:lnTo>
                    <a:pt x="95" y="342"/>
                  </a:lnTo>
                  <a:lnTo>
                    <a:pt x="97" y="344"/>
                  </a:lnTo>
                  <a:lnTo>
                    <a:pt x="100" y="347"/>
                  </a:lnTo>
                  <a:lnTo>
                    <a:pt x="101" y="349"/>
                  </a:lnTo>
                  <a:lnTo>
                    <a:pt x="102" y="351"/>
                  </a:lnTo>
                  <a:lnTo>
                    <a:pt x="105" y="352"/>
                  </a:lnTo>
                  <a:lnTo>
                    <a:pt x="105" y="354"/>
                  </a:lnTo>
                  <a:lnTo>
                    <a:pt x="168" y="334"/>
                  </a:lnTo>
                  <a:lnTo>
                    <a:pt x="167" y="332"/>
                  </a:lnTo>
                  <a:lnTo>
                    <a:pt x="163" y="329"/>
                  </a:lnTo>
                  <a:lnTo>
                    <a:pt x="161" y="326"/>
                  </a:lnTo>
                  <a:lnTo>
                    <a:pt x="160" y="324"/>
                  </a:lnTo>
                  <a:lnTo>
                    <a:pt x="157" y="322"/>
                  </a:lnTo>
                  <a:lnTo>
                    <a:pt x="154" y="317"/>
                  </a:lnTo>
                  <a:lnTo>
                    <a:pt x="150" y="314"/>
                  </a:lnTo>
                  <a:lnTo>
                    <a:pt x="148" y="311"/>
                  </a:lnTo>
                  <a:lnTo>
                    <a:pt x="143" y="305"/>
                  </a:lnTo>
                  <a:lnTo>
                    <a:pt x="141" y="301"/>
                  </a:lnTo>
                  <a:lnTo>
                    <a:pt x="138" y="298"/>
                  </a:lnTo>
                  <a:lnTo>
                    <a:pt x="136" y="295"/>
                  </a:lnTo>
                  <a:lnTo>
                    <a:pt x="134" y="293"/>
                  </a:lnTo>
                  <a:lnTo>
                    <a:pt x="132" y="291"/>
                  </a:lnTo>
                  <a:lnTo>
                    <a:pt x="130" y="287"/>
                  </a:lnTo>
                  <a:lnTo>
                    <a:pt x="129" y="285"/>
                  </a:lnTo>
                  <a:lnTo>
                    <a:pt x="126" y="283"/>
                  </a:lnTo>
                  <a:lnTo>
                    <a:pt x="125" y="281"/>
                  </a:lnTo>
                  <a:lnTo>
                    <a:pt x="122" y="277"/>
                  </a:lnTo>
                  <a:lnTo>
                    <a:pt x="120" y="274"/>
                  </a:lnTo>
                  <a:lnTo>
                    <a:pt x="117" y="272"/>
                  </a:lnTo>
                  <a:lnTo>
                    <a:pt x="115" y="269"/>
                  </a:lnTo>
                  <a:lnTo>
                    <a:pt x="114" y="266"/>
                  </a:lnTo>
                  <a:lnTo>
                    <a:pt x="112" y="263"/>
                  </a:lnTo>
                  <a:lnTo>
                    <a:pt x="108" y="259"/>
                  </a:lnTo>
                  <a:lnTo>
                    <a:pt x="107" y="257"/>
                  </a:lnTo>
                  <a:lnTo>
                    <a:pt x="105" y="254"/>
                  </a:lnTo>
                  <a:lnTo>
                    <a:pt x="103" y="250"/>
                  </a:lnTo>
                  <a:lnTo>
                    <a:pt x="102" y="248"/>
                  </a:lnTo>
                  <a:lnTo>
                    <a:pt x="100" y="245"/>
                  </a:lnTo>
                  <a:lnTo>
                    <a:pt x="97" y="241"/>
                  </a:lnTo>
                  <a:lnTo>
                    <a:pt x="95" y="238"/>
                  </a:lnTo>
                  <a:lnTo>
                    <a:pt x="94" y="236"/>
                  </a:lnTo>
                  <a:lnTo>
                    <a:pt x="92" y="232"/>
                  </a:lnTo>
                  <a:lnTo>
                    <a:pt x="89" y="229"/>
                  </a:lnTo>
                  <a:lnTo>
                    <a:pt x="88" y="227"/>
                  </a:lnTo>
                  <a:lnTo>
                    <a:pt x="86" y="223"/>
                  </a:lnTo>
                  <a:lnTo>
                    <a:pt x="85" y="220"/>
                  </a:lnTo>
                  <a:lnTo>
                    <a:pt x="84" y="218"/>
                  </a:lnTo>
                  <a:lnTo>
                    <a:pt x="83" y="213"/>
                  </a:lnTo>
                  <a:lnTo>
                    <a:pt x="80" y="211"/>
                  </a:lnTo>
                  <a:lnTo>
                    <a:pt x="79" y="209"/>
                  </a:lnTo>
                  <a:lnTo>
                    <a:pt x="77" y="206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3" y="196"/>
                  </a:lnTo>
                  <a:lnTo>
                    <a:pt x="73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0" y="184"/>
                  </a:lnTo>
                  <a:lnTo>
                    <a:pt x="70" y="182"/>
                  </a:lnTo>
                  <a:lnTo>
                    <a:pt x="70" y="180"/>
                  </a:lnTo>
                  <a:lnTo>
                    <a:pt x="69" y="178"/>
                  </a:lnTo>
                  <a:lnTo>
                    <a:pt x="68" y="175"/>
                  </a:lnTo>
                  <a:lnTo>
                    <a:pt x="68" y="172"/>
                  </a:lnTo>
                  <a:lnTo>
                    <a:pt x="67" y="170"/>
                  </a:lnTo>
                  <a:lnTo>
                    <a:pt x="67" y="166"/>
                  </a:lnTo>
                  <a:lnTo>
                    <a:pt x="67" y="164"/>
                  </a:lnTo>
                  <a:lnTo>
                    <a:pt x="66" y="162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5" y="151"/>
                  </a:lnTo>
                  <a:lnTo>
                    <a:pt x="65" y="147"/>
                  </a:lnTo>
                  <a:lnTo>
                    <a:pt x="64" y="145"/>
                  </a:lnTo>
                  <a:lnTo>
                    <a:pt x="64" y="142"/>
                  </a:lnTo>
                  <a:lnTo>
                    <a:pt x="63" y="140"/>
                  </a:lnTo>
                  <a:lnTo>
                    <a:pt x="63" y="137"/>
                  </a:lnTo>
                  <a:lnTo>
                    <a:pt x="63" y="133"/>
                  </a:lnTo>
                  <a:lnTo>
                    <a:pt x="63" y="128"/>
                  </a:lnTo>
                  <a:lnTo>
                    <a:pt x="63" y="124"/>
                  </a:lnTo>
                  <a:lnTo>
                    <a:pt x="61" y="119"/>
                  </a:lnTo>
                  <a:lnTo>
                    <a:pt x="61" y="115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0" y="103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60" y="93"/>
                  </a:lnTo>
                  <a:lnTo>
                    <a:pt x="60" y="89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69" y="74"/>
                  </a:lnTo>
                  <a:lnTo>
                    <a:pt x="73" y="74"/>
                  </a:lnTo>
                  <a:lnTo>
                    <a:pt x="76" y="75"/>
                  </a:lnTo>
                  <a:lnTo>
                    <a:pt x="80" y="75"/>
                  </a:lnTo>
                  <a:lnTo>
                    <a:pt x="84" y="75"/>
                  </a:lnTo>
                  <a:lnTo>
                    <a:pt x="86" y="75"/>
                  </a:lnTo>
                  <a:lnTo>
                    <a:pt x="88" y="75"/>
                  </a:lnTo>
                  <a:lnTo>
                    <a:pt x="91" y="75"/>
                  </a:lnTo>
                  <a:lnTo>
                    <a:pt x="94" y="76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4" y="78"/>
                  </a:lnTo>
                  <a:lnTo>
                    <a:pt x="117" y="78"/>
                  </a:lnTo>
                  <a:lnTo>
                    <a:pt x="119" y="78"/>
                  </a:lnTo>
                  <a:lnTo>
                    <a:pt x="123" y="79"/>
                  </a:lnTo>
                  <a:lnTo>
                    <a:pt x="125" y="79"/>
                  </a:lnTo>
                  <a:lnTo>
                    <a:pt x="129" y="80"/>
                  </a:lnTo>
                  <a:lnTo>
                    <a:pt x="132" y="80"/>
                  </a:lnTo>
                  <a:lnTo>
                    <a:pt x="135" y="80"/>
                  </a:lnTo>
                  <a:lnTo>
                    <a:pt x="138" y="81"/>
                  </a:lnTo>
                  <a:lnTo>
                    <a:pt x="142" y="81"/>
                  </a:lnTo>
                  <a:lnTo>
                    <a:pt x="144" y="81"/>
                  </a:lnTo>
                  <a:lnTo>
                    <a:pt x="149" y="81"/>
                  </a:lnTo>
                  <a:lnTo>
                    <a:pt x="151" y="82"/>
                  </a:lnTo>
                  <a:lnTo>
                    <a:pt x="155" y="84"/>
                  </a:lnTo>
                  <a:lnTo>
                    <a:pt x="158" y="84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8" y="85"/>
                  </a:lnTo>
                  <a:lnTo>
                    <a:pt x="171" y="86"/>
                  </a:lnTo>
                  <a:lnTo>
                    <a:pt x="174" y="87"/>
                  </a:lnTo>
                  <a:lnTo>
                    <a:pt x="178" y="87"/>
                  </a:lnTo>
                  <a:lnTo>
                    <a:pt x="181" y="88"/>
                  </a:lnTo>
                  <a:lnTo>
                    <a:pt x="183" y="89"/>
                  </a:lnTo>
                  <a:lnTo>
                    <a:pt x="188" y="90"/>
                  </a:lnTo>
                  <a:lnTo>
                    <a:pt x="191" y="90"/>
                  </a:lnTo>
                  <a:lnTo>
                    <a:pt x="195" y="93"/>
                  </a:lnTo>
                  <a:lnTo>
                    <a:pt x="197" y="93"/>
                  </a:lnTo>
                  <a:lnTo>
                    <a:pt x="200" y="94"/>
                  </a:lnTo>
                  <a:lnTo>
                    <a:pt x="202" y="94"/>
                  </a:lnTo>
                  <a:lnTo>
                    <a:pt x="207" y="95"/>
                  </a:lnTo>
                  <a:lnTo>
                    <a:pt x="209" y="96"/>
                  </a:lnTo>
                  <a:lnTo>
                    <a:pt x="213" y="97"/>
                  </a:lnTo>
                  <a:lnTo>
                    <a:pt x="215" y="98"/>
                  </a:lnTo>
                  <a:lnTo>
                    <a:pt x="219" y="99"/>
                  </a:lnTo>
                  <a:lnTo>
                    <a:pt x="223" y="100"/>
                  </a:lnTo>
                  <a:lnTo>
                    <a:pt x="224" y="101"/>
                  </a:lnTo>
                  <a:lnTo>
                    <a:pt x="226" y="103"/>
                  </a:lnTo>
                  <a:lnTo>
                    <a:pt x="229" y="105"/>
                  </a:lnTo>
                  <a:lnTo>
                    <a:pt x="233" y="105"/>
                  </a:lnTo>
                  <a:lnTo>
                    <a:pt x="235" y="107"/>
                  </a:lnTo>
                  <a:lnTo>
                    <a:pt x="237" y="109"/>
                  </a:lnTo>
                  <a:lnTo>
                    <a:pt x="240" y="110"/>
                  </a:lnTo>
                  <a:lnTo>
                    <a:pt x="244" y="112"/>
                  </a:lnTo>
                  <a:lnTo>
                    <a:pt x="246" y="113"/>
                  </a:lnTo>
                  <a:lnTo>
                    <a:pt x="249" y="115"/>
                  </a:lnTo>
                  <a:lnTo>
                    <a:pt x="251" y="116"/>
                  </a:lnTo>
                  <a:lnTo>
                    <a:pt x="254" y="118"/>
                  </a:lnTo>
                  <a:lnTo>
                    <a:pt x="257" y="122"/>
                  </a:lnTo>
                  <a:lnTo>
                    <a:pt x="259" y="123"/>
                  </a:lnTo>
                  <a:lnTo>
                    <a:pt x="263" y="125"/>
                  </a:lnTo>
                  <a:lnTo>
                    <a:pt x="265" y="126"/>
                  </a:lnTo>
                  <a:lnTo>
                    <a:pt x="268" y="128"/>
                  </a:lnTo>
                  <a:lnTo>
                    <a:pt x="270" y="129"/>
                  </a:lnTo>
                  <a:lnTo>
                    <a:pt x="273" y="132"/>
                  </a:lnTo>
                  <a:lnTo>
                    <a:pt x="275" y="134"/>
                  </a:lnTo>
                  <a:lnTo>
                    <a:pt x="277" y="136"/>
                  </a:lnTo>
                  <a:lnTo>
                    <a:pt x="280" y="138"/>
                  </a:lnTo>
                  <a:lnTo>
                    <a:pt x="283" y="140"/>
                  </a:lnTo>
                  <a:lnTo>
                    <a:pt x="289" y="144"/>
                  </a:lnTo>
                  <a:lnTo>
                    <a:pt x="292" y="148"/>
                  </a:lnTo>
                  <a:lnTo>
                    <a:pt x="296" y="152"/>
                  </a:lnTo>
                  <a:lnTo>
                    <a:pt x="302" y="157"/>
                  </a:lnTo>
                  <a:lnTo>
                    <a:pt x="304" y="160"/>
                  </a:lnTo>
                  <a:lnTo>
                    <a:pt x="310" y="164"/>
                  </a:lnTo>
                  <a:lnTo>
                    <a:pt x="312" y="168"/>
                  </a:lnTo>
                  <a:lnTo>
                    <a:pt x="317" y="171"/>
                  </a:lnTo>
                  <a:lnTo>
                    <a:pt x="320" y="174"/>
                  </a:lnTo>
                  <a:lnTo>
                    <a:pt x="322" y="178"/>
                  </a:lnTo>
                  <a:lnTo>
                    <a:pt x="325" y="181"/>
                  </a:lnTo>
                  <a:lnTo>
                    <a:pt x="330" y="183"/>
                  </a:lnTo>
                  <a:lnTo>
                    <a:pt x="330" y="185"/>
                  </a:lnTo>
                  <a:lnTo>
                    <a:pt x="333" y="189"/>
                  </a:lnTo>
                  <a:lnTo>
                    <a:pt x="334" y="191"/>
                  </a:lnTo>
                  <a:lnTo>
                    <a:pt x="337" y="192"/>
                  </a:lnTo>
                  <a:lnTo>
                    <a:pt x="339" y="194"/>
                  </a:lnTo>
                  <a:lnTo>
                    <a:pt x="340" y="196"/>
                  </a:lnTo>
                  <a:lnTo>
                    <a:pt x="366" y="108"/>
                  </a:lnTo>
                  <a:lnTo>
                    <a:pt x="366" y="1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972" y="915"/>
              <a:ext cx="353" cy="366"/>
            </a:xfrm>
            <a:custGeom>
              <a:avLst/>
              <a:gdLst>
                <a:gd name="T0" fmla="*/ 6 w 353"/>
                <a:gd name="T1" fmla="*/ 219 h 366"/>
                <a:gd name="T2" fmla="*/ 16 w 353"/>
                <a:gd name="T3" fmla="*/ 190 h 366"/>
                <a:gd name="T4" fmla="*/ 26 w 353"/>
                <a:gd name="T5" fmla="*/ 165 h 366"/>
                <a:gd name="T6" fmla="*/ 39 w 353"/>
                <a:gd name="T7" fmla="*/ 142 h 366"/>
                <a:gd name="T8" fmla="*/ 55 w 353"/>
                <a:gd name="T9" fmla="*/ 123 h 366"/>
                <a:gd name="T10" fmla="*/ 74 w 353"/>
                <a:gd name="T11" fmla="*/ 106 h 366"/>
                <a:gd name="T12" fmla="*/ 95 w 353"/>
                <a:gd name="T13" fmla="*/ 93 h 366"/>
                <a:gd name="T14" fmla="*/ 119 w 353"/>
                <a:gd name="T15" fmla="*/ 79 h 366"/>
                <a:gd name="T16" fmla="*/ 147 w 353"/>
                <a:gd name="T17" fmla="*/ 67 h 366"/>
                <a:gd name="T18" fmla="*/ 178 w 353"/>
                <a:gd name="T19" fmla="*/ 56 h 366"/>
                <a:gd name="T20" fmla="*/ 208 w 353"/>
                <a:gd name="T21" fmla="*/ 45 h 366"/>
                <a:gd name="T22" fmla="*/ 238 w 353"/>
                <a:gd name="T23" fmla="*/ 36 h 366"/>
                <a:gd name="T24" fmla="*/ 265 w 353"/>
                <a:gd name="T25" fmla="*/ 27 h 366"/>
                <a:gd name="T26" fmla="*/ 290 w 353"/>
                <a:gd name="T27" fmla="*/ 18 h 366"/>
                <a:gd name="T28" fmla="*/ 311 w 353"/>
                <a:gd name="T29" fmla="*/ 11 h 366"/>
                <a:gd name="T30" fmla="*/ 333 w 353"/>
                <a:gd name="T31" fmla="*/ 3 h 366"/>
                <a:gd name="T32" fmla="*/ 346 w 353"/>
                <a:gd name="T33" fmla="*/ 3 h 366"/>
                <a:gd name="T34" fmla="*/ 346 w 353"/>
                <a:gd name="T35" fmla="*/ 24 h 366"/>
                <a:gd name="T36" fmla="*/ 345 w 353"/>
                <a:gd name="T37" fmla="*/ 43 h 366"/>
                <a:gd name="T38" fmla="*/ 345 w 353"/>
                <a:gd name="T39" fmla="*/ 63 h 366"/>
                <a:gd name="T40" fmla="*/ 345 w 353"/>
                <a:gd name="T41" fmla="*/ 86 h 366"/>
                <a:gd name="T42" fmla="*/ 346 w 353"/>
                <a:gd name="T43" fmla="*/ 111 h 366"/>
                <a:gd name="T44" fmla="*/ 348 w 353"/>
                <a:gd name="T45" fmla="*/ 140 h 366"/>
                <a:gd name="T46" fmla="*/ 352 w 353"/>
                <a:gd name="T47" fmla="*/ 168 h 366"/>
                <a:gd name="T48" fmla="*/ 353 w 353"/>
                <a:gd name="T49" fmla="*/ 197 h 366"/>
                <a:gd name="T50" fmla="*/ 352 w 353"/>
                <a:gd name="T51" fmla="*/ 226 h 366"/>
                <a:gd name="T52" fmla="*/ 349 w 353"/>
                <a:gd name="T53" fmla="*/ 254 h 366"/>
                <a:gd name="T54" fmla="*/ 345 w 353"/>
                <a:gd name="T55" fmla="*/ 281 h 366"/>
                <a:gd name="T56" fmla="*/ 340 w 353"/>
                <a:gd name="T57" fmla="*/ 304 h 366"/>
                <a:gd name="T58" fmla="*/ 333 w 353"/>
                <a:gd name="T59" fmla="*/ 323 h 366"/>
                <a:gd name="T60" fmla="*/ 328 w 353"/>
                <a:gd name="T61" fmla="*/ 342 h 366"/>
                <a:gd name="T62" fmla="*/ 320 w 353"/>
                <a:gd name="T63" fmla="*/ 354 h 366"/>
                <a:gd name="T64" fmla="*/ 300 w 353"/>
                <a:gd name="T65" fmla="*/ 359 h 366"/>
                <a:gd name="T66" fmla="*/ 273 w 353"/>
                <a:gd name="T67" fmla="*/ 364 h 366"/>
                <a:gd name="T68" fmla="*/ 252 w 353"/>
                <a:gd name="T69" fmla="*/ 365 h 366"/>
                <a:gd name="T70" fmla="*/ 249 w 353"/>
                <a:gd name="T71" fmla="*/ 353 h 366"/>
                <a:gd name="T72" fmla="*/ 262 w 353"/>
                <a:gd name="T73" fmla="*/ 325 h 366"/>
                <a:gd name="T74" fmla="*/ 267 w 353"/>
                <a:gd name="T75" fmla="*/ 307 h 366"/>
                <a:gd name="T76" fmla="*/ 275 w 353"/>
                <a:gd name="T77" fmla="*/ 288 h 366"/>
                <a:gd name="T78" fmla="*/ 281 w 353"/>
                <a:gd name="T79" fmla="*/ 267 h 366"/>
                <a:gd name="T80" fmla="*/ 286 w 353"/>
                <a:gd name="T81" fmla="*/ 248 h 366"/>
                <a:gd name="T82" fmla="*/ 289 w 353"/>
                <a:gd name="T83" fmla="*/ 228 h 366"/>
                <a:gd name="T84" fmla="*/ 290 w 353"/>
                <a:gd name="T85" fmla="*/ 210 h 366"/>
                <a:gd name="T86" fmla="*/ 287 w 353"/>
                <a:gd name="T87" fmla="*/ 191 h 366"/>
                <a:gd name="T88" fmla="*/ 287 w 353"/>
                <a:gd name="T89" fmla="*/ 172 h 366"/>
                <a:gd name="T90" fmla="*/ 287 w 353"/>
                <a:gd name="T91" fmla="*/ 153 h 366"/>
                <a:gd name="T92" fmla="*/ 287 w 353"/>
                <a:gd name="T93" fmla="*/ 132 h 366"/>
                <a:gd name="T94" fmla="*/ 287 w 353"/>
                <a:gd name="T95" fmla="*/ 105 h 366"/>
                <a:gd name="T96" fmla="*/ 289 w 353"/>
                <a:gd name="T97" fmla="*/ 91 h 366"/>
                <a:gd name="T98" fmla="*/ 273 w 353"/>
                <a:gd name="T99" fmla="*/ 94 h 366"/>
                <a:gd name="T100" fmla="*/ 244 w 353"/>
                <a:gd name="T101" fmla="*/ 104 h 366"/>
                <a:gd name="T102" fmla="*/ 225 w 353"/>
                <a:gd name="T103" fmla="*/ 109 h 366"/>
                <a:gd name="T104" fmla="*/ 202 w 353"/>
                <a:gd name="T105" fmla="*/ 119 h 366"/>
                <a:gd name="T106" fmla="*/ 180 w 353"/>
                <a:gd name="T107" fmla="*/ 128 h 366"/>
                <a:gd name="T108" fmla="*/ 157 w 353"/>
                <a:gd name="T109" fmla="*/ 140 h 366"/>
                <a:gd name="T110" fmla="*/ 132 w 353"/>
                <a:gd name="T111" fmla="*/ 153 h 366"/>
                <a:gd name="T112" fmla="*/ 111 w 353"/>
                <a:gd name="T113" fmla="*/ 170 h 366"/>
                <a:gd name="T114" fmla="*/ 92 w 353"/>
                <a:gd name="T115" fmla="*/ 189 h 366"/>
                <a:gd name="T116" fmla="*/ 77 w 353"/>
                <a:gd name="T117" fmla="*/ 210 h 366"/>
                <a:gd name="T118" fmla="*/ 64 w 353"/>
                <a:gd name="T119" fmla="*/ 231 h 366"/>
                <a:gd name="T120" fmla="*/ 53 w 353"/>
                <a:gd name="T121" fmla="*/ 251 h 366"/>
                <a:gd name="T122" fmla="*/ 41 w 353"/>
                <a:gd name="T123" fmla="*/ 278 h 366"/>
                <a:gd name="T124" fmla="*/ 0 w 353"/>
                <a:gd name="T125" fmla="*/ 25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" h="366">
                  <a:moveTo>
                    <a:pt x="0" y="250"/>
                  </a:moveTo>
                  <a:lnTo>
                    <a:pt x="0" y="243"/>
                  </a:lnTo>
                  <a:lnTo>
                    <a:pt x="1" y="238"/>
                  </a:lnTo>
                  <a:lnTo>
                    <a:pt x="2" y="234"/>
                  </a:lnTo>
                  <a:lnTo>
                    <a:pt x="4" y="229"/>
                  </a:lnTo>
                  <a:lnTo>
                    <a:pt x="4" y="225"/>
                  </a:lnTo>
                  <a:lnTo>
                    <a:pt x="6" y="219"/>
                  </a:lnTo>
                  <a:lnTo>
                    <a:pt x="8" y="215"/>
                  </a:lnTo>
                  <a:lnTo>
                    <a:pt x="9" y="212"/>
                  </a:lnTo>
                  <a:lnTo>
                    <a:pt x="10" y="207"/>
                  </a:lnTo>
                  <a:lnTo>
                    <a:pt x="10" y="203"/>
                  </a:lnTo>
                  <a:lnTo>
                    <a:pt x="12" y="198"/>
                  </a:lnTo>
                  <a:lnTo>
                    <a:pt x="13" y="195"/>
                  </a:lnTo>
                  <a:lnTo>
                    <a:pt x="16" y="190"/>
                  </a:lnTo>
                  <a:lnTo>
                    <a:pt x="17" y="187"/>
                  </a:lnTo>
                  <a:lnTo>
                    <a:pt x="18" y="184"/>
                  </a:lnTo>
                  <a:lnTo>
                    <a:pt x="20" y="179"/>
                  </a:lnTo>
                  <a:lnTo>
                    <a:pt x="21" y="175"/>
                  </a:lnTo>
                  <a:lnTo>
                    <a:pt x="23" y="172"/>
                  </a:lnTo>
                  <a:lnTo>
                    <a:pt x="25" y="168"/>
                  </a:lnTo>
                  <a:lnTo>
                    <a:pt x="26" y="165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31" y="154"/>
                  </a:lnTo>
                  <a:lnTo>
                    <a:pt x="34" y="152"/>
                  </a:lnTo>
                  <a:lnTo>
                    <a:pt x="35" y="149"/>
                  </a:lnTo>
                  <a:lnTo>
                    <a:pt x="37" y="147"/>
                  </a:lnTo>
                  <a:lnTo>
                    <a:pt x="39" y="142"/>
                  </a:lnTo>
                  <a:lnTo>
                    <a:pt x="41" y="140"/>
                  </a:lnTo>
                  <a:lnTo>
                    <a:pt x="44" y="138"/>
                  </a:lnTo>
                  <a:lnTo>
                    <a:pt x="46" y="134"/>
                  </a:lnTo>
                  <a:lnTo>
                    <a:pt x="48" y="132"/>
                  </a:lnTo>
                  <a:lnTo>
                    <a:pt x="50" y="130"/>
                  </a:lnTo>
                  <a:lnTo>
                    <a:pt x="53" y="126"/>
                  </a:lnTo>
                  <a:lnTo>
                    <a:pt x="55" y="123"/>
                  </a:lnTo>
                  <a:lnTo>
                    <a:pt x="57" y="122"/>
                  </a:lnTo>
                  <a:lnTo>
                    <a:pt x="60" y="119"/>
                  </a:lnTo>
                  <a:lnTo>
                    <a:pt x="63" y="116"/>
                  </a:lnTo>
                  <a:lnTo>
                    <a:pt x="65" y="113"/>
                  </a:lnTo>
                  <a:lnTo>
                    <a:pt x="68" y="111"/>
                  </a:lnTo>
                  <a:lnTo>
                    <a:pt x="70" y="109"/>
                  </a:lnTo>
                  <a:lnTo>
                    <a:pt x="74" y="106"/>
                  </a:lnTo>
                  <a:lnTo>
                    <a:pt x="77" y="105"/>
                  </a:lnTo>
                  <a:lnTo>
                    <a:pt x="78" y="103"/>
                  </a:lnTo>
                  <a:lnTo>
                    <a:pt x="82" y="101"/>
                  </a:lnTo>
                  <a:lnTo>
                    <a:pt x="85" y="97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5" y="93"/>
                  </a:lnTo>
                  <a:lnTo>
                    <a:pt x="97" y="91"/>
                  </a:lnTo>
                  <a:lnTo>
                    <a:pt x="101" y="88"/>
                  </a:lnTo>
                  <a:lnTo>
                    <a:pt x="105" y="86"/>
                  </a:lnTo>
                  <a:lnTo>
                    <a:pt x="108" y="85"/>
                  </a:lnTo>
                  <a:lnTo>
                    <a:pt x="112" y="83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3" y="77"/>
                  </a:lnTo>
                  <a:lnTo>
                    <a:pt x="126" y="75"/>
                  </a:lnTo>
                  <a:lnTo>
                    <a:pt x="131" y="74"/>
                  </a:lnTo>
                  <a:lnTo>
                    <a:pt x="134" y="73"/>
                  </a:lnTo>
                  <a:lnTo>
                    <a:pt x="139" y="71"/>
                  </a:lnTo>
                  <a:lnTo>
                    <a:pt x="143" y="68"/>
                  </a:lnTo>
                  <a:lnTo>
                    <a:pt x="147" y="67"/>
                  </a:lnTo>
                  <a:lnTo>
                    <a:pt x="151" y="66"/>
                  </a:lnTo>
                  <a:lnTo>
                    <a:pt x="155" y="65"/>
                  </a:lnTo>
                  <a:lnTo>
                    <a:pt x="159" y="63"/>
                  </a:lnTo>
                  <a:lnTo>
                    <a:pt x="164" y="62"/>
                  </a:lnTo>
                  <a:lnTo>
                    <a:pt x="169" y="59"/>
                  </a:lnTo>
                  <a:lnTo>
                    <a:pt x="173" y="57"/>
                  </a:lnTo>
                  <a:lnTo>
                    <a:pt x="178" y="56"/>
                  </a:lnTo>
                  <a:lnTo>
                    <a:pt x="182" y="55"/>
                  </a:lnTo>
                  <a:lnTo>
                    <a:pt x="186" y="53"/>
                  </a:lnTo>
                  <a:lnTo>
                    <a:pt x="190" y="51"/>
                  </a:lnTo>
                  <a:lnTo>
                    <a:pt x="195" y="50"/>
                  </a:lnTo>
                  <a:lnTo>
                    <a:pt x="199" y="49"/>
                  </a:lnTo>
                  <a:lnTo>
                    <a:pt x="202" y="47"/>
                  </a:lnTo>
                  <a:lnTo>
                    <a:pt x="208" y="45"/>
                  </a:lnTo>
                  <a:lnTo>
                    <a:pt x="211" y="44"/>
                  </a:lnTo>
                  <a:lnTo>
                    <a:pt x="216" y="43"/>
                  </a:lnTo>
                  <a:lnTo>
                    <a:pt x="220" y="41"/>
                  </a:lnTo>
                  <a:lnTo>
                    <a:pt x="225" y="39"/>
                  </a:lnTo>
                  <a:lnTo>
                    <a:pt x="229" y="39"/>
                  </a:lnTo>
                  <a:lnTo>
                    <a:pt x="233" y="37"/>
                  </a:lnTo>
                  <a:lnTo>
                    <a:pt x="238" y="36"/>
                  </a:lnTo>
                  <a:lnTo>
                    <a:pt x="242" y="34"/>
                  </a:lnTo>
                  <a:lnTo>
                    <a:pt x="245" y="32"/>
                  </a:lnTo>
                  <a:lnTo>
                    <a:pt x="249" y="31"/>
                  </a:lnTo>
                  <a:lnTo>
                    <a:pt x="254" y="30"/>
                  </a:lnTo>
                  <a:lnTo>
                    <a:pt x="257" y="29"/>
                  </a:lnTo>
                  <a:lnTo>
                    <a:pt x="262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73" y="24"/>
                  </a:lnTo>
                  <a:lnTo>
                    <a:pt x="275" y="21"/>
                  </a:lnTo>
                  <a:lnTo>
                    <a:pt x="279" y="21"/>
                  </a:lnTo>
                  <a:lnTo>
                    <a:pt x="283" y="20"/>
                  </a:lnTo>
                  <a:lnTo>
                    <a:pt x="286" y="20"/>
                  </a:lnTo>
                  <a:lnTo>
                    <a:pt x="290" y="18"/>
                  </a:lnTo>
                  <a:lnTo>
                    <a:pt x="292" y="17"/>
                  </a:lnTo>
                  <a:lnTo>
                    <a:pt x="296" y="16"/>
                  </a:lnTo>
                  <a:lnTo>
                    <a:pt x="299" y="15"/>
                  </a:lnTo>
                  <a:lnTo>
                    <a:pt x="302" y="13"/>
                  </a:lnTo>
                  <a:lnTo>
                    <a:pt x="304" y="13"/>
                  </a:lnTo>
                  <a:lnTo>
                    <a:pt x="309" y="12"/>
                  </a:lnTo>
                  <a:lnTo>
                    <a:pt x="311" y="11"/>
                  </a:lnTo>
                  <a:lnTo>
                    <a:pt x="313" y="10"/>
                  </a:lnTo>
                  <a:lnTo>
                    <a:pt x="317" y="9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7" y="7"/>
                  </a:lnTo>
                  <a:lnTo>
                    <a:pt x="330" y="4"/>
                  </a:lnTo>
                  <a:lnTo>
                    <a:pt x="333" y="3"/>
                  </a:lnTo>
                  <a:lnTo>
                    <a:pt x="337" y="2"/>
                  </a:lnTo>
                  <a:lnTo>
                    <a:pt x="340" y="1"/>
                  </a:lnTo>
                  <a:lnTo>
                    <a:pt x="343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6" y="3"/>
                  </a:lnTo>
                  <a:lnTo>
                    <a:pt x="346" y="4"/>
                  </a:lnTo>
                  <a:lnTo>
                    <a:pt x="346" y="8"/>
                  </a:lnTo>
                  <a:lnTo>
                    <a:pt x="346" y="9"/>
                  </a:lnTo>
                  <a:lnTo>
                    <a:pt x="346" y="13"/>
                  </a:lnTo>
                  <a:lnTo>
                    <a:pt x="346" y="16"/>
                  </a:lnTo>
                  <a:lnTo>
                    <a:pt x="346" y="20"/>
                  </a:lnTo>
                  <a:lnTo>
                    <a:pt x="346" y="24"/>
                  </a:lnTo>
                  <a:lnTo>
                    <a:pt x="346" y="28"/>
                  </a:lnTo>
                  <a:lnTo>
                    <a:pt x="345" y="30"/>
                  </a:lnTo>
                  <a:lnTo>
                    <a:pt x="345" y="31"/>
                  </a:lnTo>
                  <a:lnTo>
                    <a:pt x="345" y="35"/>
                  </a:lnTo>
                  <a:lnTo>
                    <a:pt x="345" y="38"/>
                  </a:lnTo>
                  <a:lnTo>
                    <a:pt x="345" y="40"/>
                  </a:lnTo>
                  <a:lnTo>
                    <a:pt x="345" y="43"/>
                  </a:lnTo>
                  <a:lnTo>
                    <a:pt x="345" y="46"/>
                  </a:lnTo>
                  <a:lnTo>
                    <a:pt x="345" y="49"/>
                  </a:lnTo>
                  <a:lnTo>
                    <a:pt x="345" y="51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60"/>
                  </a:lnTo>
                  <a:lnTo>
                    <a:pt x="345" y="63"/>
                  </a:lnTo>
                  <a:lnTo>
                    <a:pt x="345" y="67"/>
                  </a:lnTo>
                  <a:lnTo>
                    <a:pt x="345" y="69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5" y="79"/>
                  </a:lnTo>
                  <a:lnTo>
                    <a:pt x="345" y="83"/>
                  </a:lnTo>
                  <a:lnTo>
                    <a:pt x="345" y="86"/>
                  </a:lnTo>
                  <a:lnTo>
                    <a:pt x="345" y="90"/>
                  </a:lnTo>
                  <a:lnTo>
                    <a:pt x="346" y="94"/>
                  </a:lnTo>
                  <a:lnTo>
                    <a:pt x="346" y="97"/>
                  </a:lnTo>
                  <a:lnTo>
                    <a:pt x="346" y="101"/>
                  </a:lnTo>
                  <a:lnTo>
                    <a:pt x="346" y="104"/>
                  </a:lnTo>
                  <a:lnTo>
                    <a:pt x="346" y="107"/>
                  </a:lnTo>
                  <a:lnTo>
                    <a:pt x="346" y="111"/>
                  </a:lnTo>
                  <a:lnTo>
                    <a:pt x="346" y="115"/>
                  </a:lnTo>
                  <a:lnTo>
                    <a:pt x="346" y="119"/>
                  </a:lnTo>
                  <a:lnTo>
                    <a:pt x="346" y="122"/>
                  </a:lnTo>
                  <a:lnTo>
                    <a:pt x="347" y="128"/>
                  </a:lnTo>
                  <a:lnTo>
                    <a:pt x="347" y="131"/>
                  </a:lnTo>
                  <a:lnTo>
                    <a:pt x="347" y="134"/>
                  </a:lnTo>
                  <a:lnTo>
                    <a:pt x="348" y="140"/>
                  </a:lnTo>
                  <a:lnTo>
                    <a:pt x="348" y="143"/>
                  </a:lnTo>
                  <a:lnTo>
                    <a:pt x="349" y="148"/>
                  </a:lnTo>
                  <a:lnTo>
                    <a:pt x="349" y="151"/>
                  </a:lnTo>
                  <a:lnTo>
                    <a:pt x="350" y="156"/>
                  </a:lnTo>
                  <a:lnTo>
                    <a:pt x="351" y="160"/>
                  </a:lnTo>
                  <a:lnTo>
                    <a:pt x="352" y="165"/>
                  </a:lnTo>
                  <a:lnTo>
                    <a:pt x="352" y="168"/>
                  </a:lnTo>
                  <a:lnTo>
                    <a:pt x="352" y="172"/>
                  </a:lnTo>
                  <a:lnTo>
                    <a:pt x="352" y="175"/>
                  </a:lnTo>
                  <a:lnTo>
                    <a:pt x="352" y="180"/>
                  </a:lnTo>
                  <a:lnTo>
                    <a:pt x="352" y="185"/>
                  </a:lnTo>
                  <a:lnTo>
                    <a:pt x="352" y="188"/>
                  </a:lnTo>
                  <a:lnTo>
                    <a:pt x="352" y="192"/>
                  </a:lnTo>
                  <a:lnTo>
                    <a:pt x="353" y="197"/>
                  </a:lnTo>
                  <a:lnTo>
                    <a:pt x="352" y="201"/>
                  </a:lnTo>
                  <a:lnTo>
                    <a:pt x="352" y="205"/>
                  </a:lnTo>
                  <a:lnTo>
                    <a:pt x="352" y="209"/>
                  </a:lnTo>
                  <a:lnTo>
                    <a:pt x="352" y="214"/>
                  </a:lnTo>
                  <a:lnTo>
                    <a:pt x="352" y="217"/>
                  </a:lnTo>
                  <a:lnTo>
                    <a:pt x="352" y="222"/>
                  </a:lnTo>
                  <a:lnTo>
                    <a:pt x="352" y="226"/>
                  </a:lnTo>
                  <a:lnTo>
                    <a:pt x="352" y="231"/>
                  </a:lnTo>
                  <a:lnTo>
                    <a:pt x="351" y="234"/>
                  </a:lnTo>
                  <a:lnTo>
                    <a:pt x="351" y="238"/>
                  </a:lnTo>
                  <a:lnTo>
                    <a:pt x="350" y="242"/>
                  </a:lnTo>
                  <a:lnTo>
                    <a:pt x="350" y="246"/>
                  </a:lnTo>
                  <a:lnTo>
                    <a:pt x="349" y="251"/>
                  </a:lnTo>
                  <a:lnTo>
                    <a:pt x="349" y="254"/>
                  </a:lnTo>
                  <a:lnTo>
                    <a:pt x="348" y="257"/>
                  </a:lnTo>
                  <a:lnTo>
                    <a:pt x="348" y="262"/>
                  </a:lnTo>
                  <a:lnTo>
                    <a:pt x="347" y="266"/>
                  </a:lnTo>
                  <a:lnTo>
                    <a:pt x="346" y="269"/>
                  </a:lnTo>
                  <a:lnTo>
                    <a:pt x="346" y="273"/>
                  </a:lnTo>
                  <a:lnTo>
                    <a:pt x="346" y="276"/>
                  </a:lnTo>
                  <a:lnTo>
                    <a:pt x="345" y="281"/>
                  </a:lnTo>
                  <a:lnTo>
                    <a:pt x="345" y="284"/>
                  </a:lnTo>
                  <a:lnTo>
                    <a:pt x="343" y="288"/>
                  </a:lnTo>
                  <a:lnTo>
                    <a:pt x="343" y="292"/>
                  </a:lnTo>
                  <a:lnTo>
                    <a:pt x="341" y="294"/>
                  </a:lnTo>
                  <a:lnTo>
                    <a:pt x="341" y="298"/>
                  </a:lnTo>
                  <a:lnTo>
                    <a:pt x="340" y="301"/>
                  </a:lnTo>
                  <a:lnTo>
                    <a:pt x="340" y="304"/>
                  </a:lnTo>
                  <a:lnTo>
                    <a:pt x="339" y="307"/>
                  </a:lnTo>
                  <a:lnTo>
                    <a:pt x="338" y="310"/>
                  </a:lnTo>
                  <a:lnTo>
                    <a:pt x="337" y="313"/>
                  </a:lnTo>
                  <a:lnTo>
                    <a:pt x="337" y="317"/>
                  </a:lnTo>
                  <a:lnTo>
                    <a:pt x="336" y="319"/>
                  </a:lnTo>
                  <a:lnTo>
                    <a:pt x="334" y="322"/>
                  </a:lnTo>
                  <a:lnTo>
                    <a:pt x="333" y="323"/>
                  </a:lnTo>
                  <a:lnTo>
                    <a:pt x="333" y="327"/>
                  </a:lnTo>
                  <a:lnTo>
                    <a:pt x="332" y="329"/>
                  </a:lnTo>
                  <a:lnTo>
                    <a:pt x="332" y="331"/>
                  </a:lnTo>
                  <a:lnTo>
                    <a:pt x="331" y="335"/>
                  </a:lnTo>
                  <a:lnTo>
                    <a:pt x="331" y="336"/>
                  </a:lnTo>
                  <a:lnTo>
                    <a:pt x="330" y="340"/>
                  </a:lnTo>
                  <a:lnTo>
                    <a:pt x="328" y="342"/>
                  </a:lnTo>
                  <a:lnTo>
                    <a:pt x="328" y="346"/>
                  </a:lnTo>
                  <a:lnTo>
                    <a:pt x="328" y="348"/>
                  </a:lnTo>
                  <a:lnTo>
                    <a:pt x="327" y="353"/>
                  </a:lnTo>
                  <a:lnTo>
                    <a:pt x="327" y="354"/>
                  </a:lnTo>
                  <a:lnTo>
                    <a:pt x="324" y="354"/>
                  </a:lnTo>
                  <a:lnTo>
                    <a:pt x="321" y="354"/>
                  </a:lnTo>
                  <a:lnTo>
                    <a:pt x="320" y="354"/>
                  </a:lnTo>
                  <a:lnTo>
                    <a:pt x="318" y="355"/>
                  </a:lnTo>
                  <a:lnTo>
                    <a:pt x="315" y="356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06" y="358"/>
                  </a:lnTo>
                  <a:lnTo>
                    <a:pt x="303" y="358"/>
                  </a:lnTo>
                  <a:lnTo>
                    <a:pt x="300" y="359"/>
                  </a:lnTo>
                  <a:lnTo>
                    <a:pt x="295" y="360"/>
                  </a:lnTo>
                  <a:lnTo>
                    <a:pt x="292" y="360"/>
                  </a:lnTo>
                  <a:lnTo>
                    <a:pt x="289" y="361"/>
                  </a:lnTo>
                  <a:lnTo>
                    <a:pt x="285" y="363"/>
                  </a:lnTo>
                  <a:lnTo>
                    <a:pt x="281" y="363"/>
                  </a:lnTo>
                  <a:lnTo>
                    <a:pt x="276" y="364"/>
                  </a:lnTo>
                  <a:lnTo>
                    <a:pt x="273" y="364"/>
                  </a:lnTo>
                  <a:lnTo>
                    <a:pt x="270" y="364"/>
                  </a:lnTo>
                  <a:lnTo>
                    <a:pt x="265" y="365"/>
                  </a:lnTo>
                  <a:lnTo>
                    <a:pt x="263" y="365"/>
                  </a:lnTo>
                  <a:lnTo>
                    <a:pt x="260" y="365"/>
                  </a:lnTo>
                  <a:lnTo>
                    <a:pt x="256" y="366"/>
                  </a:lnTo>
                  <a:lnTo>
                    <a:pt x="255" y="365"/>
                  </a:lnTo>
                  <a:lnTo>
                    <a:pt x="252" y="365"/>
                  </a:lnTo>
                  <a:lnTo>
                    <a:pt x="249" y="365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3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9" y="353"/>
                  </a:lnTo>
                  <a:lnTo>
                    <a:pt x="251" y="348"/>
                  </a:lnTo>
                  <a:lnTo>
                    <a:pt x="252" y="346"/>
                  </a:lnTo>
                  <a:lnTo>
                    <a:pt x="254" y="341"/>
                  </a:lnTo>
                  <a:lnTo>
                    <a:pt x="255" y="338"/>
                  </a:lnTo>
                  <a:lnTo>
                    <a:pt x="256" y="335"/>
                  </a:lnTo>
                  <a:lnTo>
                    <a:pt x="258" y="329"/>
                  </a:lnTo>
                  <a:lnTo>
                    <a:pt x="262" y="325"/>
                  </a:lnTo>
                  <a:lnTo>
                    <a:pt x="263" y="322"/>
                  </a:lnTo>
                  <a:lnTo>
                    <a:pt x="263" y="320"/>
                  </a:lnTo>
                  <a:lnTo>
                    <a:pt x="264" y="318"/>
                  </a:lnTo>
                  <a:lnTo>
                    <a:pt x="265" y="316"/>
                  </a:lnTo>
                  <a:lnTo>
                    <a:pt x="265" y="312"/>
                  </a:lnTo>
                  <a:lnTo>
                    <a:pt x="266" y="309"/>
                  </a:lnTo>
                  <a:lnTo>
                    <a:pt x="267" y="307"/>
                  </a:lnTo>
                  <a:lnTo>
                    <a:pt x="270" y="304"/>
                  </a:lnTo>
                  <a:lnTo>
                    <a:pt x="271" y="302"/>
                  </a:lnTo>
                  <a:lnTo>
                    <a:pt x="272" y="299"/>
                  </a:lnTo>
                  <a:lnTo>
                    <a:pt x="273" y="297"/>
                  </a:lnTo>
                  <a:lnTo>
                    <a:pt x="273" y="293"/>
                  </a:lnTo>
                  <a:lnTo>
                    <a:pt x="275" y="291"/>
                  </a:lnTo>
                  <a:lnTo>
                    <a:pt x="275" y="288"/>
                  </a:lnTo>
                  <a:lnTo>
                    <a:pt x="275" y="285"/>
                  </a:lnTo>
                  <a:lnTo>
                    <a:pt x="277" y="282"/>
                  </a:lnTo>
                  <a:lnTo>
                    <a:pt x="277" y="280"/>
                  </a:lnTo>
                  <a:lnTo>
                    <a:pt x="279" y="276"/>
                  </a:lnTo>
                  <a:lnTo>
                    <a:pt x="279" y="273"/>
                  </a:lnTo>
                  <a:lnTo>
                    <a:pt x="281" y="271"/>
                  </a:lnTo>
                  <a:lnTo>
                    <a:pt x="281" y="267"/>
                  </a:lnTo>
                  <a:lnTo>
                    <a:pt x="282" y="265"/>
                  </a:lnTo>
                  <a:lnTo>
                    <a:pt x="283" y="262"/>
                  </a:lnTo>
                  <a:lnTo>
                    <a:pt x="284" y="260"/>
                  </a:lnTo>
                  <a:lnTo>
                    <a:pt x="285" y="256"/>
                  </a:lnTo>
                  <a:lnTo>
                    <a:pt x="285" y="254"/>
                  </a:lnTo>
                  <a:lnTo>
                    <a:pt x="286" y="251"/>
                  </a:lnTo>
                  <a:lnTo>
                    <a:pt x="286" y="248"/>
                  </a:lnTo>
                  <a:lnTo>
                    <a:pt x="286" y="244"/>
                  </a:lnTo>
                  <a:lnTo>
                    <a:pt x="287" y="242"/>
                  </a:lnTo>
                  <a:lnTo>
                    <a:pt x="287" y="239"/>
                  </a:lnTo>
                  <a:lnTo>
                    <a:pt x="289" y="237"/>
                  </a:lnTo>
                  <a:lnTo>
                    <a:pt x="289" y="234"/>
                  </a:lnTo>
                  <a:lnTo>
                    <a:pt x="289" y="231"/>
                  </a:lnTo>
                  <a:lnTo>
                    <a:pt x="289" y="228"/>
                  </a:lnTo>
                  <a:lnTo>
                    <a:pt x="290" y="226"/>
                  </a:lnTo>
                  <a:lnTo>
                    <a:pt x="290" y="223"/>
                  </a:lnTo>
                  <a:lnTo>
                    <a:pt x="290" y="220"/>
                  </a:lnTo>
                  <a:lnTo>
                    <a:pt x="290" y="218"/>
                  </a:lnTo>
                  <a:lnTo>
                    <a:pt x="290" y="215"/>
                  </a:lnTo>
                  <a:lnTo>
                    <a:pt x="290" y="213"/>
                  </a:lnTo>
                  <a:lnTo>
                    <a:pt x="290" y="210"/>
                  </a:lnTo>
                  <a:lnTo>
                    <a:pt x="289" y="207"/>
                  </a:lnTo>
                  <a:lnTo>
                    <a:pt x="289" y="205"/>
                  </a:lnTo>
                  <a:lnTo>
                    <a:pt x="289" y="201"/>
                  </a:lnTo>
                  <a:lnTo>
                    <a:pt x="289" y="199"/>
                  </a:lnTo>
                  <a:lnTo>
                    <a:pt x="289" y="196"/>
                  </a:lnTo>
                  <a:lnTo>
                    <a:pt x="289" y="194"/>
                  </a:lnTo>
                  <a:lnTo>
                    <a:pt x="287" y="191"/>
                  </a:lnTo>
                  <a:lnTo>
                    <a:pt x="287" y="188"/>
                  </a:lnTo>
                  <a:lnTo>
                    <a:pt x="287" y="186"/>
                  </a:lnTo>
                  <a:lnTo>
                    <a:pt x="287" y="184"/>
                  </a:lnTo>
                  <a:lnTo>
                    <a:pt x="287" y="180"/>
                  </a:lnTo>
                  <a:lnTo>
                    <a:pt x="287" y="177"/>
                  </a:lnTo>
                  <a:lnTo>
                    <a:pt x="287" y="175"/>
                  </a:lnTo>
                  <a:lnTo>
                    <a:pt x="287" y="172"/>
                  </a:lnTo>
                  <a:lnTo>
                    <a:pt x="287" y="170"/>
                  </a:lnTo>
                  <a:lnTo>
                    <a:pt x="287" y="167"/>
                  </a:lnTo>
                  <a:lnTo>
                    <a:pt x="287" y="165"/>
                  </a:lnTo>
                  <a:lnTo>
                    <a:pt x="287" y="161"/>
                  </a:lnTo>
                  <a:lnTo>
                    <a:pt x="287" y="159"/>
                  </a:lnTo>
                  <a:lnTo>
                    <a:pt x="287" y="157"/>
                  </a:lnTo>
                  <a:lnTo>
                    <a:pt x="287" y="153"/>
                  </a:lnTo>
                  <a:lnTo>
                    <a:pt x="287" y="152"/>
                  </a:lnTo>
                  <a:lnTo>
                    <a:pt x="287" y="149"/>
                  </a:lnTo>
                  <a:lnTo>
                    <a:pt x="287" y="147"/>
                  </a:lnTo>
                  <a:lnTo>
                    <a:pt x="287" y="143"/>
                  </a:lnTo>
                  <a:lnTo>
                    <a:pt x="287" y="141"/>
                  </a:lnTo>
                  <a:lnTo>
                    <a:pt x="287" y="137"/>
                  </a:lnTo>
                  <a:lnTo>
                    <a:pt x="287" y="132"/>
                  </a:lnTo>
                  <a:lnTo>
                    <a:pt x="287" y="128"/>
                  </a:lnTo>
                  <a:lnTo>
                    <a:pt x="287" y="122"/>
                  </a:lnTo>
                  <a:lnTo>
                    <a:pt x="287" y="119"/>
                  </a:lnTo>
                  <a:lnTo>
                    <a:pt x="287" y="115"/>
                  </a:lnTo>
                  <a:lnTo>
                    <a:pt x="287" y="111"/>
                  </a:lnTo>
                  <a:lnTo>
                    <a:pt x="287" y="107"/>
                  </a:lnTo>
                  <a:lnTo>
                    <a:pt x="287" y="105"/>
                  </a:lnTo>
                  <a:lnTo>
                    <a:pt x="287" y="102"/>
                  </a:lnTo>
                  <a:lnTo>
                    <a:pt x="287" y="98"/>
                  </a:lnTo>
                  <a:lnTo>
                    <a:pt x="287" y="96"/>
                  </a:lnTo>
                  <a:lnTo>
                    <a:pt x="287" y="94"/>
                  </a:lnTo>
                  <a:lnTo>
                    <a:pt x="287" y="94"/>
                  </a:lnTo>
                  <a:lnTo>
                    <a:pt x="287" y="91"/>
                  </a:lnTo>
                  <a:lnTo>
                    <a:pt x="289" y="91"/>
                  </a:lnTo>
                  <a:lnTo>
                    <a:pt x="286" y="91"/>
                  </a:lnTo>
                  <a:lnTo>
                    <a:pt x="285" y="91"/>
                  </a:lnTo>
                  <a:lnTo>
                    <a:pt x="283" y="91"/>
                  </a:lnTo>
                  <a:lnTo>
                    <a:pt x="281" y="92"/>
                  </a:lnTo>
                  <a:lnTo>
                    <a:pt x="279" y="93"/>
                  </a:lnTo>
                  <a:lnTo>
                    <a:pt x="276" y="94"/>
                  </a:lnTo>
                  <a:lnTo>
                    <a:pt x="273" y="94"/>
                  </a:lnTo>
                  <a:lnTo>
                    <a:pt x="270" y="94"/>
                  </a:lnTo>
                  <a:lnTo>
                    <a:pt x="265" y="95"/>
                  </a:lnTo>
                  <a:lnTo>
                    <a:pt x="263" y="97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48" y="101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38" y="105"/>
                  </a:lnTo>
                  <a:lnTo>
                    <a:pt x="236" y="105"/>
                  </a:lnTo>
                  <a:lnTo>
                    <a:pt x="233" y="106"/>
                  </a:lnTo>
                  <a:lnTo>
                    <a:pt x="230" y="107"/>
                  </a:lnTo>
                  <a:lnTo>
                    <a:pt x="227" y="109"/>
                  </a:lnTo>
                  <a:lnTo>
                    <a:pt x="225" y="109"/>
                  </a:lnTo>
                  <a:lnTo>
                    <a:pt x="221" y="111"/>
                  </a:lnTo>
                  <a:lnTo>
                    <a:pt x="219" y="112"/>
                  </a:lnTo>
                  <a:lnTo>
                    <a:pt x="216" y="113"/>
                  </a:lnTo>
                  <a:lnTo>
                    <a:pt x="213" y="114"/>
                  </a:lnTo>
                  <a:lnTo>
                    <a:pt x="209" y="115"/>
                  </a:lnTo>
                  <a:lnTo>
                    <a:pt x="207" y="118"/>
                  </a:lnTo>
                  <a:lnTo>
                    <a:pt x="202" y="119"/>
                  </a:lnTo>
                  <a:lnTo>
                    <a:pt x="200" y="120"/>
                  </a:lnTo>
                  <a:lnTo>
                    <a:pt x="197" y="121"/>
                  </a:lnTo>
                  <a:lnTo>
                    <a:pt x="194" y="122"/>
                  </a:lnTo>
                  <a:lnTo>
                    <a:pt x="190" y="123"/>
                  </a:lnTo>
                  <a:lnTo>
                    <a:pt x="187" y="124"/>
                  </a:lnTo>
                  <a:lnTo>
                    <a:pt x="185" y="126"/>
                  </a:lnTo>
                  <a:lnTo>
                    <a:pt x="180" y="128"/>
                  </a:lnTo>
                  <a:lnTo>
                    <a:pt x="178" y="130"/>
                  </a:lnTo>
                  <a:lnTo>
                    <a:pt x="173" y="131"/>
                  </a:lnTo>
                  <a:lnTo>
                    <a:pt x="171" y="132"/>
                  </a:lnTo>
                  <a:lnTo>
                    <a:pt x="167" y="134"/>
                  </a:lnTo>
                  <a:lnTo>
                    <a:pt x="163" y="135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3" y="140"/>
                  </a:lnTo>
                  <a:lnTo>
                    <a:pt x="150" y="143"/>
                  </a:lnTo>
                  <a:lnTo>
                    <a:pt x="147" y="145"/>
                  </a:lnTo>
                  <a:lnTo>
                    <a:pt x="143" y="148"/>
                  </a:lnTo>
                  <a:lnTo>
                    <a:pt x="139" y="149"/>
                  </a:lnTo>
                  <a:lnTo>
                    <a:pt x="135" y="151"/>
                  </a:lnTo>
                  <a:lnTo>
                    <a:pt x="132" y="153"/>
                  </a:lnTo>
                  <a:lnTo>
                    <a:pt x="130" y="156"/>
                  </a:lnTo>
                  <a:lnTo>
                    <a:pt x="125" y="158"/>
                  </a:lnTo>
                  <a:lnTo>
                    <a:pt x="123" y="160"/>
                  </a:lnTo>
                  <a:lnTo>
                    <a:pt x="120" y="162"/>
                  </a:lnTo>
                  <a:lnTo>
                    <a:pt x="117" y="165"/>
                  </a:lnTo>
                  <a:lnTo>
                    <a:pt x="114" y="167"/>
                  </a:lnTo>
                  <a:lnTo>
                    <a:pt x="111" y="170"/>
                  </a:lnTo>
                  <a:lnTo>
                    <a:pt x="107" y="172"/>
                  </a:lnTo>
                  <a:lnTo>
                    <a:pt x="105" y="175"/>
                  </a:lnTo>
                  <a:lnTo>
                    <a:pt x="103" y="177"/>
                  </a:lnTo>
                  <a:lnTo>
                    <a:pt x="100" y="181"/>
                  </a:lnTo>
                  <a:lnTo>
                    <a:pt x="97" y="185"/>
                  </a:lnTo>
                  <a:lnTo>
                    <a:pt x="95" y="187"/>
                  </a:lnTo>
                  <a:lnTo>
                    <a:pt x="92" y="189"/>
                  </a:lnTo>
                  <a:lnTo>
                    <a:pt x="89" y="192"/>
                  </a:lnTo>
                  <a:lnTo>
                    <a:pt x="88" y="196"/>
                  </a:lnTo>
                  <a:lnTo>
                    <a:pt x="85" y="198"/>
                  </a:lnTo>
                  <a:lnTo>
                    <a:pt x="82" y="201"/>
                  </a:lnTo>
                  <a:lnTo>
                    <a:pt x="81" y="204"/>
                  </a:lnTo>
                  <a:lnTo>
                    <a:pt x="78" y="207"/>
                  </a:lnTo>
                  <a:lnTo>
                    <a:pt x="77" y="210"/>
                  </a:lnTo>
                  <a:lnTo>
                    <a:pt x="75" y="214"/>
                  </a:lnTo>
                  <a:lnTo>
                    <a:pt x="73" y="216"/>
                  </a:lnTo>
                  <a:lnTo>
                    <a:pt x="70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5" y="228"/>
                  </a:lnTo>
                  <a:lnTo>
                    <a:pt x="64" y="231"/>
                  </a:lnTo>
                  <a:lnTo>
                    <a:pt x="63" y="235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7" y="242"/>
                  </a:lnTo>
                  <a:lnTo>
                    <a:pt x="56" y="245"/>
                  </a:lnTo>
                  <a:lnTo>
                    <a:pt x="55" y="248"/>
                  </a:lnTo>
                  <a:lnTo>
                    <a:pt x="53" y="251"/>
                  </a:lnTo>
                  <a:lnTo>
                    <a:pt x="51" y="254"/>
                  </a:lnTo>
                  <a:lnTo>
                    <a:pt x="50" y="256"/>
                  </a:lnTo>
                  <a:lnTo>
                    <a:pt x="48" y="261"/>
                  </a:lnTo>
                  <a:lnTo>
                    <a:pt x="47" y="266"/>
                  </a:lnTo>
                  <a:lnTo>
                    <a:pt x="45" y="270"/>
                  </a:lnTo>
                  <a:lnTo>
                    <a:pt x="44" y="274"/>
                  </a:lnTo>
                  <a:lnTo>
                    <a:pt x="41" y="278"/>
                  </a:lnTo>
                  <a:lnTo>
                    <a:pt x="40" y="282"/>
                  </a:lnTo>
                  <a:lnTo>
                    <a:pt x="39" y="284"/>
                  </a:lnTo>
                  <a:lnTo>
                    <a:pt x="39" y="287"/>
                  </a:lnTo>
                  <a:lnTo>
                    <a:pt x="38" y="291"/>
                  </a:lnTo>
                  <a:lnTo>
                    <a:pt x="38" y="292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235" y="1484"/>
              <a:ext cx="397" cy="303"/>
            </a:xfrm>
            <a:custGeom>
              <a:avLst/>
              <a:gdLst>
                <a:gd name="T0" fmla="*/ 121 w 397"/>
                <a:gd name="T1" fmla="*/ 0 h 303"/>
                <a:gd name="T2" fmla="*/ 144 w 397"/>
                <a:gd name="T3" fmla="*/ 3 h 303"/>
                <a:gd name="T4" fmla="*/ 165 w 397"/>
                <a:gd name="T5" fmla="*/ 11 h 303"/>
                <a:gd name="T6" fmla="*/ 186 w 397"/>
                <a:gd name="T7" fmla="*/ 20 h 303"/>
                <a:gd name="T8" fmla="*/ 203 w 397"/>
                <a:gd name="T9" fmla="*/ 32 h 303"/>
                <a:gd name="T10" fmla="*/ 221 w 397"/>
                <a:gd name="T11" fmla="*/ 44 h 303"/>
                <a:gd name="T12" fmla="*/ 237 w 397"/>
                <a:gd name="T13" fmla="*/ 60 h 303"/>
                <a:gd name="T14" fmla="*/ 252 w 397"/>
                <a:gd name="T15" fmla="*/ 75 h 303"/>
                <a:gd name="T16" fmla="*/ 276 w 397"/>
                <a:gd name="T17" fmla="*/ 100 h 303"/>
                <a:gd name="T18" fmla="*/ 300 w 397"/>
                <a:gd name="T19" fmla="*/ 124 h 303"/>
                <a:gd name="T20" fmla="*/ 325 w 397"/>
                <a:gd name="T21" fmla="*/ 144 h 303"/>
                <a:gd name="T22" fmla="*/ 352 w 397"/>
                <a:gd name="T23" fmla="*/ 160 h 303"/>
                <a:gd name="T24" fmla="*/ 376 w 397"/>
                <a:gd name="T25" fmla="*/ 170 h 303"/>
                <a:gd name="T26" fmla="*/ 391 w 397"/>
                <a:gd name="T27" fmla="*/ 176 h 303"/>
                <a:gd name="T28" fmla="*/ 393 w 397"/>
                <a:gd name="T29" fmla="*/ 182 h 303"/>
                <a:gd name="T30" fmla="*/ 375 w 397"/>
                <a:gd name="T31" fmla="*/ 195 h 303"/>
                <a:gd name="T32" fmla="*/ 356 w 397"/>
                <a:gd name="T33" fmla="*/ 208 h 303"/>
                <a:gd name="T34" fmla="*/ 339 w 397"/>
                <a:gd name="T35" fmla="*/ 218 h 303"/>
                <a:gd name="T36" fmla="*/ 319 w 397"/>
                <a:gd name="T37" fmla="*/ 230 h 303"/>
                <a:gd name="T38" fmla="*/ 294 w 397"/>
                <a:gd name="T39" fmla="*/ 242 h 303"/>
                <a:gd name="T40" fmla="*/ 267 w 397"/>
                <a:gd name="T41" fmla="*/ 256 h 303"/>
                <a:gd name="T42" fmla="*/ 237 w 397"/>
                <a:gd name="T43" fmla="*/ 270 h 303"/>
                <a:gd name="T44" fmla="*/ 203 w 397"/>
                <a:gd name="T45" fmla="*/ 283 h 303"/>
                <a:gd name="T46" fmla="*/ 171 w 397"/>
                <a:gd name="T47" fmla="*/ 292 h 303"/>
                <a:gd name="T48" fmla="*/ 140 w 397"/>
                <a:gd name="T49" fmla="*/ 298 h 303"/>
                <a:gd name="T50" fmla="*/ 108 w 397"/>
                <a:gd name="T51" fmla="*/ 301 h 303"/>
                <a:gd name="T52" fmla="*/ 82 w 397"/>
                <a:gd name="T53" fmla="*/ 303 h 303"/>
                <a:gd name="T54" fmla="*/ 57 w 397"/>
                <a:gd name="T55" fmla="*/ 302 h 303"/>
                <a:gd name="T56" fmla="*/ 35 w 397"/>
                <a:gd name="T57" fmla="*/ 301 h 303"/>
                <a:gd name="T58" fmla="*/ 19 w 397"/>
                <a:gd name="T59" fmla="*/ 299 h 303"/>
                <a:gd name="T60" fmla="*/ 2 w 397"/>
                <a:gd name="T61" fmla="*/ 297 h 303"/>
                <a:gd name="T62" fmla="*/ 1 w 397"/>
                <a:gd name="T63" fmla="*/ 288 h 303"/>
                <a:gd name="T64" fmla="*/ 4 w 397"/>
                <a:gd name="T65" fmla="*/ 269 h 303"/>
                <a:gd name="T66" fmla="*/ 12 w 397"/>
                <a:gd name="T67" fmla="*/ 250 h 303"/>
                <a:gd name="T68" fmla="*/ 23 w 397"/>
                <a:gd name="T69" fmla="*/ 244 h 303"/>
                <a:gd name="T70" fmla="*/ 42 w 397"/>
                <a:gd name="T71" fmla="*/ 244 h 303"/>
                <a:gd name="T72" fmla="*/ 58 w 397"/>
                <a:gd name="T73" fmla="*/ 242 h 303"/>
                <a:gd name="T74" fmla="*/ 77 w 397"/>
                <a:gd name="T75" fmla="*/ 242 h 303"/>
                <a:gd name="T76" fmla="*/ 97 w 397"/>
                <a:gd name="T77" fmla="*/ 241 h 303"/>
                <a:gd name="T78" fmla="*/ 116 w 397"/>
                <a:gd name="T79" fmla="*/ 238 h 303"/>
                <a:gd name="T80" fmla="*/ 136 w 397"/>
                <a:gd name="T81" fmla="*/ 237 h 303"/>
                <a:gd name="T82" fmla="*/ 154 w 397"/>
                <a:gd name="T83" fmla="*/ 235 h 303"/>
                <a:gd name="T84" fmla="*/ 170 w 397"/>
                <a:gd name="T85" fmla="*/ 232 h 303"/>
                <a:gd name="T86" fmla="*/ 192 w 397"/>
                <a:gd name="T87" fmla="*/ 227 h 303"/>
                <a:gd name="T88" fmla="*/ 214 w 397"/>
                <a:gd name="T89" fmla="*/ 218 h 303"/>
                <a:gd name="T90" fmla="*/ 235 w 397"/>
                <a:gd name="T91" fmla="*/ 207 h 303"/>
                <a:gd name="T92" fmla="*/ 256 w 397"/>
                <a:gd name="T93" fmla="*/ 193 h 303"/>
                <a:gd name="T94" fmla="*/ 274 w 397"/>
                <a:gd name="T95" fmla="*/ 182 h 303"/>
                <a:gd name="T96" fmla="*/ 267 w 397"/>
                <a:gd name="T97" fmla="*/ 177 h 303"/>
                <a:gd name="T98" fmla="*/ 243 w 397"/>
                <a:gd name="T99" fmla="*/ 158 h 303"/>
                <a:gd name="T100" fmla="*/ 226 w 397"/>
                <a:gd name="T101" fmla="*/ 138 h 303"/>
                <a:gd name="T102" fmla="*/ 203 w 397"/>
                <a:gd name="T103" fmla="*/ 111 h 303"/>
                <a:gd name="T104" fmla="*/ 187 w 397"/>
                <a:gd name="T105" fmla="*/ 99 h 303"/>
                <a:gd name="T106" fmla="*/ 168 w 397"/>
                <a:gd name="T107" fmla="*/ 88 h 303"/>
                <a:gd name="T108" fmla="*/ 150 w 397"/>
                <a:gd name="T109" fmla="*/ 76 h 303"/>
                <a:gd name="T110" fmla="*/ 130 w 397"/>
                <a:gd name="T111" fmla="*/ 67 h 303"/>
                <a:gd name="T112" fmla="*/ 110 w 397"/>
                <a:gd name="T113" fmla="*/ 58 h 303"/>
                <a:gd name="T114" fmla="*/ 94 w 397"/>
                <a:gd name="T115" fmla="*/ 51 h 303"/>
                <a:gd name="T116" fmla="*/ 76 w 397"/>
                <a:gd name="T117" fmla="*/ 44 h 303"/>
                <a:gd name="T118" fmla="*/ 101 w 397"/>
                <a:gd name="T119" fmla="*/ 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7" h="303">
                  <a:moveTo>
                    <a:pt x="101" y="1"/>
                  </a:moveTo>
                  <a:lnTo>
                    <a:pt x="106" y="0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30" y="1"/>
                  </a:lnTo>
                  <a:lnTo>
                    <a:pt x="133" y="2"/>
                  </a:lnTo>
                  <a:lnTo>
                    <a:pt x="136" y="2"/>
                  </a:lnTo>
                  <a:lnTo>
                    <a:pt x="141" y="2"/>
                  </a:lnTo>
                  <a:lnTo>
                    <a:pt x="144" y="3"/>
                  </a:lnTo>
                  <a:lnTo>
                    <a:pt x="149" y="4"/>
                  </a:lnTo>
                  <a:lnTo>
                    <a:pt x="152" y="5"/>
                  </a:lnTo>
                  <a:lnTo>
                    <a:pt x="154" y="6"/>
                  </a:lnTo>
                  <a:lnTo>
                    <a:pt x="159" y="8"/>
                  </a:lnTo>
                  <a:lnTo>
                    <a:pt x="162" y="8"/>
                  </a:lnTo>
                  <a:lnTo>
                    <a:pt x="165" y="11"/>
                  </a:lnTo>
                  <a:lnTo>
                    <a:pt x="169" y="12"/>
                  </a:lnTo>
                  <a:lnTo>
                    <a:pt x="172" y="13"/>
                  </a:lnTo>
                  <a:lnTo>
                    <a:pt x="176" y="14"/>
                  </a:lnTo>
                  <a:lnTo>
                    <a:pt x="179" y="15"/>
                  </a:lnTo>
                  <a:lnTo>
                    <a:pt x="182" y="17"/>
                  </a:lnTo>
                  <a:lnTo>
                    <a:pt x="186" y="20"/>
                  </a:lnTo>
                  <a:lnTo>
                    <a:pt x="189" y="22"/>
                  </a:lnTo>
                  <a:lnTo>
                    <a:pt x="191" y="24"/>
                  </a:lnTo>
                  <a:lnTo>
                    <a:pt x="196" y="25"/>
                  </a:lnTo>
                  <a:lnTo>
                    <a:pt x="198" y="28"/>
                  </a:lnTo>
                  <a:lnTo>
                    <a:pt x="201" y="30"/>
                  </a:lnTo>
                  <a:lnTo>
                    <a:pt x="203" y="32"/>
                  </a:lnTo>
                  <a:lnTo>
                    <a:pt x="207" y="33"/>
                  </a:lnTo>
                  <a:lnTo>
                    <a:pt x="210" y="36"/>
                  </a:lnTo>
                  <a:lnTo>
                    <a:pt x="214" y="39"/>
                  </a:lnTo>
                  <a:lnTo>
                    <a:pt x="217" y="41"/>
                  </a:lnTo>
                  <a:lnTo>
                    <a:pt x="219" y="43"/>
                  </a:lnTo>
                  <a:lnTo>
                    <a:pt x="221" y="44"/>
                  </a:lnTo>
                  <a:lnTo>
                    <a:pt x="224" y="48"/>
                  </a:lnTo>
                  <a:lnTo>
                    <a:pt x="227" y="50"/>
                  </a:lnTo>
                  <a:lnTo>
                    <a:pt x="229" y="52"/>
                  </a:lnTo>
                  <a:lnTo>
                    <a:pt x="231" y="54"/>
                  </a:lnTo>
                  <a:lnTo>
                    <a:pt x="235" y="57"/>
                  </a:lnTo>
                  <a:lnTo>
                    <a:pt x="237" y="60"/>
                  </a:lnTo>
                  <a:lnTo>
                    <a:pt x="239" y="62"/>
                  </a:lnTo>
                  <a:lnTo>
                    <a:pt x="242" y="63"/>
                  </a:lnTo>
                  <a:lnTo>
                    <a:pt x="244" y="67"/>
                  </a:lnTo>
                  <a:lnTo>
                    <a:pt x="247" y="69"/>
                  </a:lnTo>
                  <a:lnTo>
                    <a:pt x="249" y="71"/>
                  </a:lnTo>
                  <a:lnTo>
                    <a:pt x="252" y="75"/>
                  </a:lnTo>
                  <a:lnTo>
                    <a:pt x="255" y="77"/>
                  </a:lnTo>
                  <a:lnTo>
                    <a:pt x="258" y="81"/>
                  </a:lnTo>
                  <a:lnTo>
                    <a:pt x="263" y="87"/>
                  </a:lnTo>
                  <a:lnTo>
                    <a:pt x="267" y="91"/>
                  </a:lnTo>
                  <a:lnTo>
                    <a:pt x="272" y="96"/>
                  </a:lnTo>
                  <a:lnTo>
                    <a:pt x="276" y="100"/>
                  </a:lnTo>
                  <a:lnTo>
                    <a:pt x="281" y="105"/>
                  </a:lnTo>
                  <a:lnTo>
                    <a:pt x="284" y="109"/>
                  </a:lnTo>
                  <a:lnTo>
                    <a:pt x="287" y="114"/>
                  </a:lnTo>
                  <a:lnTo>
                    <a:pt x="292" y="117"/>
                  </a:lnTo>
                  <a:lnTo>
                    <a:pt x="295" y="122"/>
                  </a:lnTo>
                  <a:lnTo>
                    <a:pt x="300" y="124"/>
                  </a:lnTo>
                  <a:lnTo>
                    <a:pt x="304" y="128"/>
                  </a:lnTo>
                  <a:lnTo>
                    <a:pt x="308" y="132"/>
                  </a:lnTo>
                  <a:lnTo>
                    <a:pt x="312" y="134"/>
                  </a:lnTo>
                  <a:lnTo>
                    <a:pt x="318" y="138"/>
                  </a:lnTo>
                  <a:lnTo>
                    <a:pt x="322" y="142"/>
                  </a:lnTo>
                  <a:lnTo>
                    <a:pt x="325" y="144"/>
                  </a:lnTo>
                  <a:lnTo>
                    <a:pt x="330" y="146"/>
                  </a:lnTo>
                  <a:lnTo>
                    <a:pt x="335" y="149"/>
                  </a:lnTo>
                  <a:lnTo>
                    <a:pt x="339" y="153"/>
                  </a:lnTo>
                  <a:lnTo>
                    <a:pt x="344" y="155"/>
                  </a:lnTo>
                  <a:lnTo>
                    <a:pt x="349" y="157"/>
                  </a:lnTo>
                  <a:lnTo>
                    <a:pt x="352" y="160"/>
                  </a:lnTo>
                  <a:lnTo>
                    <a:pt x="358" y="162"/>
                  </a:lnTo>
                  <a:lnTo>
                    <a:pt x="361" y="164"/>
                  </a:lnTo>
                  <a:lnTo>
                    <a:pt x="365" y="166"/>
                  </a:lnTo>
                  <a:lnTo>
                    <a:pt x="369" y="166"/>
                  </a:lnTo>
                  <a:lnTo>
                    <a:pt x="372" y="169"/>
                  </a:lnTo>
                  <a:lnTo>
                    <a:pt x="376" y="170"/>
                  </a:lnTo>
                  <a:lnTo>
                    <a:pt x="379" y="171"/>
                  </a:lnTo>
                  <a:lnTo>
                    <a:pt x="382" y="172"/>
                  </a:lnTo>
                  <a:lnTo>
                    <a:pt x="386" y="174"/>
                  </a:lnTo>
                  <a:lnTo>
                    <a:pt x="388" y="174"/>
                  </a:lnTo>
                  <a:lnTo>
                    <a:pt x="390" y="175"/>
                  </a:lnTo>
                  <a:lnTo>
                    <a:pt x="391" y="176"/>
                  </a:lnTo>
                  <a:lnTo>
                    <a:pt x="395" y="177"/>
                  </a:lnTo>
                  <a:lnTo>
                    <a:pt x="396" y="177"/>
                  </a:lnTo>
                  <a:lnTo>
                    <a:pt x="397" y="177"/>
                  </a:lnTo>
                  <a:lnTo>
                    <a:pt x="396" y="177"/>
                  </a:lnTo>
                  <a:lnTo>
                    <a:pt x="395" y="180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6"/>
                  </a:lnTo>
                  <a:lnTo>
                    <a:pt x="384" y="189"/>
                  </a:lnTo>
                  <a:lnTo>
                    <a:pt x="381" y="190"/>
                  </a:lnTo>
                  <a:lnTo>
                    <a:pt x="378" y="193"/>
                  </a:lnTo>
                  <a:lnTo>
                    <a:pt x="375" y="195"/>
                  </a:lnTo>
                  <a:lnTo>
                    <a:pt x="371" y="198"/>
                  </a:lnTo>
                  <a:lnTo>
                    <a:pt x="367" y="201"/>
                  </a:lnTo>
                  <a:lnTo>
                    <a:pt x="363" y="203"/>
                  </a:lnTo>
                  <a:lnTo>
                    <a:pt x="360" y="205"/>
                  </a:lnTo>
                  <a:lnTo>
                    <a:pt x="359" y="207"/>
                  </a:lnTo>
                  <a:lnTo>
                    <a:pt x="356" y="208"/>
                  </a:lnTo>
                  <a:lnTo>
                    <a:pt x="353" y="209"/>
                  </a:lnTo>
                  <a:lnTo>
                    <a:pt x="350" y="211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7" y="220"/>
                  </a:lnTo>
                  <a:lnTo>
                    <a:pt x="332" y="222"/>
                  </a:lnTo>
                  <a:lnTo>
                    <a:pt x="329" y="224"/>
                  </a:lnTo>
                  <a:lnTo>
                    <a:pt x="325" y="224"/>
                  </a:lnTo>
                  <a:lnTo>
                    <a:pt x="322" y="228"/>
                  </a:lnTo>
                  <a:lnTo>
                    <a:pt x="319" y="230"/>
                  </a:lnTo>
                  <a:lnTo>
                    <a:pt x="315" y="232"/>
                  </a:lnTo>
                  <a:lnTo>
                    <a:pt x="311" y="233"/>
                  </a:lnTo>
                  <a:lnTo>
                    <a:pt x="308" y="236"/>
                  </a:lnTo>
                  <a:lnTo>
                    <a:pt x="303" y="237"/>
                  </a:lnTo>
                  <a:lnTo>
                    <a:pt x="299" y="240"/>
                  </a:lnTo>
                  <a:lnTo>
                    <a:pt x="294" y="242"/>
                  </a:lnTo>
                  <a:lnTo>
                    <a:pt x="291" y="244"/>
                  </a:lnTo>
                  <a:lnTo>
                    <a:pt x="286" y="247"/>
                  </a:lnTo>
                  <a:lnTo>
                    <a:pt x="283" y="250"/>
                  </a:lnTo>
                  <a:lnTo>
                    <a:pt x="277" y="251"/>
                  </a:lnTo>
                  <a:lnTo>
                    <a:pt x="273" y="254"/>
                  </a:lnTo>
                  <a:lnTo>
                    <a:pt x="267" y="256"/>
                  </a:lnTo>
                  <a:lnTo>
                    <a:pt x="263" y="258"/>
                  </a:lnTo>
                  <a:lnTo>
                    <a:pt x="258" y="260"/>
                  </a:lnTo>
                  <a:lnTo>
                    <a:pt x="253" y="264"/>
                  </a:lnTo>
                  <a:lnTo>
                    <a:pt x="248" y="266"/>
                  </a:lnTo>
                  <a:lnTo>
                    <a:pt x="243" y="268"/>
                  </a:lnTo>
                  <a:lnTo>
                    <a:pt x="237" y="270"/>
                  </a:lnTo>
                  <a:lnTo>
                    <a:pt x="231" y="274"/>
                  </a:lnTo>
                  <a:lnTo>
                    <a:pt x="226" y="275"/>
                  </a:lnTo>
                  <a:lnTo>
                    <a:pt x="220" y="278"/>
                  </a:lnTo>
                  <a:lnTo>
                    <a:pt x="216" y="278"/>
                  </a:lnTo>
                  <a:lnTo>
                    <a:pt x="209" y="280"/>
                  </a:lnTo>
                  <a:lnTo>
                    <a:pt x="203" y="283"/>
                  </a:lnTo>
                  <a:lnTo>
                    <a:pt x="198" y="286"/>
                  </a:lnTo>
                  <a:lnTo>
                    <a:pt x="192" y="287"/>
                  </a:lnTo>
                  <a:lnTo>
                    <a:pt x="188" y="288"/>
                  </a:lnTo>
                  <a:lnTo>
                    <a:pt x="182" y="289"/>
                  </a:lnTo>
                  <a:lnTo>
                    <a:pt x="177" y="292"/>
                  </a:lnTo>
                  <a:lnTo>
                    <a:pt x="171" y="292"/>
                  </a:lnTo>
                  <a:lnTo>
                    <a:pt x="165" y="293"/>
                  </a:lnTo>
                  <a:lnTo>
                    <a:pt x="161" y="294"/>
                  </a:lnTo>
                  <a:lnTo>
                    <a:pt x="155" y="296"/>
                  </a:lnTo>
                  <a:lnTo>
                    <a:pt x="150" y="296"/>
                  </a:lnTo>
                  <a:lnTo>
                    <a:pt x="144" y="297"/>
                  </a:lnTo>
                  <a:lnTo>
                    <a:pt x="140" y="298"/>
                  </a:lnTo>
                  <a:lnTo>
                    <a:pt x="134" y="299"/>
                  </a:lnTo>
                  <a:lnTo>
                    <a:pt x="129" y="299"/>
                  </a:lnTo>
                  <a:lnTo>
                    <a:pt x="123" y="299"/>
                  </a:lnTo>
                  <a:lnTo>
                    <a:pt x="120" y="299"/>
                  </a:lnTo>
                  <a:lnTo>
                    <a:pt x="114" y="301"/>
                  </a:lnTo>
                  <a:lnTo>
                    <a:pt x="108" y="301"/>
                  </a:lnTo>
                  <a:lnTo>
                    <a:pt x="105" y="302"/>
                  </a:lnTo>
                  <a:lnTo>
                    <a:pt x="99" y="302"/>
                  </a:lnTo>
                  <a:lnTo>
                    <a:pt x="96" y="303"/>
                  </a:lnTo>
                  <a:lnTo>
                    <a:pt x="90" y="303"/>
                  </a:lnTo>
                  <a:lnTo>
                    <a:pt x="86" y="303"/>
                  </a:lnTo>
                  <a:lnTo>
                    <a:pt x="82" y="303"/>
                  </a:lnTo>
                  <a:lnTo>
                    <a:pt x="78" y="303"/>
                  </a:lnTo>
                  <a:lnTo>
                    <a:pt x="73" y="303"/>
                  </a:lnTo>
                  <a:lnTo>
                    <a:pt x="69" y="303"/>
                  </a:lnTo>
                  <a:lnTo>
                    <a:pt x="65" y="303"/>
                  </a:lnTo>
                  <a:lnTo>
                    <a:pt x="60" y="303"/>
                  </a:lnTo>
                  <a:lnTo>
                    <a:pt x="57" y="302"/>
                  </a:lnTo>
                  <a:lnTo>
                    <a:pt x="54" y="302"/>
                  </a:lnTo>
                  <a:lnTo>
                    <a:pt x="49" y="302"/>
                  </a:lnTo>
                  <a:lnTo>
                    <a:pt x="46" y="302"/>
                  </a:lnTo>
                  <a:lnTo>
                    <a:pt x="41" y="302"/>
                  </a:lnTo>
                  <a:lnTo>
                    <a:pt x="39" y="301"/>
                  </a:lnTo>
                  <a:lnTo>
                    <a:pt x="35" y="301"/>
                  </a:lnTo>
                  <a:lnTo>
                    <a:pt x="32" y="301"/>
                  </a:lnTo>
                  <a:lnTo>
                    <a:pt x="29" y="299"/>
                  </a:lnTo>
                  <a:lnTo>
                    <a:pt x="27" y="299"/>
                  </a:lnTo>
                  <a:lnTo>
                    <a:pt x="23" y="299"/>
                  </a:lnTo>
                  <a:lnTo>
                    <a:pt x="21" y="299"/>
                  </a:lnTo>
                  <a:lnTo>
                    <a:pt x="19" y="299"/>
                  </a:lnTo>
                  <a:lnTo>
                    <a:pt x="16" y="299"/>
                  </a:lnTo>
                  <a:lnTo>
                    <a:pt x="13" y="298"/>
                  </a:lnTo>
                  <a:lnTo>
                    <a:pt x="12" y="298"/>
                  </a:lnTo>
                  <a:lnTo>
                    <a:pt x="8" y="298"/>
                  </a:lnTo>
                  <a:lnTo>
                    <a:pt x="4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1" y="288"/>
                  </a:lnTo>
                  <a:lnTo>
                    <a:pt x="1" y="284"/>
                  </a:lnTo>
                  <a:lnTo>
                    <a:pt x="2" y="278"/>
                  </a:lnTo>
                  <a:lnTo>
                    <a:pt x="2" y="276"/>
                  </a:lnTo>
                  <a:lnTo>
                    <a:pt x="2" y="275"/>
                  </a:lnTo>
                  <a:lnTo>
                    <a:pt x="3" y="271"/>
                  </a:lnTo>
                  <a:lnTo>
                    <a:pt x="4" y="269"/>
                  </a:lnTo>
                  <a:lnTo>
                    <a:pt x="4" y="267"/>
                  </a:lnTo>
                  <a:lnTo>
                    <a:pt x="5" y="264"/>
                  </a:lnTo>
                  <a:lnTo>
                    <a:pt x="5" y="261"/>
                  </a:lnTo>
                  <a:lnTo>
                    <a:pt x="7" y="259"/>
                  </a:lnTo>
                  <a:lnTo>
                    <a:pt x="9" y="255"/>
                  </a:lnTo>
                  <a:lnTo>
                    <a:pt x="12" y="250"/>
                  </a:lnTo>
                  <a:lnTo>
                    <a:pt x="12" y="247"/>
                  </a:lnTo>
                  <a:lnTo>
                    <a:pt x="16" y="245"/>
                  </a:lnTo>
                  <a:lnTo>
                    <a:pt x="18" y="244"/>
                  </a:lnTo>
                  <a:lnTo>
                    <a:pt x="20" y="244"/>
                  </a:lnTo>
                  <a:lnTo>
                    <a:pt x="21" y="244"/>
                  </a:lnTo>
                  <a:lnTo>
                    <a:pt x="23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3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6" y="244"/>
                  </a:lnTo>
                  <a:lnTo>
                    <a:pt x="47" y="244"/>
                  </a:lnTo>
                  <a:lnTo>
                    <a:pt x="50" y="244"/>
                  </a:lnTo>
                  <a:lnTo>
                    <a:pt x="54" y="244"/>
                  </a:lnTo>
                  <a:lnTo>
                    <a:pt x="55" y="242"/>
                  </a:lnTo>
                  <a:lnTo>
                    <a:pt x="58" y="242"/>
                  </a:lnTo>
                  <a:lnTo>
                    <a:pt x="61" y="242"/>
                  </a:lnTo>
                  <a:lnTo>
                    <a:pt x="65" y="242"/>
                  </a:lnTo>
                  <a:lnTo>
                    <a:pt x="67" y="242"/>
                  </a:lnTo>
                  <a:lnTo>
                    <a:pt x="70" y="242"/>
                  </a:lnTo>
                  <a:lnTo>
                    <a:pt x="73" y="242"/>
                  </a:lnTo>
                  <a:lnTo>
                    <a:pt x="77" y="242"/>
                  </a:lnTo>
                  <a:lnTo>
                    <a:pt x="80" y="241"/>
                  </a:lnTo>
                  <a:lnTo>
                    <a:pt x="83" y="241"/>
                  </a:lnTo>
                  <a:lnTo>
                    <a:pt x="87" y="241"/>
                  </a:lnTo>
                  <a:lnTo>
                    <a:pt x="90" y="241"/>
                  </a:lnTo>
                  <a:lnTo>
                    <a:pt x="94" y="241"/>
                  </a:lnTo>
                  <a:lnTo>
                    <a:pt x="97" y="241"/>
                  </a:lnTo>
                  <a:lnTo>
                    <a:pt x="99" y="240"/>
                  </a:lnTo>
                  <a:lnTo>
                    <a:pt x="103" y="240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3" y="239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3" y="238"/>
                  </a:lnTo>
                  <a:lnTo>
                    <a:pt x="126" y="237"/>
                  </a:lnTo>
                  <a:lnTo>
                    <a:pt x="130" y="237"/>
                  </a:lnTo>
                  <a:lnTo>
                    <a:pt x="133" y="237"/>
                  </a:lnTo>
                  <a:lnTo>
                    <a:pt x="136" y="237"/>
                  </a:lnTo>
                  <a:lnTo>
                    <a:pt x="139" y="237"/>
                  </a:lnTo>
                  <a:lnTo>
                    <a:pt x="142" y="236"/>
                  </a:lnTo>
                  <a:lnTo>
                    <a:pt x="145" y="236"/>
                  </a:lnTo>
                  <a:lnTo>
                    <a:pt x="150" y="236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6" y="233"/>
                  </a:lnTo>
                  <a:lnTo>
                    <a:pt x="161" y="233"/>
                  </a:lnTo>
                  <a:lnTo>
                    <a:pt x="162" y="233"/>
                  </a:lnTo>
                  <a:lnTo>
                    <a:pt x="165" y="233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4" y="232"/>
                  </a:lnTo>
                  <a:lnTo>
                    <a:pt x="179" y="232"/>
                  </a:lnTo>
                  <a:lnTo>
                    <a:pt x="183" y="231"/>
                  </a:lnTo>
                  <a:lnTo>
                    <a:pt x="187" y="230"/>
                  </a:lnTo>
                  <a:lnTo>
                    <a:pt x="189" y="229"/>
                  </a:lnTo>
                  <a:lnTo>
                    <a:pt x="192" y="227"/>
                  </a:lnTo>
                  <a:lnTo>
                    <a:pt x="196" y="226"/>
                  </a:lnTo>
                  <a:lnTo>
                    <a:pt x="199" y="224"/>
                  </a:lnTo>
                  <a:lnTo>
                    <a:pt x="202" y="223"/>
                  </a:lnTo>
                  <a:lnTo>
                    <a:pt x="206" y="222"/>
                  </a:lnTo>
                  <a:lnTo>
                    <a:pt x="209" y="220"/>
                  </a:lnTo>
                  <a:lnTo>
                    <a:pt x="214" y="218"/>
                  </a:lnTo>
                  <a:lnTo>
                    <a:pt x="217" y="216"/>
                  </a:lnTo>
                  <a:lnTo>
                    <a:pt x="220" y="213"/>
                  </a:lnTo>
                  <a:lnTo>
                    <a:pt x="224" y="212"/>
                  </a:lnTo>
                  <a:lnTo>
                    <a:pt x="228" y="210"/>
                  </a:lnTo>
                  <a:lnTo>
                    <a:pt x="231" y="208"/>
                  </a:lnTo>
                  <a:lnTo>
                    <a:pt x="235" y="207"/>
                  </a:lnTo>
                  <a:lnTo>
                    <a:pt x="239" y="203"/>
                  </a:lnTo>
                  <a:lnTo>
                    <a:pt x="243" y="201"/>
                  </a:lnTo>
                  <a:lnTo>
                    <a:pt x="246" y="199"/>
                  </a:lnTo>
                  <a:lnTo>
                    <a:pt x="249" y="198"/>
                  </a:lnTo>
                  <a:lnTo>
                    <a:pt x="252" y="195"/>
                  </a:lnTo>
                  <a:lnTo>
                    <a:pt x="256" y="193"/>
                  </a:lnTo>
                  <a:lnTo>
                    <a:pt x="258" y="191"/>
                  </a:lnTo>
                  <a:lnTo>
                    <a:pt x="262" y="190"/>
                  </a:lnTo>
                  <a:lnTo>
                    <a:pt x="264" y="189"/>
                  </a:lnTo>
                  <a:lnTo>
                    <a:pt x="267" y="188"/>
                  </a:lnTo>
                  <a:lnTo>
                    <a:pt x="271" y="183"/>
                  </a:lnTo>
                  <a:lnTo>
                    <a:pt x="274" y="182"/>
                  </a:lnTo>
                  <a:lnTo>
                    <a:pt x="275" y="181"/>
                  </a:lnTo>
                  <a:lnTo>
                    <a:pt x="276" y="181"/>
                  </a:lnTo>
                  <a:lnTo>
                    <a:pt x="275" y="180"/>
                  </a:lnTo>
                  <a:lnTo>
                    <a:pt x="272" y="180"/>
                  </a:lnTo>
                  <a:lnTo>
                    <a:pt x="269" y="177"/>
                  </a:lnTo>
                  <a:lnTo>
                    <a:pt x="267" y="177"/>
                  </a:lnTo>
                  <a:lnTo>
                    <a:pt x="264" y="175"/>
                  </a:lnTo>
                  <a:lnTo>
                    <a:pt x="261" y="173"/>
                  </a:lnTo>
                  <a:lnTo>
                    <a:pt x="257" y="170"/>
                  </a:lnTo>
                  <a:lnTo>
                    <a:pt x="252" y="167"/>
                  </a:lnTo>
                  <a:lnTo>
                    <a:pt x="247" y="163"/>
                  </a:lnTo>
                  <a:lnTo>
                    <a:pt x="243" y="158"/>
                  </a:lnTo>
                  <a:lnTo>
                    <a:pt x="239" y="155"/>
                  </a:lnTo>
                  <a:lnTo>
                    <a:pt x="237" y="153"/>
                  </a:lnTo>
                  <a:lnTo>
                    <a:pt x="234" y="149"/>
                  </a:lnTo>
                  <a:lnTo>
                    <a:pt x="231" y="145"/>
                  </a:lnTo>
                  <a:lnTo>
                    <a:pt x="228" y="142"/>
                  </a:lnTo>
                  <a:lnTo>
                    <a:pt x="226" y="138"/>
                  </a:lnTo>
                  <a:lnTo>
                    <a:pt x="222" y="134"/>
                  </a:lnTo>
                  <a:lnTo>
                    <a:pt x="220" y="130"/>
                  </a:lnTo>
                  <a:lnTo>
                    <a:pt x="216" y="125"/>
                  </a:lnTo>
                  <a:lnTo>
                    <a:pt x="212" y="122"/>
                  </a:lnTo>
                  <a:lnTo>
                    <a:pt x="208" y="116"/>
                  </a:lnTo>
                  <a:lnTo>
                    <a:pt x="203" y="111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6" y="105"/>
                  </a:lnTo>
                  <a:lnTo>
                    <a:pt x="192" y="102"/>
                  </a:lnTo>
                  <a:lnTo>
                    <a:pt x="189" y="101"/>
                  </a:lnTo>
                  <a:lnTo>
                    <a:pt x="187" y="99"/>
                  </a:lnTo>
                  <a:lnTo>
                    <a:pt x="184" y="98"/>
                  </a:lnTo>
                  <a:lnTo>
                    <a:pt x="181" y="96"/>
                  </a:lnTo>
                  <a:lnTo>
                    <a:pt x="178" y="92"/>
                  </a:lnTo>
                  <a:lnTo>
                    <a:pt x="174" y="91"/>
                  </a:lnTo>
                  <a:lnTo>
                    <a:pt x="171" y="89"/>
                  </a:lnTo>
                  <a:lnTo>
                    <a:pt x="168" y="88"/>
                  </a:lnTo>
                  <a:lnTo>
                    <a:pt x="164" y="86"/>
                  </a:lnTo>
                  <a:lnTo>
                    <a:pt x="162" y="83"/>
                  </a:lnTo>
                  <a:lnTo>
                    <a:pt x="159" y="80"/>
                  </a:lnTo>
                  <a:lnTo>
                    <a:pt x="155" y="79"/>
                  </a:lnTo>
                  <a:lnTo>
                    <a:pt x="152" y="78"/>
                  </a:lnTo>
                  <a:lnTo>
                    <a:pt x="150" y="76"/>
                  </a:lnTo>
                  <a:lnTo>
                    <a:pt x="145" y="75"/>
                  </a:lnTo>
                  <a:lnTo>
                    <a:pt x="142" y="73"/>
                  </a:lnTo>
                  <a:lnTo>
                    <a:pt x="139" y="71"/>
                  </a:lnTo>
                  <a:lnTo>
                    <a:pt x="136" y="69"/>
                  </a:lnTo>
                  <a:lnTo>
                    <a:pt x="132" y="68"/>
                  </a:lnTo>
                  <a:lnTo>
                    <a:pt x="130" y="67"/>
                  </a:lnTo>
                  <a:lnTo>
                    <a:pt x="125" y="64"/>
                  </a:lnTo>
                  <a:lnTo>
                    <a:pt x="123" y="63"/>
                  </a:lnTo>
                  <a:lnTo>
                    <a:pt x="120" y="62"/>
                  </a:lnTo>
                  <a:lnTo>
                    <a:pt x="116" y="60"/>
                  </a:lnTo>
                  <a:lnTo>
                    <a:pt x="113" y="59"/>
                  </a:lnTo>
                  <a:lnTo>
                    <a:pt x="110" y="58"/>
                  </a:lnTo>
                  <a:lnTo>
                    <a:pt x="107" y="57"/>
                  </a:lnTo>
                  <a:lnTo>
                    <a:pt x="105" y="55"/>
                  </a:lnTo>
                  <a:lnTo>
                    <a:pt x="101" y="54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6" y="48"/>
                  </a:lnTo>
                  <a:lnTo>
                    <a:pt x="84" y="48"/>
                  </a:lnTo>
                  <a:lnTo>
                    <a:pt x="79" y="44"/>
                  </a:lnTo>
                  <a:lnTo>
                    <a:pt x="76" y="44"/>
                  </a:lnTo>
                  <a:lnTo>
                    <a:pt x="73" y="42"/>
                  </a:lnTo>
                  <a:lnTo>
                    <a:pt x="69" y="42"/>
                  </a:lnTo>
                  <a:lnTo>
                    <a:pt x="66" y="40"/>
                  </a:lnTo>
                  <a:lnTo>
                    <a:pt x="65" y="40"/>
                  </a:lnTo>
                  <a:lnTo>
                    <a:pt x="101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69" y="1528"/>
              <a:ext cx="317" cy="313"/>
            </a:xfrm>
            <a:custGeom>
              <a:avLst/>
              <a:gdLst>
                <a:gd name="T0" fmla="*/ 119 w 317"/>
                <a:gd name="T1" fmla="*/ 16 h 313"/>
                <a:gd name="T2" fmla="*/ 98 w 317"/>
                <a:gd name="T3" fmla="*/ 35 h 313"/>
                <a:gd name="T4" fmla="*/ 84 w 317"/>
                <a:gd name="T5" fmla="*/ 56 h 313"/>
                <a:gd name="T6" fmla="*/ 72 w 317"/>
                <a:gd name="T7" fmla="*/ 78 h 313"/>
                <a:gd name="T8" fmla="*/ 62 w 317"/>
                <a:gd name="T9" fmla="*/ 99 h 313"/>
                <a:gd name="T10" fmla="*/ 55 w 317"/>
                <a:gd name="T11" fmla="*/ 121 h 313"/>
                <a:gd name="T12" fmla="*/ 50 w 317"/>
                <a:gd name="T13" fmla="*/ 141 h 313"/>
                <a:gd name="T14" fmla="*/ 48 w 317"/>
                <a:gd name="T15" fmla="*/ 160 h 313"/>
                <a:gd name="T16" fmla="*/ 46 w 317"/>
                <a:gd name="T17" fmla="*/ 178 h 313"/>
                <a:gd name="T18" fmla="*/ 45 w 317"/>
                <a:gd name="T19" fmla="*/ 200 h 313"/>
                <a:gd name="T20" fmla="*/ 38 w 317"/>
                <a:gd name="T21" fmla="*/ 223 h 313"/>
                <a:gd name="T22" fmla="*/ 27 w 317"/>
                <a:gd name="T23" fmla="*/ 247 h 313"/>
                <a:gd name="T24" fmla="*/ 15 w 317"/>
                <a:gd name="T25" fmla="*/ 269 h 313"/>
                <a:gd name="T26" fmla="*/ 4 w 317"/>
                <a:gd name="T27" fmla="*/ 287 h 313"/>
                <a:gd name="T28" fmla="*/ 2 w 317"/>
                <a:gd name="T29" fmla="*/ 300 h 313"/>
                <a:gd name="T30" fmla="*/ 19 w 317"/>
                <a:gd name="T31" fmla="*/ 306 h 313"/>
                <a:gd name="T32" fmla="*/ 43 w 317"/>
                <a:gd name="T33" fmla="*/ 308 h 313"/>
                <a:gd name="T34" fmla="*/ 57 w 317"/>
                <a:gd name="T35" fmla="*/ 309 h 313"/>
                <a:gd name="T36" fmla="*/ 74 w 317"/>
                <a:gd name="T37" fmla="*/ 311 h 313"/>
                <a:gd name="T38" fmla="*/ 90 w 317"/>
                <a:gd name="T39" fmla="*/ 311 h 313"/>
                <a:gd name="T40" fmla="*/ 107 w 317"/>
                <a:gd name="T41" fmla="*/ 311 h 313"/>
                <a:gd name="T42" fmla="*/ 124 w 317"/>
                <a:gd name="T43" fmla="*/ 310 h 313"/>
                <a:gd name="T44" fmla="*/ 141 w 317"/>
                <a:gd name="T45" fmla="*/ 308 h 313"/>
                <a:gd name="T46" fmla="*/ 158 w 317"/>
                <a:gd name="T47" fmla="*/ 307 h 313"/>
                <a:gd name="T48" fmla="*/ 178 w 317"/>
                <a:gd name="T49" fmla="*/ 302 h 313"/>
                <a:gd name="T50" fmla="*/ 197 w 317"/>
                <a:gd name="T51" fmla="*/ 298 h 313"/>
                <a:gd name="T52" fmla="*/ 218 w 317"/>
                <a:gd name="T53" fmla="*/ 294 h 313"/>
                <a:gd name="T54" fmla="*/ 239 w 317"/>
                <a:gd name="T55" fmla="*/ 289 h 313"/>
                <a:gd name="T56" fmla="*/ 257 w 317"/>
                <a:gd name="T57" fmla="*/ 285 h 313"/>
                <a:gd name="T58" fmla="*/ 274 w 317"/>
                <a:gd name="T59" fmla="*/ 280 h 313"/>
                <a:gd name="T60" fmla="*/ 296 w 317"/>
                <a:gd name="T61" fmla="*/ 273 h 313"/>
                <a:gd name="T62" fmla="*/ 308 w 317"/>
                <a:gd name="T63" fmla="*/ 267 h 313"/>
                <a:gd name="T64" fmla="*/ 313 w 317"/>
                <a:gd name="T65" fmla="*/ 244 h 313"/>
                <a:gd name="T66" fmla="*/ 315 w 317"/>
                <a:gd name="T67" fmla="*/ 222 h 313"/>
                <a:gd name="T68" fmla="*/ 305 w 317"/>
                <a:gd name="T69" fmla="*/ 221 h 313"/>
                <a:gd name="T70" fmla="*/ 285 w 317"/>
                <a:gd name="T71" fmla="*/ 226 h 313"/>
                <a:gd name="T72" fmla="*/ 263 w 317"/>
                <a:gd name="T73" fmla="*/ 233 h 313"/>
                <a:gd name="T74" fmla="*/ 241 w 317"/>
                <a:gd name="T75" fmla="*/ 238 h 313"/>
                <a:gd name="T76" fmla="*/ 215 w 317"/>
                <a:gd name="T77" fmla="*/ 244 h 313"/>
                <a:gd name="T78" fmla="*/ 192 w 317"/>
                <a:gd name="T79" fmla="*/ 248 h 313"/>
                <a:gd name="T80" fmla="*/ 168 w 317"/>
                <a:gd name="T81" fmla="*/ 250 h 313"/>
                <a:gd name="T82" fmla="*/ 150 w 317"/>
                <a:gd name="T83" fmla="*/ 252 h 313"/>
                <a:gd name="T84" fmla="*/ 134 w 317"/>
                <a:gd name="T85" fmla="*/ 254 h 313"/>
                <a:gd name="T86" fmla="*/ 116 w 317"/>
                <a:gd name="T87" fmla="*/ 257 h 313"/>
                <a:gd name="T88" fmla="*/ 92 w 317"/>
                <a:gd name="T89" fmla="*/ 260 h 313"/>
                <a:gd name="T90" fmla="*/ 76 w 317"/>
                <a:gd name="T91" fmla="*/ 261 h 313"/>
                <a:gd name="T92" fmla="*/ 79 w 317"/>
                <a:gd name="T93" fmla="*/ 251 h 313"/>
                <a:gd name="T94" fmla="*/ 87 w 317"/>
                <a:gd name="T95" fmla="*/ 232 h 313"/>
                <a:gd name="T96" fmla="*/ 94 w 317"/>
                <a:gd name="T97" fmla="*/ 212 h 313"/>
                <a:gd name="T98" fmla="*/ 100 w 317"/>
                <a:gd name="T99" fmla="*/ 188 h 313"/>
                <a:gd name="T100" fmla="*/ 104 w 317"/>
                <a:gd name="T101" fmla="*/ 163 h 313"/>
                <a:gd name="T102" fmla="*/ 109 w 317"/>
                <a:gd name="T103" fmla="*/ 140 h 313"/>
                <a:gd name="T104" fmla="*/ 115 w 317"/>
                <a:gd name="T105" fmla="*/ 122 h 313"/>
                <a:gd name="T106" fmla="*/ 121 w 317"/>
                <a:gd name="T107" fmla="*/ 104 h 313"/>
                <a:gd name="T108" fmla="*/ 130 w 317"/>
                <a:gd name="T109" fmla="*/ 90 h 313"/>
                <a:gd name="T110" fmla="*/ 141 w 317"/>
                <a:gd name="T111" fmla="*/ 74 h 313"/>
                <a:gd name="T112" fmla="*/ 159 w 317"/>
                <a:gd name="T113" fmla="*/ 55 h 313"/>
                <a:gd name="T114" fmla="*/ 175 w 317"/>
                <a:gd name="T115" fmla="*/ 45 h 313"/>
                <a:gd name="T116" fmla="*/ 196 w 317"/>
                <a:gd name="T117" fmla="*/ 31 h 313"/>
                <a:gd name="T118" fmla="*/ 194 w 317"/>
                <a:gd name="T119" fmla="*/ 19 h 313"/>
                <a:gd name="T120" fmla="*/ 178 w 317"/>
                <a:gd name="T121" fmla="*/ 13 h 313"/>
                <a:gd name="T122" fmla="*/ 161 w 317"/>
                <a:gd name="T123" fmla="*/ 7 h 313"/>
                <a:gd name="T124" fmla="*/ 144 w 317"/>
                <a:gd name="T125" fmla="*/ 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313">
                  <a:moveTo>
                    <a:pt x="140" y="0"/>
                  </a:moveTo>
                  <a:lnTo>
                    <a:pt x="135" y="4"/>
                  </a:lnTo>
                  <a:lnTo>
                    <a:pt x="130" y="6"/>
                  </a:lnTo>
                  <a:lnTo>
                    <a:pt x="126" y="9"/>
                  </a:lnTo>
                  <a:lnTo>
                    <a:pt x="123" y="13"/>
                  </a:lnTo>
                  <a:lnTo>
                    <a:pt x="119" y="16"/>
                  </a:lnTo>
                  <a:lnTo>
                    <a:pt x="116" y="18"/>
                  </a:lnTo>
                  <a:lnTo>
                    <a:pt x="112" y="23"/>
                  </a:lnTo>
                  <a:lnTo>
                    <a:pt x="109" y="26"/>
                  </a:lnTo>
                  <a:lnTo>
                    <a:pt x="105" y="28"/>
                  </a:lnTo>
                  <a:lnTo>
                    <a:pt x="103" y="32"/>
                  </a:lnTo>
                  <a:lnTo>
                    <a:pt x="98" y="35"/>
                  </a:lnTo>
                  <a:lnTo>
                    <a:pt x="96" y="38"/>
                  </a:lnTo>
                  <a:lnTo>
                    <a:pt x="93" y="43"/>
                  </a:lnTo>
                  <a:lnTo>
                    <a:pt x="90" y="46"/>
                  </a:lnTo>
                  <a:lnTo>
                    <a:pt x="88" y="48"/>
                  </a:lnTo>
                  <a:lnTo>
                    <a:pt x="86" y="54"/>
                  </a:lnTo>
                  <a:lnTo>
                    <a:pt x="84" y="56"/>
                  </a:lnTo>
                  <a:lnTo>
                    <a:pt x="81" y="60"/>
                  </a:lnTo>
                  <a:lnTo>
                    <a:pt x="78" y="63"/>
                  </a:lnTo>
                  <a:lnTo>
                    <a:pt x="77" y="66"/>
                  </a:lnTo>
                  <a:lnTo>
                    <a:pt x="74" y="71"/>
                  </a:lnTo>
                  <a:lnTo>
                    <a:pt x="73" y="73"/>
                  </a:lnTo>
                  <a:lnTo>
                    <a:pt x="72" y="78"/>
                  </a:lnTo>
                  <a:lnTo>
                    <a:pt x="69" y="81"/>
                  </a:lnTo>
                  <a:lnTo>
                    <a:pt x="67" y="85"/>
                  </a:lnTo>
                  <a:lnTo>
                    <a:pt x="66" y="89"/>
                  </a:lnTo>
                  <a:lnTo>
                    <a:pt x="64" y="91"/>
                  </a:lnTo>
                  <a:lnTo>
                    <a:pt x="63" y="97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0" y="107"/>
                  </a:lnTo>
                  <a:lnTo>
                    <a:pt x="59" y="111"/>
                  </a:lnTo>
                  <a:lnTo>
                    <a:pt x="57" y="114"/>
                  </a:lnTo>
                  <a:lnTo>
                    <a:pt x="56" y="118"/>
                  </a:lnTo>
                  <a:lnTo>
                    <a:pt x="55" y="121"/>
                  </a:lnTo>
                  <a:lnTo>
                    <a:pt x="54" y="125"/>
                  </a:lnTo>
                  <a:lnTo>
                    <a:pt x="54" y="127"/>
                  </a:lnTo>
                  <a:lnTo>
                    <a:pt x="54" y="131"/>
                  </a:lnTo>
                  <a:lnTo>
                    <a:pt x="53" y="133"/>
                  </a:lnTo>
                  <a:lnTo>
                    <a:pt x="51" y="138"/>
                  </a:lnTo>
                  <a:lnTo>
                    <a:pt x="50" y="141"/>
                  </a:lnTo>
                  <a:lnTo>
                    <a:pt x="50" y="145"/>
                  </a:lnTo>
                  <a:lnTo>
                    <a:pt x="49" y="147"/>
                  </a:lnTo>
                  <a:lnTo>
                    <a:pt x="49" y="151"/>
                  </a:lnTo>
                  <a:lnTo>
                    <a:pt x="49" y="154"/>
                  </a:lnTo>
                  <a:lnTo>
                    <a:pt x="48" y="157"/>
                  </a:lnTo>
                  <a:lnTo>
                    <a:pt x="48" y="160"/>
                  </a:lnTo>
                  <a:lnTo>
                    <a:pt x="48" y="165"/>
                  </a:lnTo>
                  <a:lnTo>
                    <a:pt x="47" y="167"/>
                  </a:lnTo>
                  <a:lnTo>
                    <a:pt x="47" y="169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5" y="180"/>
                  </a:lnTo>
                  <a:lnTo>
                    <a:pt x="45" y="183"/>
                  </a:lnTo>
                  <a:lnTo>
                    <a:pt x="45" y="186"/>
                  </a:lnTo>
                  <a:lnTo>
                    <a:pt x="45" y="191"/>
                  </a:lnTo>
                  <a:lnTo>
                    <a:pt x="45" y="195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44" y="207"/>
                  </a:lnTo>
                  <a:lnTo>
                    <a:pt x="43" y="212"/>
                  </a:lnTo>
                  <a:lnTo>
                    <a:pt x="41" y="215"/>
                  </a:lnTo>
                  <a:lnTo>
                    <a:pt x="40" y="220"/>
                  </a:lnTo>
                  <a:lnTo>
                    <a:pt x="38" y="223"/>
                  </a:lnTo>
                  <a:lnTo>
                    <a:pt x="37" y="226"/>
                  </a:lnTo>
                  <a:lnTo>
                    <a:pt x="36" y="231"/>
                  </a:lnTo>
                  <a:lnTo>
                    <a:pt x="35" y="234"/>
                  </a:lnTo>
                  <a:lnTo>
                    <a:pt x="31" y="239"/>
                  </a:lnTo>
                  <a:lnTo>
                    <a:pt x="30" y="243"/>
                  </a:lnTo>
                  <a:lnTo>
                    <a:pt x="27" y="247"/>
                  </a:lnTo>
                  <a:lnTo>
                    <a:pt x="26" y="251"/>
                  </a:lnTo>
                  <a:lnTo>
                    <a:pt x="22" y="254"/>
                  </a:lnTo>
                  <a:lnTo>
                    <a:pt x="21" y="258"/>
                  </a:lnTo>
                  <a:lnTo>
                    <a:pt x="19" y="261"/>
                  </a:lnTo>
                  <a:lnTo>
                    <a:pt x="18" y="266"/>
                  </a:lnTo>
                  <a:lnTo>
                    <a:pt x="15" y="269"/>
                  </a:lnTo>
                  <a:lnTo>
                    <a:pt x="12" y="272"/>
                  </a:lnTo>
                  <a:lnTo>
                    <a:pt x="11" y="274"/>
                  </a:lnTo>
                  <a:lnTo>
                    <a:pt x="9" y="279"/>
                  </a:lnTo>
                  <a:lnTo>
                    <a:pt x="8" y="281"/>
                  </a:lnTo>
                  <a:lnTo>
                    <a:pt x="7" y="285"/>
                  </a:lnTo>
                  <a:lnTo>
                    <a:pt x="4" y="287"/>
                  </a:lnTo>
                  <a:lnTo>
                    <a:pt x="3" y="289"/>
                  </a:lnTo>
                  <a:lnTo>
                    <a:pt x="0" y="294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0" y="300"/>
                  </a:lnTo>
                  <a:lnTo>
                    <a:pt x="2" y="300"/>
                  </a:lnTo>
                  <a:lnTo>
                    <a:pt x="7" y="301"/>
                  </a:lnTo>
                  <a:lnTo>
                    <a:pt x="8" y="302"/>
                  </a:lnTo>
                  <a:lnTo>
                    <a:pt x="10" y="304"/>
                  </a:lnTo>
                  <a:lnTo>
                    <a:pt x="12" y="304"/>
                  </a:lnTo>
                  <a:lnTo>
                    <a:pt x="17" y="305"/>
                  </a:lnTo>
                  <a:lnTo>
                    <a:pt x="19" y="306"/>
                  </a:lnTo>
                  <a:lnTo>
                    <a:pt x="22" y="306"/>
                  </a:lnTo>
                  <a:lnTo>
                    <a:pt x="27" y="307"/>
                  </a:lnTo>
                  <a:lnTo>
                    <a:pt x="31" y="307"/>
                  </a:lnTo>
                  <a:lnTo>
                    <a:pt x="36" y="308"/>
                  </a:lnTo>
                  <a:lnTo>
                    <a:pt x="40" y="308"/>
                  </a:lnTo>
                  <a:lnTo>
                    <a:pt x="43" y="308"/>
                  </a:lnTo>
                  <a:lnTo>
                    <a:pt x="45" y="308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3" y="309"/>
                  </a:lnTo>
                  <a:lnTo>
                    <a:pt x="54" y="309"/>
                  </a:lnTo>
                  <a:lnTo>
                    <a:pt x="57" y="309"/>
                  </a:lnTo>
                  <a:lnTo>
                    <a:pt x="60" y="310"/>
                  </a:lnTo>
                  <a:lnTo>
                    <a:pt x="63" y="310"/>
                  </a:lnTo>
                  <a:lnTo>
                    <a:pt x="66" y="310"/>
                  </a:lnTo>
                  <a:lnTo>
                    <a:pt x="68" y="310"/>
                  </a:lnTo>
                  <a:lnTo>
                    <a:pt x="72" y="311"/>
                  </a:lnTo>
                  <a:lnTo>
                    <a:pt x="74" y="311"/>
                  </a:lnTo>
                  <a:lnTo>
                    <a:pt x="76" y="311"/>
                  </a:lnTo>
                  <a:lnTo>
                    <a:pt x="78" y="311"/>
                  </a:lnTo>
                  <a:lnTo>
                    <a:pt x="82" y="311"/>
                  </a:lnTo>
                  <a:lnTo>
                    <a:pt x="85" y="311"/>
                  </a:lnTo>
                  <a:lnTo>
                    <a:pt x="87" y="311"/>
                  </a:lnTo>
                  <a:lnTo>
                    <a:pt x="90" y="311"/>
                  </a:lnTo>
                  <a:lnTo>
                    <a:pt x="93" y="313"/>
                  </a:lnTo>
                  <a:lnTo>
                    <a:pt x="95" y="311"/>
                  </a:lnTo>
                  <a:lnTo>
                    <a:pt x="98" y="311"/>
                  </a:lnTo>
                  <a:lnTo>
                    <a:pt x="102" y="311"/>
                  </a:lnTo>
                  <a:lnTo>
                    <a:pt x="104" y="311"/>
                  </a:lnTo>
                  <a:lnTo>
                    <a:pt x="107" y="311"/>
                  </a:lnTo>
                  <a:lnTo>
                    <a:pt x="110" y="311"/>
                  </a:lnTo>
                  <a:lnTo>
                    <a:pt x="113" y="311"/>
                  </a:lnTo>
                  <a:lnTo>
                    <a:pt x="116" y="311"/>
                  </a:lnTo>
                  <a:lnTo>
                    <a:pt x="119" y="311"/>
                  </a:lnTo>
                  <a:lnTo>
                    <a:pt x="121" y="311"/>
                  </a:lnTo>
                  <a:lnTo>
                    <a:pt x="124" y="310"/>
                  </a:lnTo>
                  <a:lnTo>
                    <a:pt x="126" y="310"/>
                  </a:lnTo>
                  <a:lnTo>
                    <a:pt x="130" y="310"/>
                  </a:lnTo>
                  <a:lnTo>
                    <a:pt x="132" y="310"/>
                  </a:lnTo>
                  <a:lnTo>
                    <a:pt x="135" y="309"/>
                  </a:lnTo>
                  <a:lnTo>
                    <a:pt x="139" y="309"/>
                  </a:lnTo>
                  <a:lnTo>
                    <a:pt x="141" y="308"/>
                  </a:lnTo>
                  <a:lnTo>
                    <a:pt x="143" y="308"/>
                  </a:lnTo>
                  <a:lnTo>
                    <a:pt x="147" y="308"/>
                  </a:lnTo>
                  <a:lnTo>
                    <a:pt x="150" y="308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58" y="307"/>
                  </a:lnTo>
                  <a:lnTo>
                    <a:pt x="161" y="307"/>
                  </a:lnTo>
                  <a:lnTo>
                    <a:pt x="164" y="306"/>
                  </a:lnTo>
                  <a:lnTo>
                    <a:pt x="169" y="305"/>
                  </a:lnTo>
                  <a:lnTo>
                    <a:pt x="171" y="304"/>
                  </a:lnTo>
                  <a:lnTo>
                    <a:pt x="175" y="304"/>
                  </a:lnTo>
                  <a:lnTo>
                    <a:pt x="178" y="302"/>
                  </a:lnTo>
                  <a:lnTo>
                    <a:pt x="182" y="301"/>
                  </a:lnTo>
                  <a:lnTo>
                    <a:pt x="185" y="301"/>
                  </a:lnTo>
                  <a:lnTo>
                    <a:pt x="188" y="300"/>
                  </a:lnTo>
                  <a:lnTo>
                    <a:pt x="191" y="300"/>
                  </a:lnTo>
                  <a:lnTo>
                    <a:pt x="195" y="299"/>
                  </a:lnTo>
                  <a:lnTo>
                    <a:pt x="197" y="298"/>
                  </a:lnTo>
                  <a:lnTo>
                    <a:pt x="201" y="298"/>
                  </a:lnTo>
                  <a:lnTo>
                    <a:pt x="205" y="298"/>
                  </a:lnTo>
                  <a:lnTo>
                    <a:pt x="208" y="297"/>
                  </a:lnTo>
                  <a:lnTo>
                    <a:pt x="211" y="296"/>
                  </a:lnTo>
                  <a:lnTo>
                    <a:pt x="215" y="296"/>
                  </a:lnTo>
                  <a:lnTo>
                    <a:pt x="218" y="294"/>
                  </a:lnTo>
                  <a:lnTo>
                    <a:pt x="223" y="294"/>
                  </a:lnTo>
                  <a:lnTo>
                    <a:pt x="225" y="292"/>
                  </a:lnTo>
                  <a:lnTo>
                    <a:pt x="228" y="291"/>
                  </a:lnTo>
                  <a:lnTo>
                    <a:pt x="232" y="290"/>
                  </a:lnTo>
                  <a:lnTo>
                    <a:pt x="236" y="290"/>
                  </a:lnTo>
                  <a:lnTo>
                    <a:pt x="239" y="289"/>
                  </a:lnTo>
                  <a:lnTo>
                    <a:pt x="242" y="289"/>
                  </a:lnTo>
                  <a:lnTo>
                    <a:pt x="245" y="288"/>
                  </a:lnTo>
                  <a:lnTo>
                    <a:pt x="248" y="287"/>
                  </a:lnTo>
                  <a:lnTo>
                    <a:pt x="251" y="287"/>
                  </a:lnTo>
                  <a:lnTo>
                    <a:pt x="254" y="286"/>
                  </a:lnTo>
                  <a:lnTo>
                    <a:pt x="257" y="285"/>
                  </a:lnTo>
                  <a:lnTo>
                    <a:pt x="260" y="283"/>
                  </a:lnTo>
                  <a:lnTo>
                    <a:pt x="263" y="282"/>
                  </a:lnTo>
                  <a:lnTo>
                    <a:pt x="266" y="282"/>
                  </a:lnTo>
                  <a:lnTo>
                    <a:pt x="269" y="281"/>
                  </a:lnTo>
                  <a:lnTo>
                    <a:pt x="271" y="280"/>
                  </a:lnTo>
                  <a:lnTo>
                    <a:pt x="274" y="280"/>
                  </a:lnTo>
                  <a:lnTo>
                    <a:pt x="277" y="279"/>
                  </a:lnTo>
                  <a:lnTo>
                    <a:pt x="282" y="279"/>
                  </a:lnTo>
                  <a:lnTo>
                    <a:pt x="286" y="277"/>
                  </a:lnTo>
                  <a:lnTo>
                    <a:pt x="290" y="276"/>
                  </a:lnTo>
                  <a:lnTo>
                    <a:pt x="293" y="273"/>
                  </a:lnTo>
                  <a:lnTo>
                    <a:pt x="296" y="273"/>
                  </a:lnTo>
                  <a:lnTo>
                    <a:pt x="301" y="272"/>
                  </a:lnTo>
                  <a:lnTo>
                    <a:pt x="302" y="271"/>
                  </a:lnTo>
                  <a:lnTo>
                    <a:pt x="304" y="270"/>
                  </a:lnTo>
                  <a:lnTo>
                    <a:pt x="305" y="269"/>
                  </a:lnTo>
                  <a:lnTo>
                    <a:pt x="307" y="269"/>
                  </a:lnTo>
                  <a:lnTo>
                    <a:pt x="308" y="267"/>
                  </a:lnTo>
                  <a:lnTo>
                    <a:pt x="309" y="264"/>
                  </a:lnTo>
                  <a:lnTo>
                    <a:pt x="310" y="261"/>
                  </a:lnTo>
                  <a:lnTo>
                    <a:pt x="311" y="258"/>
                  </a:lnTo>
                  <a:lnTo>
                    <a:pt x="312" y="253"/>
                  </a:lnTo>
                  <a:lnTo>
                    <a:pt x="313" y="249"/>
                  </a:lnTo>
                  <a:lnTo>
                    <a:pt x="313" y="244"/>
                  </a:lnTo>
                  <a:lnTo>
                    <a:pt x="314" y="241"/>
                  </a:lnTo>
                  <a:lnTo>
                    <a:pt x="315" y="235"/>
                  </a:lnTo>
                  <a:lnTo>
                    <a:pt x="315" y="232"/>
                  </a:lnTo>
                  <a:lnTo>
                    <a:pt x="315" y="229"/>
                  </a:lnTo>
                  <a:lnTo>
                    <a:pt x="317" y="225"/>
                  </a:lnTo>
                  <a:lnTo>
                    <a:pt x="315" y="222"/>
                  </a:lnTo>
                  <a:lnTo>
                    <a:pt x="315" y="220"/>
                  </a:lnTo>
                  <a:lnTo>
                    <a:pt x="314" y="220"/>
                  </a:lnTo>
                  <a:lnTo>
                    <a:pt x="313" y="220"/>
                  </a:lnTo>
                  <a:lnTo>
                    <a:pt x="311" y="220"/>
                  </a:lnTo>
                  <a:lnTo>
                    <a:pt x="308" y="221"/>
                  </a:lnTo>
                  <a:lnTo>
                    <a:pt x="305" y="221"/>
                  </a:lnTo>
                  <a:lnTo>
                    <a:pt x="302" y="222"/>
                  </a:lnTo>
                  <a:lnTo>
                    <a:pt x="300" y="223"/>
                  </a:lnTo>
                  <a:lnTo>
                    <a:pt x="296" y="223"/>
                  </a:lnTo>
                  <a:lnTo>
                    <a:pt x="293" y="224"/>
                  </a:lnTo>
                  <a:lnTo>
                    <a:pt x="290" y="225"/>
                  </a:lnTo>
                  <a:lnTo>
                    <a:pt x="285" y="226"/>
                  </a:lnTo>
                  <a:lnTo>
                    <a:pt x="282" y="227"/>
                  </a:lnTo>
                  <a:lnTo>
                    <a:pt x="277" y="229"/>
                  </a:lnTo>
                  <a:lnTo>
                    <a:pt x="274" y="231"/>
                  </a:lnTo>
                  <a:lnTo>
                    <a:pt x="270" y="231"/>
                  </a:lnTo>
                  <a:lnTo>
                    <a:pt x="265" y="233"/>
                  </a:lnTo>
                  <a:lnTo>
                    <a:pt x="263" y="233"/>
                  </a:lnTo>
                  <a:lnTo>
                    <a:pt x="260" y="234"/>
                  </a:lnTo>
                  <a:lnTo>
                    <a:pt x="258" y="234"/>
                  </a:lnTo>
                  <a:lnTo>
                    <a:pt x="255" y="234"/>
                  </a:lnTo>
                  <a:lnTo>
                    <a:pt x="251" y="235"/>
                  </a:lnTo>
                  <a:lnTo>
                    <a:pt x="246" y="236"/>
                  </a:lnTo>
                  <a:lnTo>
                    <a:pt x="241" y="238"/>
                  </a:lnTo>
                  <a:lnTo>
                    <a:pt x="236" y="240"/>
                  </a:lnTo>
                  <a:lnTo>
                    <a:pt x="232" y="241"/>
                  </a:lnTo>
                  <a:lnTo>
                    <a:pt x="227" y="242"/>
                  </a:lnTo>
                  <a:lnTo>
                    <a:pt x="224" y="243"/>
                  </a:lnTo>
                  <a:lnTo>
                    <a:pt x="218" y="244"/>
                  </a:lnTo>
                  <a:lnTo>
                    <a:pt x="215" y="244"/>
                  </a:lnTo>
                  <a:lnTo>
                    <a:pt x="210" y="245"/>
                  </a:lnTo>
                  <a:lnTo>
                    <a:pt x="206" y="245"/>
                  </a:lnTo>
                  <a:lnTo>
                    <a:pt x="204" y="247"/>
                  </a:lnTo>
                  <a:lnTo>
                    <a:pt x="199" y="248"/>
                  </a:lnTo>
                  <a:lnTo>
                    <a:pt x="197" y="248"/>
                  </a:lnTo>
                  <a:lnTo>
                    <a:pt x="192" y="248"/>
                  </a:lnTo>
                  <a:lnTo>
                    <a:pt x="189" y="248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77" y="249"/>
                  </a:lnTo>
                  <a:lnTo>
                    <a:pt x="172" y="250"/>
                  </a:lnTo>
                  <a:lnTo>
                    <a:pt x="168" y="250"/>
                  </a:lnTo>
                  <a:lnTo>
                    <a:pt x="162" y="251"/>
                  </a:lnTo>
                  <a:lnTo>
                    <a:pt x="161" y="251"/>
                  </a:lnTo>
                  <a:lnTo>
                    <a:pt x="158" y="252"/>
                  </a:lnTo>
                  <a:lnTo>
                    <a:pt x="156" y="252"/>
                  </a:lnTo>
                  <a:lnTo>
                    <a:pt x="152" y="252"/>
                  </a:lnTo>
                  <a:lnTo>
                    <a:pt x="150" y="252"/>
                  </a:lnTo>
                  <a:lnTo>
                    <a:pt x="148" y="253"/>
                  </a:lnTo>
                  <a:lnTo>
                    <a:pt x="144" y="253"/>
                  </a:lnTo>
                  <a:lnTo>
                    <a:pt x="143" y="253"/>
                  </a:lnTo>
                  <a:lnTo>
                    <a:pt x="140" y="253"/>
                  </a:lnTo>
                  <a:lnTo>
                    <a:pt x="138" y="254"/>
                  </a:lnTo>
                  <a:lnTo>
                    <a:pt x="134" y="254"/>
                  </a:lnTo>
                  <a:lnTo>
                    <a:pt x="132" y="255"/>
                  </a:lnTo>
                  <a:lnTo>
                    <a:pt x="128" y="255"/>
                  </a:lnTo>
                  <a:lnTo>
                    <a:pt x="123" y="255"/>
                  </a:lnTo>
                  <a:lnTo>
                    <a:pt x="120" y="255"/>
                  </a:lnTo>
                  <a:lnTo>
                    <a:pt x="117" y="255"/>
                  </a:lnTo>
                  <a:lnTo>
                    <a:pt x="116" y="257"/>
                  </a:lnTo>
                  <a:lnTo>
                    <a:pt x="114" y="257"/>
                  </a:lnTo>
                  <a:lnTo>
                    <a:pt x="109" y="257"/>
                  </a:lnTo>
                  <a:lnTo>
                    <a:pt x="104" y="258"/>
                  </a:lnTo>
                  <a:lnTo>
                    <a:pt x="100" y="259"/>
                  </a:lnTo>
                  <a:lnTo>
                    <a:pt x="95" y="259"/>
                  </a:lnTo>
                  <a:lnTo>
                    <a:pt x="92" y="260"/>
                  </a:lnTo>
                  <a:lnTo>
                    <a:pt x="90" y="260"/>
                  </a:lnTo>
                  <a:lnTo>
                    <a:pt x="85" y="260"/>
                  </a:lnTo>
                  <a:lnTo>
                    <a:pt x="83" y="260"/>
                  </a:lnTo>
                  <a:lnTo>
                    <a:pt x="81" y="260"/>
                  </a:lnTo>
                  <a:lnTo>
                    <a:pt x="78" y="261"/>
                  </a:lnTo>
                  <a:lnTo>
                    <a:pt x="76" y="261"/>
                  </a:lnTo>
                  <a:lnTo>
                    <a:pt x="75" y="262"/>
                  </a:lnTo>
                  <a:lnTo>
                    <a:pt x="75" y="261"/>
                  </a:lnTo>
                  <a:lnTo>
                    <a:pt x="76" y="260"/>
                  </a:lnTo>
                  <a:lnTo>
                    <a:pt x="77" y="258"/>
                  </a:lnTo>
                  <a:lnTo>
                    <a:pt x="78" y="255"/>
                  </a:lnTo>
                  <a:lnTo>
                    <a:pt x="79" y="251"/>
                  </a:lnTo>
                  <a:lnTo>
                    <a:pt x="82" y="247"/>
                  </a:lnTo>
                  <a:lnTo>
                    <a:pt x="83" y="244"/>
                  </a:lnTo>
                  <a:lnTo>
                    <a:pt x="84" y="241"/>
                  </a:lnTo>
                  <a:lnTo>
                    <a:pt x="85" y="238"/>
                  </a:lnTo>
                  <a:lnTo>
                    <a:pt x="86" y="235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90" y="226"/>
                  </a:lnTo>
                  <a:lnTo>
                    <a:pt x="90" y="223"/>
                  </a:lnTo>
                  <a:lnTo>
                    <a:pt x="91" y="220"/>
                  </a:lnTo>
                  <a:lnTo>
                    <a:pt x="92" y="216"/>
                  </a:lnTo>
                  <a:lnTo>
                    <a:pt x="94" y="212"/>
                  </a:lnTo>
                  <a:lnTo>
                    <a:pt x="95" y="208"/>
                  </a:lnTo>
                  <a:lnTo>
                    <a:pt x="95" y="205"/>
                  </a:lnTo>
                  <a:lnTo>
                    <a:pt x="96" y="200"/>
                  </a:lnTo>
                  <a:lnTo>
                    <a:pt x="97" y="196"/>
                  </a:lnTo>
                  <a:lnTo>
                    <a:pt x="98" y="193"/>
                  </a:lnTo>
                  <a:lnTo>
                    <a:pt x="100" y="188"/>
                  </a:lnTo>
                  <a:lnTo>
                    <a:pt x="101" y="184"/>
                  </a:lnTo>
                  <a:lnTo>
                    <a:pt x="102" y="180"/>
                  </a:lnTo>
                  <a:lnTo>
                    <a:pt x="103" y="176"/>
                  </a:lnTo>
                  <a:lnTo>
                    <a:pt x="103" y="172"/>
                  </a:lnTo>
                  <a:lnTo>
                    <a:pt x="103" y="167"/>
                  </a:lnTo>
                  <a:lnTo>
                    <a:pt x="104" y="163"/>
                  </a:lnTo>
                  <a:lnTo>
                    <a:pt x="105" y="159"/>
                  </a:lnTo>
                  <a:lnTo>
                    <a:pt x="105" y="155"/>
                  </a:lnTo>
                  <a:lnTo>
                    <a:pt x="106" y="151"/>
                  </a:lnTo>
                  <a:lnTo>
                    <a:pt x="107" y="147"/>
                  </a:lnTo>
                  <a:lnTo>
                    <a:pt x="109" y="145"/>
                  </a:lnTo>
                  <a:lnTo>
                    <a:pt x="109" y="140"/>
                  </a:lnTo>
                  <a:lnTo>
                    <a:pt x="109" y="137"/>
                  </a:lnTo>
                  <a:lnTo>
                    <a:pt x="110" y="133"/>
                  </a:lnTo>
                  <a:lnTo>
                    <a:pt x="111" y="131"/>
                  </a:lnTo>
                  <a:lnTo>
                    <a:pt x="112" y="127"/>
                  </a:lnTo>
                  <a:lnTo>
                    <a:pt x="113" y="125"/>
                  </a:lnTo>
                  <a:lnTo>
                    <a:pt x="115" y="122"/>
                  </a:lnTo>
                  <a:lnTo>
                    <a:pt x="116" y="119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19" y="111"/>
                  </a:lnTo>
                  <a:lnTo>
                    <a:pt x="120" y="108"/>
                  </a:lnTo>
                  <a:lnTo>
                    <a:pt x="121" y="104"/>
                  </a:lnTo>
                  <a:lnTo>
                    <a:pt x="123" y="101"/>
                  </a:lnTo>
                  <a:lnTo>
                    <a:pt x="124" y="99"/>
                  </a:lnTo>
                  <a:lnTo>
                    <a:pt x="126" y="98"/>
                  </a:lnTo>
                  <a:lnTo>
                    <a:pt x="126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2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8" y="80"/>
                  </a:lnTo>
                  <a:lnTo>
                    <a:pt x="140" y="78"/>
                  </a:lnTo>
                  <a:lnTo>
                    <a:pt x="141" y="74"/>
                  </a:lnTo>
                  <a:lnTo>
                    <a:pt x="143" y="72"/>
                  </a:lnTo>
                  <a:lnTo>
                    <a:pt x="144" y="70"/>
                  </a:lnTo>
                  <a:lnTo>
                    <a:pt x="148" y="67"/>
                  </a:lnTo>
                  <a:lnTo>
                    <a:pt x="151" y="62"/>
                  </a:lnTo>
                  <a:lnTo>
                    <a:pt x="157" y="58"/>
                  </a:lnTo>
                  <a:lnTo>
                    <a:pt x="159" y="55"/>
                  </a:lnTo>
                  <a:lnTo>
                    <a:pt x="161" y="54"/>
                  </a:lnTo>
                  <a:lnTo>
                    <a:pt x="163" y="52"/>
                  </a:lnTo>
                  <a:lnTo>
                    <a:pt x="167" y="51"/>
                  </a:lnTo>
                  <a:lnTo>
                    <a:pt x="170" y="47"/>
                  </a:lnTo>
                  <a:lnTo>
                    <a:pt x="171" y="46"/>
                  </a:lnTo>
                  <a:lnTo>
                    <a:pt x="175" y="45"/>
                  </a:lnTo>
                  <a:lnTo>
                    <a:pt x="177" y="45"/>
                  </a:lnTo>
                  <a:lnTo>
                    <a:pt x="181" y="41"/>
                  </a:lnTo>
                  <a:lnTo>
                    <a:pt x="185" y="37"/>
                  </a:lnTo>
                  <a:lnTo>
                    <a:pt x="189" y="34"/>
                  </a:lnTo>
                  <a:lnTo>
                    <a:pt x="192" y="33"/>
                  </a:lnTo>
                  <a:lnTo>
                    <a:pt x="196" y="31"/>
                  </a:lnTo>
                  <a:lnTo>
                    <a:pt x="197" y="28"/>
                  </a:lnTo>
                  <a:lnTo>
                    <a:pt x="199" y="26"/>
                  </a:lnTo>
                  <a:lnTo>
                    <a:pt x="200" y="26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19"/>
                  </a:lnTo>
                  <a:lnTo>
                    <a:pt x="190" y="18"/>
                  </a:lnTo>
                  <a:lnTo>
                    <a:pt x="187" y="17"/>
                  </a:lnTo>
                  <a:lnTo>
                    <a:pt x="185" y="16"/>
                  </a:lnTo>
                  <a:lnTo>
                    <a:pt x="182" y="15"/>
                  </a:lnTo>
                  <a:lnTo>
                    <a:pt x="181" y="14"/>
                  </a:lnTo>
                  <a:lnTo>
                    <a:pt x="178" y="13"/>
                  </a:lnTo>
                  <a:lnTo>
                    <a:pt x="175" y="13"/>
                  </a:lnTo>
                  <a:lnTo>
                    <a:pt x="172" y="11"/>
                  </a:lnTo>
                  <a:lnTo>
                    <a:pt x="170" y="10"/>
                  </a:lnTo>
                  <a:lnTo>
                    <a:pt x="167" y="9"/>
                  </a:lnTo>
                  <a:lnTo>
                    <a:pt x="163" y="8"/>
                  </a:lnTo>
                  <a:lnTo>
                    <a:pt x="161" y="7"/>
                  </a:lnTo>
                  <a:lnTo>
                    <a:pt x="159" y="6"/>
                  </a:lnTo>
                  <a:lnTo>
                    <a:pt x="157" y="5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4" y="3"/>
                  </a:lnTo>
                  <a:lnTo>
                    <a:pt x="142" y="1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87" y="1791"/>
              <a:ext cx="372" cy="345"/>
            </a:xfrm>
            <a:custGeom>
              <a:avLst/>
              <a:gdLst>
                <a:gd name="T0" fmla="*/ 0 w 372"/>
                <a:gd name="T1" fmla="*/ 72 h 345"/>
                <a:gd name="T2" fmla="*/ 3 w 372"/>
                <a:gd name="T3" fmla="*/ 94 h 345"/>
                <a:gd name="T4" fmla="*/ 7 w 372"/>
                <a:gd name="T5" fmla="*/ 118 h 345"/>
                <a:gd name="T6" fmla="*/ 15 w 372"/>
                <a:gd name="T7" fmla="*/ 140 h 345"/>
                <a:gd name="T8" fmla="*/ 26 w 372"/>
                <a:gd name="T9" fmla="*/ 164 h 345"/>
                <a:gd name="T10" fmla="*/ 37 w 372"/>
                <a:gd name="T11" fmla="*/ 185 h 345"/>
                <a:gd name="T12" fmla="*/ 52 w 372"/>
                <a:gd name="T13" fmla="*/ 207 h 345"/>
                <a:gd name="T14" fmla="*/ 68 w 372"/>
                <a:gd name="T15" fmla="*/ 226 h 345"/>
                <a:gd name="T16" fmla="*/ 84 w 372"/>
                <a:gd name="T17" fmla="*/ 243 h 345"/>
                <a:gd name="T18" fmla="*/ 102 w 372"/>
                <a:gd name="T19" fmla="*/ 258 h 345"/>
                <a:gd name="T20" fmla="*/ 122 w 372"/>
                <a:gd name="T21" fmla="*/ 273 h 345"/>
                <a:gd name="T22" fmla="*/ 141 w 372"/>
                <a:gd name="T23" fmla="*/ 289 h 345"/>
                <a:gd name="T24" fmla="*/ 159 w 372"/>
                <a:gd name="T25" fmla="*/ 302 h 345"/>
                <a:gd name="T26" fmla="*/ 181 w 372"/>
                <a:gd name="T27" fmla="*/ 317 h 345"/>
                <a:gd name="T28" fmla="*/ 208 w 372"/>
                <a:gd name="T29" fmla="*/ 335 h 345"/>
                <a:gd name="T30" fmla="*/ 223 w 372"/>
                <a:gd name="T31" fmla="*/ 344 h 345"/>
                <a:gd name="T32" fmla="*/ 241 w 372"/>
                <a:gd name="T33" fmla="*/ 323 h 345"/>
                <a:gd name="T34" fmla="*/ 262 w 372"/>
                <a:gd name="T35" fmla="*/ 294 h 345"/>
                <a:gd name="T36" fmla="*/ 280 w 372"/>
                <a:gd name="T37" fmla="*/ 270 h 345"/>
                <a:gd name="T38" fmla="*/ 292 w 372"/>
                <a:gd name="T39" fmla="*/ 252 h 345"/>
                <a:gd name="T40" fmla="*/ 306 w 372"/>
                <a:gd name="T41" fmla="*/ 234 h 345"/>
                <a:gd name="T42" fmla="*/ 317 w 372"/>
                <a:gd name="T43" fmla="*/ 213 h 345"/>
                <a:gd name="T44" fmla="*/ 329 w 372"/>
                <a:gd name="T45" fmla="*/ 191 h 345"/>
                <a:gd name="T46" fmla="*/ 338 w 372"/>
                <a:gd name="T47" fmla="*/ 164 h 345"/>
                <a:gd name="T48" fmla="*/ 347 w 372"/>
                <a:gd name="T49" fmla="*/ 136 h 345"/>
                <a:gd name="T50" fmla="*/ 355 w 372"/>
                <a:gd name="T51" fmla="*/ 109 h 345"/>
                <a:gd name="T52" fmla="*/ 361 w 372"/>
                <a:gd name="T53" fmla="*/ 84 h 345"/>
                <a:gd name="T54" fmla="*/ 366 w 372"/>
                <a:gd name="T55" fmla="*/ 64 h 345"/>
                <a:gd name="T56" fmla="*/ 370 w 372"/>
                <a:gd name="T57" fmla="*/ 45 h 345"/>
                <a:gd name="T58" fmla="*/ 319 w 372"/>
                <a:gd name="T59" fmla="*/ 1 h 345"/>
                <a:gd name="T60" fmla="*/ 316 w 372"/>
                <a:gd name="T61" fmla="*/ 24 h 345"/>
                <a:gd name="T62" fmla="*/ 313 w 372"/>
                <a:gd name="T63" fmla="*/ 45 h 345"/>
                <a:gd name="T64" fmla="*/ 307 w 372"/>
                <a:gd name="T65" fmla="*/ 72 h 345"/>
                <a:gd name="T66" fmla="*/ 301 w 372"/>
                <a:gd name="T67" fmla="*/ 102 h 345"/>
                <a:gd name="T68" fmla="*/ 293 w 372"/>
                <a:gd name="T69" fmla="*/ 132 h 345"/>
                <a:gd name="T70" fmla="*/ 286 w 372"/>
                <a:gd name="T71" fmla="*/ 160 h 345"/>
                <a:gd name="T72" fmla="*/ 277 w 372"/>
                <a:gd name="T73" fmla="*/ 185 h 345"/>
                <a:gd name="T74" fmla="*/ 267 w 372"/>
                <a:gd name="T75" fmla="*/ 204 h 345"/>
                <a:gd name="T76" fmla="*/ 248 w 372"/>
                <a:gd name="T77" fmla="*/ 231 h 345"/>
                <a:gd name="T78" fmla="*/ 232 w 372"/>
                <a:gd name="T79" fmla="*/ 253 h 345"/>
                <a:gd name="T80" fmla="*/ 215 w 372"/>
                <a:gd name="T81" fmla="*/ 278 h 345"/>
                <a:gd name="T82" fmla="*/ 204 w 372"/>
                <a:gd name="T83" fmla="*/ 277 h 345"/>
                <a:gd name="T84" fmla="*/ 185 w 372"/>
                <a:gd name="T85" fmla="*/ 267 h 345"/>
                <a:gd name="T86" fmla="*/ 159 w 372"/>
                <a:gd name="T87" fmla="*/ 252 h 345"/>
                <a:gd name="T88" fmla="*/ 135 w 372"/>
                <a:gd name="T89" fmla="*/ 232 h 345"/>
                <a:gd name="T90" fmla="*/ 113 w 372"/>
                <a:gd name="T91" fmla="*/ 210 h 345"/>
                <a:gd name="T92" fmla="*/ 100 w 372"/>
                <a:gd name="T93" fmla="*/ 188 h 345"/>
                <a:gd name="T94" fmla="*/ 88 w 372"/>
                <a:gd name="T95" fmla="*/ 164 h 345"/>
                <a:gd name="T96" fmla="*/ 74 w 372"/>
                <a:gd name="T97" fmla="*/ 137 h 345"/>
                <a:gd name="T98" fmla="*/ 63 w 372"/>
                <a:gd name="T99" fmla="*/ 110 h 345"/>
                <a:gd name="T100" fmla="*/ 53 w 372"/>
                <a:gd name="T101" fmla="*/ 84 h 345"/>
                <a:gd name="T102" fmla="*/ 45 w 372"/>
                <a:gd name="T103" fmla="*/ 63 h 345"/>
                <a:gd name="T104" fmla="*/ 36 w 372"/>
                <a:gd name="T105" fmla="*/ 42 h 345"/>
                <a:gd name="T106" fmla="*/ 21 w 372"/>
                <a:gd name="T107" fmla="*/ 39 h 345"/>
                <a:gd name="T108" fmla="*/ 3 w 372"/>
                <a:gd name="T109" fmla="*/ 5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2" h="345">
                  <a:moveTo>
                    <a:pt x="2" y="54"/>
                  </a:move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6" y="111"/>
                  </a:lnTo>
                  <a:lnTo>
                    <a:pt x="7" y="113"/>
                  </a:lnTo>
                  <a:lnTo>
                    <a:pt x="7" y="118"/>
                  </a:lnTo>
                  <a:lnTo>
                    <a:pt x="8" y="120"/>
                  </a:lnTo>
                  <a:lnTo>
                    <a:pt x="9" y="125"/>
                  </a:lnTo>
                  <a:lnTo>
                    <a:pt x="10" y="127"/>
                  </a:lnTo>
                  <a:lnTo>
                    <a:pt x="12" y="131"/>
                  </a:lnTo>
                  <a:lnTo>
                    <a:pt x="13" y="133"/>
                  </a:lnTo>
                  <a:lnTo>
                    <a:pt x="14" y="137"/>
                  </a:lnTo>
                  <a:lnTo>
                    <a:pt x="15" y="140"/>
                  </a:lnTo>
                  <a:lnTo>
                    <a:pt x="16" y="144"/>
                  </a:lnTo>
                  <a:lnTo>
                    <a:pt x="18" y="147"/>
                  </a:lnTo>
                  <a:lnTo>
                    <a:pt x="19" y="150"/>
                  </a:lnTo>
                  <a:lnTo>
                    <a:pt x="21" y="154"/>
                  </a:lnTo>
                  <a:lnTo>
                    <a:pt x="23" y="157"/>
                  </a:lnTo>
                  <a:lnTo>
                    <a:pt x="24" y="160"/>
                  </a:lnTo>
                  <a:lnTo>
                    <a:pt x="26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1" y="172"/>
                  </a:lnTo>
                  <a:lnTo>
                    <a:pt x="33" y="176"/>
                  </a:lnTo>
                  <a:lnTo>
                    <a:pt x="34" y="178"/>
                  </a:lnTo>
                  <a:lnTo>
                    <a:pt x="35" y="183"/>
                  </a:lnTo>
                  <a:lnTo>
                    <a:pt x="37" y="185"/>
                  </a:lnTo>
                  <a:lnTo>
                    <a:pt x="38" y="188"/>
                  </a:lnTo>
                  <a:lnTo>
                    <a:pt x="41" y="192"/>
                  </a:lnTo>
                  <a:lnTo>
                    <a:pt x="44" y="195"/>
                  </a:lnTo>
                  <a:lnTo>
                    <a:pt x="45" y="198"/>
                  </a:lnTo>
                  <a:lnTo>
                    <a:pt x="47" y="201"/>
                  </a:lnTo>
                  <a:lnTo>
                    <a:pt x="49" y="203"/>
                  </a:lnTo>
                  <a:lnTo>
                    <a:pt x="52" y="207"/>
                  </a:lnTo>
                  <a:lnTo>
                    <a:pt x="53" y="210"/>
                  </a:lnTo>
                  <a:lnTo>
                    <a:pt x="56" y="212"/>
                  </a:lnTo>
                  <a:lnTo>
                    <a:pt x="57" y="214"/>
                  </a:lnTo>
                  <a:lnTo>
                    <a:pt x="60" y="217"/>
                  </a:lnTo>
                  <a:lnTo>
                    <a:pt x="62" y="221"/>
                  </a:lnTo>
                  <a:lnTo>
                    <a:pt x="64" y="223"/>
                  </a:lnTo>
                  <a:lnTo>
                    <a:pt x="68" y="226"/>
                  </a:lnTo>
                  <a:lnTo>
                    <a:pt x="70" y="229"/>
                  </a:lnTo>
                  <a:lnTo>
                    <a:pt x="72" y="231"/>
                  </a:lnTo>
                  <a:lnTo>
                    <a:pt x="74" y="234"/>
                  </a:lnTo>
                  <a:lnTo>
                    <a:pt x="76" y="235"/>
                  </a:lnTo>
                  <a:lnTo>
                    <a:pt x="80" y="239"/>
                  </a:lnTo>
                  <a:lnTo>
                    <a:pt x="81" y="241"/>
                  </a:lnTo>
                  <a:lnTo>
                    <a:pt x="84" y="243"/>
                  </a:lnTo>
                  <a:lnTo>
                    <a:pt x="88" y="245"/>
                  </a:lnTo>
                  <a:lnTo>
                    <a:pt x="90" y="248"/>
                  </a:lnTo>
                  <a:lnTo>
                    <a:pt x="92" y="250"/>
                  </a:lnTo>
                  <a:lnTo>
                    <a:pt x="94" y="252"/>
                  </a:lnTo>
                  <a:lnTo>
                    <a:pt x="97" y="254"/>
                  </a:lnTo>
                  <a:lnTo>
                    <a:pt x="100" y="257"/>
                  </a:lnTo>
                  <a:lnTo>
                    <a:pt x="102" y="258"/>
                  </a:lnTo>
                  <a:lnTo>
                    <a:pt x="104" y="261"/>
                  </a:lnTo>
                  <a:lnTo>
                    <a:pt x="108" y="263"/>
                  </a:lnTo>
                  <a:lnTo>
                    <a:pt x="111" y="266"/>
                  </a:lnTo>
                  <a:lnTo>
                    <a:pt x="113" y="267"/>
                  </a:lnTo>
                  <a:lnTo>
                    <a:pt x="115" y="269"/>
                  </a:lnTo>
                  <a:lnTo>
                    <a:pt x="118" y="271"/>
                  </a:lnTo>
                  <a:lnTo>
                    <a:pt x="122" y="273"/>
                  </a:lnTo>
                  <a:lnTo>
                    <a:pt x="123" y="276"/>
                  </a:lnTo>
                  <a:lnTo>
                    <a:pt x="127" y="278"/>
                  </a:lnTo>
                  <a:lnTo>
                    <a:pt x="129" y="280"/>
                  </a:lnTo>
                  <a:lnTo>
                    <a:pt x="132" y="282"/>
                  </a:lnTo>
                  <a:lnTo>
                    <a:pt x="135" y="285"/>
                  </a:lnTo>
                  <a:lnTo>
                    <a:pt x="138" y="287"/>
                  </a:lnTo>
                  <a:lnTo>
                    <a:pt x="141" y="289"/>
                  </a:lnTo>
                  <a:lnTo>
                    <a:pt x="144" y="290"/>
                  </a:lnTo>
                  <a:lnTo>
                    <a:pt x="146" y="292"/>
                  </a:lnTo>
                  <a:lnTo>
                    <a:pt x="149" y="295"/>
                  </a:lnTo>
                  <a:lnTo>
                    <a:pt x="151" y="297"/>
                  </a:lnTo>
                  <a:lnTo>
                    <a:pt x="155" y="299"/>
                  </a:lnTo>
                  <a:lnTo>
                    <a:pt x="157" y="300"/>
                  </a:lnTo>
                  <a:lnTo>
                    <a:pt x="159" y="302"/>
                  </a:lnTo>
                  <a:lnTo>
                    <a:pt x="163" y="305"/>
                  </a:lnTo>
                  <a:lnTo>
                    <a:pt x="166" y="306"/>
                  </a:lnTo>
                  <a:lnTo>
                    <a:pt x="167" y="308"/>
                  </a:lnTo>
                  <a:lnTo>
                    <a:pt x="169" y="310"/>
                  </a:lnTo>
                  <a:lnTo>
                    <a:pt x="173" y="311"/>
                  </a:lnTo>
                  <a:lnTo>
                    <a:pt x="176" y="314"/>
                  </a:lnTo>
                  <a:lnTo>
                    <a:pt x="181" y="317"/>
                  </a:lnTo>
                  <a:lnTo>
                    <a:pt x="184" y="320"/>
                  </a:lnTo>
                  <a:lnTo>
                    <a:pt x="189" y="324"/>
                  </a:lnTo>
                  <a:lnTo>
                    <a:pt x="194" y="326"/>
                  </a:lnTo>
                  <a:lnTo>
                    <a:pt x="197" y="328"/>
                  </a:lnTo>
                  <a:lnTo>
                    <a:pt x="202" y="332"/>
                  </a:lnTo>
                  <a:lnTo>
                    <a:pt x="205" y="334"/>
                  </a:lnTo>
                  <a:lnTo>
                    <a:pt x="208" y="335"/>
                  </a:lnTo>
                  <a:lnTo>
                    <a:pt x="211" y="337"/>
                  </a:lnTo>
                  <a:lnTo>
                    <a:pt x="213" y="339"/>
                  </a:lnTo>
                  <a:lnTo>
                    <a:pt x="216" y="342"/>
                  </a:lnTo>
                  <a:lnTo>
                    <a:pt x="219" y="343"/>
                  </a:lnTo>
                  <a:lnTo>
                    <a:pt x="221" y="344"/>
                  </a:lnTo>
                  <a:lnTo>
                    <a:pt x="223" y="345"/>
                  </a:lnTo>
                  <a:lnTo>
                    <a:pt x="223" y="344"/>
                  </a:lnTo>
                  <a:lnTo>
                    <a:pt x="224" y="343"/>
                  </a:lnTo>
                  <a:lnTo>
                    <a:pt x="227" y="338"/>
                  </a:lnTo>
                  <a:lnTo>
                    <a:pt x="232" y="335"/>
                  </a:lnTo>
                  <a:lnTo>
                    <a:pt x="233" y="332"/>
                  </a:lnTo>
                  <a:lnTo>
                    <a:pt x="235" y="329"/>
                  </a:lnTo>
                  <a:lnTo>
                    <a:pt x="238" y="326"/>
                  </a:lnTo>
                  <a:lnTo>
                    <a:pt x="241" y="323"/>
                  </a:lnTo>
                  <a:lnTo>
                    <a:pt x="243" y="319"/>
                  </a:lnTo>
                  <a:lnTo>
                    <a:pt x="247" y="316"/>
                  </a:lnTo>
                  <a:lnTo>
                    <a:pt x="249" y="311"/>
                  </a:lnTo>
                  <a:lnTo>
                    <a:pt x="253" y="308"/>
                  </a:lnTo>
                  <a:lnTo>
                    <a:pt x="255" y="304"/>
                  </a:lnTo>
                  <a:lnTo>
                    <a:pt x="259" y="299"/>
                  </a:lnTo>
                  <a:lnTo>
                    <a:pt x="262" y="294"/>
                  </a:lnTo>
                  <a:lnTo>
                    <a:pt x="266" y="289"/>
                  </a:lnTo>
                  <a:lnTo>
                    <a:pt x="267" y="287"/>
                  </a:lnTo>
                  <a:lnTo>
                    <a:pt x="269" y="285"/>
                  </a:lnTo>
                  <a:lnTo>
                    <a:pt x="271" y="281"/>
                  </a:lnTo>
                  <a:lnTo>
                    <a:pt x="273" y="280"/>
                  </a:lnTo>
                  <a:lnTo>
                    <a:pt x="277" y="274"/>
                  </a:lnTo>
                  <a:lnTo>
                    <a:pt x="280" y="270"/>
                  </a:lnTo>
                  <a:lnTo>
                    <a:pt x="281" y="268"/>
                  </a:lnTo>
                  <a:lnTo>
                    <a:pt x="285" y="266"/>
                  </a:lnTo>
                  <a:lnTo>
                    <a:pt x="285" y="262"/>
                  </a:lnTo>
                  <a:lnTo>
                    <a:pt x="288" y="260"/>
                  </a:lnTo>
                  <a:lnTo>
                    <a:pt x="290" y="258"/>
                  </a:lnTo>
                  <a:lnTo>
                    <a:pt x="290" y="254"/>
                  </a:lnTo>
                  <a:lnTo>
                    <a:pt x="292" y="252"/>
                  </a:lnTo>
                  <a:lnTo>
                    <a:pt x="296" y="250"/>
                  </a:lnTo>
                  <a:lnTo>
                    <a:pt x="297" y="247"/>
                  </a:lnTo>
                  <a:lnTo>
                    <a:pt x="299" y="244"/>
                  </a:lnTo>
                  <a:lnTo>
                    <a:pt x="300" y="241"/>
                  </a:lnTo>
                  <a:lnTo>
                    <a:pt x="302" y="239"/>
                  </a:lnTo>
                  <a:lnTo>
                    <a:pt x="304" y="236"/>
                  </a:lnTo>
                  <a:lnTo>
                    <a:pt x="306" y="234"/>
                  </a:lnTo>
                  <a:lnTo>
                    <a:pt x="308" y="231"/>
                  </a:lnTo>
                  <a:lnTo>
                    <a:pt x="309" y="229"/>
                  </a:lnTo>
                  <a:lnTo>
                    <a:pt x="311" y="226"/>
                  </a:lnTo>
                  <a:lnTo>
                    <a:pt x="314" y="223"/>
                  </a:lnTo>
                  <a:lnTo>
                    <a:pt x="315" y="220"/>
                  </a:lnTo>
                  <a:lnTo>
                    <a:pt x="316" y="217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20" y="208"/>
                  </a:lnTo>
                  <a:lnTo>
                    <a:pt x="323" y="204"/>
                  </a:lnTo>
                  <a:lnTo>
                    <a:pt x="324" y="201"/>
                  </a:lnTo>
                  <a:lnTo>
                    <a:pt x="326" y="198"/>
                  </a:lnTo>
                  <a:lnTo>
                    <a:pt x="327" y="194"/>
                  </a:lnTo>
                  <a:lnTo>
                    <a:pt x="329" y="191"/>
                  </a:lnTo>
                  <a:lnTo>
                    <a:pt x="329" y="186"/>
                  </a:lnTo>
                  <a:lnTo>
                    <a:pt x="332" y="183"/>
                  </a:lnTo>
                  <a:lnTo>
                    <a:pt x="333" y="179"/>
                  </a:lnTo>
                  <a:lnTo>
                    <a:pt x="335" y="176"/>
                  </a:lnTo>
                  <a:lnTo>
                    <a:pt x="335" y="172"/>
                  </a:lnTo>
                  <a:lnTo>
                    <a:pt x="337" y="167"/>
                  </a:lnTo>
                  <a:lnTo>
                    <a:pt x="338" y="164"/>
                  </a:lnTo>
                  <a:lnTo>
                    <a:pt x="339" y="160"/>
                  </a:lnTo>
                  <a:lnTo>
                    <a:pt x="340" y="157"/>
                  </a:lnTo>
                  <a:lnTo>
                    <a:pt x="343" y="153"/>
                  </a:lnTo>
                  <a:lnTo>
                    <a:pt x="343" y="147"/>
                  </a:lnTo>
                  <a:lnTo>
                    <a:pt x="344" y="144"/>
                  </a:lnTo>
                  <a:lnTo>
                    <a:pt x="345" y="140"/>
                  </a:lnTo>
                  <a:lnTo>
                    <a:pt x="347" y="136"/>
                  </a:lnTo>
                  <a:lnTo>
                    <a:pt x="348" y="132"/>
                  </a:lnTo>
                  <a:lnTo>
                    <a:pt x="351" y="128"/>
                  </a:lnTo>
                  <a:lnTo>
                    <a:pt x="351" y="125"/>
                  </a:lnTo>
                  <a:lnTo>
                    <a:pt x="352" y="120"/>
                  </a:lnTo>
                  <a:lnTo>
                    <a:pt x="353" y="118"/>
                  </a:lnTo>
                  <a:lnTo>
                    <a:pt x="354" y="113"/>
                  </a:lnTo>
                  <a:lnTo>
                    <a:pt x="355" y="109"/>
                  </a:lnTo>
                  <a:lnTo>
                    <a:pt x="356" y="104"/>
                  </a:lnTo>
                  <a:lnTo>
                    <a:pt x="356" y="101"/>
                  </a:lnTo>
                  <a:lnTo>
                    <a:pt x="357" y="98"/>
                  </a:lnTo>
                  <a:lnTo>
                    <a:pt x="358" y="94"/>
                  </a:lnTo>
                  <a:lnTo>
                    <a:pt x="359" y="91"/>
                  </a:lnTo>
                  <a:lnTo>
                    <a:pt x="361" y="89"/>
                  </a:lnTo>
                  <a:lnTo>
                    <a:pt x="361" y="84"/>
                  </a:lnTo>
                  <a:lnTo>
                    <a:pt x="362" y="82"/>
                  </a:lnTo>
                  <a:lnTo>
                    <a:pt x="363" y="78"/>
                  </a:lnTo>
                  <a:lnTo>
                    <a:pt x="363" y="75"/>
                  </a:lnTo>
                  <a:lnTo>
                    <a:pt x="363" y="72"/>
                  </a:lnTo>
                  <a:lnTo>
                    <a:pt x="364" y="70"/>
                  </a:lnTo>
                  <a:lnTo>
                    <a:pt x="365" y="66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7" y="58"/>
                  </a:lnTo>
                  <a:lnTo>
                    <a:pt x="368" y="56"/>
                  </a:lnTo>
                  <a:lnTo>
                    <a:pt x="368" y="54"/>
                  </a:lnTo>
                  <a:lnTo>
                    <a:pt x="370" y="52"/>
                  </a:lnTo>
                  <a:lnTo>
                    <a:pt x="370" y="48"/>
                  </a:lnTo>
                  <a:lnTo>
                    <a:pt x="370" y="45"/>
                  </a:lnTo>
                  <a:lnTo>
                    <a:pt x="371" y="43"/>
                  </a:lnTo>
                  <a:lnTo>
                    <a:pt x="371" y="42"/>
                  </a:lnTo>
                  <a:lnTo>
                    <a:pt x="371" y="39"/>
                  </a:lnTo>
                  <a:lnTo>
                    <a:pt x="372" y="39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1"/>
                  </a:lnTo>
                  <a:lnTo>
                    <a:pt x="319" y="4"/>
                  </a:lnTo>
                  <a:lnTo>
                    <a:pt x="319" y="7"/>
                  </a:lnTo>
                  <a:lnTo>
                    <a:pt x="318" y="10"/>
                  </a:lnTo>
                  <a:lnTo>
                    <a:pt x="317" y="16"/>
                  </a:lnTo>
                  <a:lnTo>
                    <a:pt x="317" y="17"/>
                  </a:lnTo>
                  <a:lnTo>
                    <a:pt x="316" y="20"/>
                  </a:lnTo>
                  <a:lnTo>
                    <a:pt x="316" y="24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5" y="32"/>
                  </a:lnTo>
                  <a:lnTo>
                    <a:pt x="315" y="35"/>
                  </a:lnTo>
                  <a:lnTo>
                    <a:pt x="314" y="37"/>
                  </a:lnTo>
                  <a:lnTo>
                    <a:pt x="313" y="42"/>
                  </a:lnTo>
                  <a:lnTo>
                    <a:pt x="313" y="45"/>
                  </a:lnTo>
                  <a:lnTo>
                    <a:pt x="311" y="48"/>
                  </a:lnTo>
                  <a:lnTo>
                    <a:pt x="310" y="53"/>
                  </a:lnTo>
                  <a:lnTo>
                    <a:pt x="309" y="56"/>
                  </a:lnTo>
                  <a:lnTo>
                    <a:pt x="308" y="61"/>
                  </a:lnTo>
                  <a:lnTo>
                    <a:pt x="308" y="64"/>
                  </a:lnTo>
                  <a:lnTo>
                    <a:pt x="308" y="69"/>
                  </a:lnTo>
                  <a:lnTo>
                    <a:pt x="307" y="72"/>
                  </a:lnTo>
                  <a:lnTo>
                    <a:pt x="307" y="78"/>
                  </a:lnTo>
                  <a:lnTo>
                    <a:pt x="306" y="82"/>
                  </a:lnTo>
                  <a:lnTo>
                    <a:pt x="305" y="85"/>
                  </a:lnTo>
                  <a:lnTo>
                    <a:pt x="304" y="90"/>
                  </a:lnTo>
                  <a:lnTo>
                    <a:pt x="302" y="93"/>
                  </a:lnTo>
                  <a:lnTo>
                    <a:pt x="302" y="98"/>
                  </a:lnTo>
                  <a:lnTo>
                    <a:pt x="301" y="102"/>
                  </a:lnTo>
                  <a:lnTo>
                    <a:pt x="300" y="107"/>
                  </a:lnTo>
                  <a:lnTo>
                    <a:pt x="299" y="111"/>
                  </a:lnTo>
                  <a:lnTo>
                    <a:pt x="298" y="116"/>
                  </a:lnTo>
                  <a:lnTo>
                    <a:pt x="298" y="120"/>
                  </a:lnTo>
                  <a:lnTo>
                    <a:pt x="297" y="125"/>
                  </a:lnTo>
                  <a:lnTo>
                    <a:pt x="295" y="128"/>
                  </a:lnTo>
                  <a:lnTo>
                    <a:pt x="293" y="132"/>
                  </a:lnTo>
                  <a:lnTo>
                    <a:pt x="292" y="136"/>
                  </a:lnTo>
                  <a:lnTo>
                    <a:pt x="291" y="141"/>
                  </a:lnTo>
                  <a:lnTo>
                    <a:pt x="290" y="145"/>
                  </a:lnTo>
                  <a:lnTo>
                    <a:pt x="290" y="149"/>
                  </a:lnTo>
                  <a:lnTo>
                    <a:pt x="289" y="154"/>
                  </a:lnTo>
                  <a:lnTo>
                    <a:pt x="287" y="157"/>
                  </a:lnTo>
                  <a:lnTo>
                    <a:pt x="286" y="160"/>
                  </a:lnTo>
                  <a:lnTo>
                    <a:pt x="285" y="165"/>
                  </a:lnTo>
                  <a:lnTo>
                    <a:pt x="283" y="168"/>
                  </a:lnTo>
                  <a:lnTo>
                    <a:pt x="281" y="172"/>
                  </a:lnTo>
                  <a:lnTo>
                    <a:pt x="280" y="175"/>
                  </a:lnTo>
                  <a:lnTo>
                    <a:pt x="279" y="178"/>
                  </a:lnTo>
                  <a:lnTo>
                    <a:pt x="278" y="183"/>
                  </a:lnTo>
                  <a:lnTo>
                    <a:pt x="277" y="185"/>
                  </a:lnTo>
                  <a:lnTo>
                    <a:pt x="276" y="188"/>
                  </a:lnTo>
                  <a:lnTo>
                    <a:pt x="273" y="192"/>
                  </a:lnTo>
                  <a:lnTo>
                    <a:pt x="273" y="194"/>
                  </a:lnTo>
                  <a:lnTo>
                    <a:pt x="272" y="197"/>
                  </a:lnTo>
                  <a:lnTo>
                    <a:pt x="270" y="200"/>
                  </a:lnTo>
                  <a:lnTo>
                    <a:pt x="269" y="202"/>
                  </a:lnTo>
                  <a:lnTo>
                    <a:pt x="267" y="204"/>
                  </a:lnTo>
                  <a:lnTo>
                    <a:pt x="264" y="208"/>
                  </a:lnTo>
                  <a:lnTo>
                    <a:pt x="262" y="212"/>
                  </a:lnTo>
                  <a:lnTo>
                    <a:pt x="259" y="215"/>
                  </a:lnTo>
                  <a:lnTo>
                    <a:pt x="255" y="220"/>
                  </a:lnTo>
                  <a:lnTo>
                    <a:pt x="253" y="223"/>
                  </a:lnTo>
                  <a:lnTo>
                    <a:pt x="250" y="226"/>
                  </a:lnTo>
                  <a:lnTo>
                    <a:pt x="248" y="231"/>
                  </a:lnTo>
                  <a:lnTo>
                    <a:pt x="245" y="234"/>
                  </a:lnTo>
                  <a:lnTo>
                    <a:pt x="242" y="238"/>
                  </a:lnTo>
                  <a:lnTo>
                    <a:pt x="241" y="241"/>
                  </a:lnTo>
                  <a:lnTo>
                    <a:pt x="238" y="244"/>
                  </a:lnTo>
                  <a:lnTo>
                    <a:pt x="235" y="248"/>
                  </a:lnTo>
                  <a:lnTo>
                    <a:pt x="234" y="251"/>
                  </a:lnTo>
                  <a:lnTo>
                    <a:pt x="232" y="253"/>
                  </a:lnTo>
                  <a:lnTo>
                    <a:pt x="230" y="257"/>
                  </a:lnTo>
                  <a:lnTo>
                    <a:pt x="229" y="259"/>
                  </a:lnTo>
                  <a:lnTo>
                    <a:pt x="224" y="264"/>
                  </a:lnTo>
                  <a:lnTo>
                    <a:pt x="222" y="269"/>
                  </a:lnTo>
                  <a:lnTo>
                    <a:pt x="219" y="271"/>
                  </a:lnTo>
                  <a:lnTo>
                    <a:pt x="217" y="276"/>
                  </a:lnTo>
                  <a:lnTo>
                    <a:pt x="215" y="278"/>
                  </a:lnTo>
                  <a:lnTo>
                    <a:pt x="214" y="280"/>
                  </a:lnTo>
                  <a:lnTo>
                    <a:pt x="213" y="280"/>
                  </a:lnTo>
                  <a:lnTo>
                    <a:pt x="213" y="281"/>
                  </a:lnTo>
                  <a:lnTo>
                    <a:pt x="212" y="280"/>
                  </a:lnTo>
                  <a:lnTo>
                    <a:pt x="211" y="280"/>
                  </a:lnTo>
                  <a:lnTo>
                    <a:pt x="208" y="279"/>
                  </a:lnTo>
                  <a:lnTo>
                    <a:pt x="204" y="277"/>
                  </a:lnTo>
                  <a:lnTo>
                    <a:pt x="202" y="277"/>
                  </a:lnTo>
                  <a:lnTo>
                    <a:pt x="200" y="274"/>
                  </a:lnTo>
                  <a:lnTo>
                    <a:pt x="196" y="273"/>
                  </a:lnTo>
                  <a:lnTo>
                    <a:pt x="194" y="271"/>
                  </a:lnTo>
                  <a:lnTo>
                    <a:pt x="191" y="270"/>
                  </a:lnTo>
                  <a:lnTo>
                    <a:pt x="188" y="269"/>
                  </a:lnTo>
                  <a:lnTo>
                    <a:pt x="185" y="267"/>
                  </a:lnTo>
                  <a:lnTo>
                    <a:pt x="182" y="266"/>
                  </a:lnTo>
                  <a:lnTo>
                    <a:pt x="178" y="263"/>
                  </a:lnTo>
                  <a:lnTo>
                    <a:pt x="175" y="261"/>
                  </a:lnTo>
                  <a:lnTo>
                    <a:pt x="170" y="259"/>
                  </a:lnTo>
                  <a:lnTo>
                    <a:pt x="167" y="257"/>
                  </a:lnTo>
                  <a:lnTo>
                    <a:pt x="164" y="253"/>
                  </a:lnTo>
                  <a:lnTo>
                    <a:pt x="159" y="252"/>
                  </a:lnTo>
                  <a:lnTo>
                    <a:pt x="157" y="249"/>
                  </a:lnTo>
                  <a:lnTo>
                    <a:pt x="153" y="247"/>
                  </a:lnTo>
                  <a:lnTo>
                    <a:pt x="149" y="244"/>
                  </a:lnTo>
                  <a:lnTo>
                    <a:pt x="146" y="241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5" y="232"/>
                  </a:lnTo>
                  <a:lnTo>
                    <a:pt x="131" y="229"/>
                  </a:lnTo>
                  <a:lnTo>
                    <a:pt x="128" y="226"/>
                  </a:lnTo>
                  <a:lnTo>
                    <a:pt x="125" y="223"/>
                  </a:lnTo>
                  <a:lnTo>
                    <a:pt x="121" y="219"/>
                  </a:lnTo>
                  <a:lnTo>
                    <a:pt x="117" y="214"/>
                  </a:lnTo>
                  <a:lnTo>
                    <a:pt x="115" y="212"/>
                  </a:lnTo>
                  <a:lnTo>
                    <a:pt x="113" y="210"/>
                  </a:lnTo>
                  <a:lnTo>
                    <a:pt x="111" y="206"/>
                  </a:lnTo>
                  <a:lnTo>
                    <a:pt x="111" y="204"/>
                  </a:lnTo>
                  <a:lnTo>
                    <a:pt x="108" y="201"/>
                  </a:lnTo>
                  <a:lnTo>
                    <a:pt x="106" y="198"/>
                  </a:lnTo>
                  <a:lnTo>
                    <a:pt x="104" y="195"/>
                  </a:lnTo>
                  <a:lnTo>
                    <a:pt x="103" y="192"/>
                  </a:lnTo>
                  <a:lnTo>
                    <a:pt x="100" y="188"/>
                  </a:lnTo>
                  <a:lnTo>
                    <a:pt x="100" y="185"/>
                  </a:lnTo>
                  <a:lnTo>
                    <a:pt x="97" y="182"/>
                  </a:lnTo>
                  <a:lnTo>
                    <a:pt x="95" y="178"/>
                  </a:lnTo>
                  <a:lnTo>
                    <a:pt x="93" y="175"/>
                  </a:lnTo>
                  <a:lnTo>
                    <a:pt x="92" y="172"/>
                  </a:lnTo>
                  <a:lnTo>
                    <a:pt x="90" y="167"/>
                  </a:lnTo>
                  <a:lnTo>
                    <a:pt x="88" y="164"/>
                  </a:lnTo>
                  <a:lnTo>
                    <a:pt x="87" y="160"/>
                  </a:lnTo>
                  <a:lnTo>
                    <a:pt x="84" y="157"/>
                  </a:lnTo>
                  <a:lnTo>
                    <a:pt x="82" y="154"/>
                  </a:lnTo>
                  <a:lnTo>
                    <a:pt x="80" y="149"/>
                  </a:lnTo>
                  <a:lnTo>
                    <a:pt x="79" y="145"/>
                  </a:lnTo>
                  <a:lnTo>
                    <a:pt x="76" y="141"/>
                  </a:lnTo>
                  <a:lnTo>
                    <a:pt x="74" y="137"/>
                  </a:lnTo>
                  <a:lnTo>
                    <a:pt x="74" y="133"/>
                  </a:lnTo>
                  <a:lnTo>
                    <a:pt x="72" y="130"/>
                  </a:lnTo>
                  <a:lnTo>
                    <a:pt x="70" y="126"/>
                  </a:lnTo>
                  <a:lnTo>
                    <a:pt x="69" y="122"/>
                  </a:lnTo>
                  <a:lnTo>
                    <a:pt x="68" y="118"/>
                  </a:lnTo>
                  <a:lnTo>
                    <a:pt x="65" y="114"/>
                  </a:lnTo>
                  <a:lnTo>
                    <a:pt x="63" y="110"/>
                  </a:lnTo>
                  <a:lnTo>
                    <a:pt x="62" y="106"/>
                  </a:lnTo>
                  <a:lnTo>
                    <a:pt x="61" y="102"/>
                  </a:lnTo>
                  <a:lnTo>
                    <a:pt x="59" y="99"/>
                  </a:lnTo>
                  <a:lnTo>
                    <a:pt x="57" y="94"/>
                  </a:lnTo>
                  <a:lnTo>
                    <a:pt x="56" y="91"/>
                  </a:lnTo>
                  <a:lnTo>
                    <a:pt x="55" y="89"/>
                  </a:lnTo>
                  <a:lnTo>
                    <a:pt x="53" y="84"/>
                  </a:lnTo>
                  <a:lnTo>
                    <a:pt x="52" y="82"/>
                  </a:lnTo>
                  <a:lnTo>
                    <a:pt x="51" y="78"/>
                  </a:lnTo>
                  <a:lnTo>
                    <a:pt x="49" y="75"/>
                  </a:lnTo>
                  <a:lnTo>
                    <a:pt x="49" y="71"/>
                  </a:lnTo>
                  <a:lnTo>
                    <a:pt x="46" y="69"/>
                  </a:lnTo>
                  <a:lnTo>
                    <a:pt x="45" y="65"/>
                  </a:lnTo>
                  <a:lnTo>
                    <a:pt x="45" y="63"/>
                  </a:lnTo>
                  <a:lnTo>
                    <a:pt x="44" y="60"/>
                  </a:lnTo>
                  <a:lnTo>
                    <a:pt x="43" y="57"/>
                  </a:lnTo>
                  <a:lnTo>
                    <a:pt x="42" y="54"/>
                  </a:lnTo>
                  <a:lnTo>
                    <a:pt x="41" y="52"/>
                  </a:lnTo>
                  <a:lnTo>
                    <a:pt x="38" y="48"/>
                  </a:lnTo>
                  <a:lnTo>
                    <a:pt x="37" y="45"/>
                  </a:lnTo>
                  <a:lnTo>
                    <a:pt x="36" y="42"/>
                  </a:lnTo>
                  <a:lnTo>
                    <a:pt x="35" y="39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2" y="36"/>
                  </a:lnTo>
                  <a:lnTo>
                    <a:pt x="26" y="37"/>
                  </a:lnTo>
                  <a:lnTo>
                    <a:pt x="24" y="38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6" y="44"/>
                  </a:lnTo>
                  <a:lnTo>
                    <a:pt x="13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2" y="54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95" y="1602"/>
              <a:ext cx="175" cy="138"/>
            </a:xfrm>
            <a:custGeom>
              <a:avLst/>
              <a:gdLst>
                <a:gd name="T0" fmla="*/ 80 w 175"/>
                <a:gd name="T1" fmla="*/ 6 h 138"/>
                <a:gd name="T2" fmla="*/ 71 w 175"/>
                <a:gd name="T3" fmla="*/ 14 h 138"/>
                <a:gd name="T4" fmla="*/ 62 w 175"/>
                <a:gd name="T5" fmla="*/ 23 h 138"/>
                <a:gd name="T6" fmla="*/ 54 w 175"/>
                <a:gd name="T7" fmla="*/ 29 h 138"/>
                <a:gd name="T8" fmla="*/ 47 w 175"/>
                <a:gd name="T9" fmla="*/ 39 h 138"/>
                <a:gd name="T10" fmla="*/ 41 w 175"/>
                <a:gd name="T11" fmla="*/ 48 h 138"/>
                <a:gd name="T12" fmla="*/ 34 w 175"/>
                <a:gd name="T13" fmla="*/ 57 h 138"/>
                <a:gd name="T14" fmla="*/ 28 w 175"/>
                <a:gd name="T15" fmla="*/ 65 h 138"/>
                <a:gd name="T16" fmla="*/ 24 w 175"/>
                <a:gd name="T17" fmla="*/ 75 h 138"/>
                <a:gd name="T18" fmla="*/ 18 w 175"/>
                <a:gd name="T19" fmla="*/ 83 h 138"/>
                <a:gd name="T20" fmla="*/ 15 w 175"/>
                <a:gd name="T21" fmla="*/ 92 h 138"/>
                <a:gd name="T22" fmla="*/ 12 w 175"/>
                <a:gd name="T23" fmla="*/ 99 h 138"/>
                <a:gd name="T24" fmla="*/ 6 w 175"/>
                <a:gd name="T25" fmla="*/ 111 h 138"/>
                <a:gd name="T26" fmla="*/ 3 w 175"/>
                <a:gd name="T27" fmla="*/ 123 h 138"/>
                <a:gd name="T28" fmla="*/ 0 w 175"/>
                <a:gd name="T29" fmla="*/ 132 h 138"/>
                <a:gd name="T30" fmla="*/ 4 w 175"/>
                <a:gd name="T31" fmla="*/ 138 h 138"/>
                <a:gd name="T32" fmla="*/ 14 w 175"/>
                <a:gd name="T33" fmla="*/ 134 h 138"/>
                <a:gd name="T34" fmla="*/ 23 w 175"/>
                <a:gd name="T35" fmla="*/ 132 h 138"/>
                <a:gd name="T36" fmla="*/ 34 w 175"/>
                <a:gd name="T37" fmla="*/ 129 h 138"/>
                <a:gd name="T38" fmla="*/ 45 w 175"/>
                <a:gd name="T39" fmla="*/ 126 h 138"/>
                <a:gd name="T40" fmla="*/ 59 w 175"/>
                <a:gd name="T41" fmla="*/ 123 h 138"/>
                <a:gd name="T42" fmla="*/ 71 w 175"/>
                <a:gd name="T43" fmla="*/ 119 h 138"/>
                <a:gd name="T44" fmla="*/ 84 w 175"/>
                <a:gd name="T45" fmla="*/ 115 h 138"/>
                <a:gd name="T46" fmla="*/ 98 w 175"/>
                <a:gd name="T47" fmla="*/ 111 h 138"/>
                <a:gd name="T48" fmla="*/ 110 w 175"/>
                <a:gd name="T49" fmla="*/ 106 h 138"/>
                <a:gd name="T50" fmla="*/ 119 w 175"/>
                <a:gd name="T51" fmla="*/ 102 h 138"/>
                <a:gd name="T52" fmla="*/ 127 w 175"/>
                <a:gd name="T53" fmla="*/ 95 h 138"/>
                <a:gd name="T54" fmla="*/ 134 w 175"/>
                <a:gd name="T55" fmla="*/ 89 h 138"/>
                <a:gd name="T56" fmla="*/ 141 w 175"/>
                <a:gd name="T57" fmla="*/ 81 h 138"/>
                <a:gd name="T58" fmla="*/ 148 w 175"/>
                <a:gd name="T59" fmla="*/ 72 h 138"/>
                <a:gd name="T60" fmla="*/ 156 w 175"/>
                <a:gd name="T61" fmla="*/ 63 h 138"/>
                <a:gd name="T62" fmla="*/ 160 w 175"/>
                <a:gd name="T63" fmla="*/ 54 h 138"/>
                <a:gd name="T64" fmla="*/ 166 w 175"/>
                <a:gd name="T65" fmla="*/ 46 h 138"/>
                <a:gd name="T66" fmla="*/ 173 w 175"/>
                <a:gd name="T67" fmla="*/ 33 h 138"/>
                <a:gd name="T68" fmla="*/ 175 w 175"/>
                <a:gd name="T69" fmla="*/ 27 h 138"/>
                <a:gd name="T70" fmla="*/ 168 w 175"/>
                <a:gd name="T71" fmla="*/ 24 h 138"/>
                <a:gd name="T72" fmla="*/ 163 w 175"/>
                <a:gd name="T73" fmla="*/ 19 h 138"/>
                <a:gd name="T74" fmla="*/ 151 w 175"/>
                <a:gd name="T75" fmla="*/ 14 h 138"/>
                <a:gd name="T76" fmla="*/ 143 w 175"/>
                <a:gd name="T77" fmla="*/ 9 h 138"/>
                <a:gd name="T78" fmla="*/ 134 w 175"/>
                <a:gd name="T79" fmla="*/ 6 h 138"/>
                <a:gd name="T80" fmla="*/ 122 w 175"/>
                <a:gd name="T81" fmla="*/ 5 h 138"/>
                <a:gd name="T82" fmla="*/ 110 w 175"/>
                <a:gd name="T83" fmla="*/ 2 h 138"/>
                <a:gd name="T84" fmla="*/ 98 w 175"/>
                <a:gd name="T85" fmla="*/ 0 h 138"/>
                <a:gd name="T86" fmla="*/ 89 w 175"/>
                <a:gd name="T87" fmla="*/ 0 h 138"/>
                <a:gd name="T88" fmla="*/ 85 w 175"/>
                <a:gd name="T8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138">
                  <a:moveTo>
                    <a:pt x="85" y="0"/>
                  </a:moveTo>
                  <a:lnTo>
                    <a:pt x="82" y="4"/>
                  </a:lnTo>
                  <a:lnTo>
                    <a:pt x="80" y="6"/>
                  </a:lnTo>
                  <a:lnTo>
                    <a:pt x="76" y="8"/>
                  </a:lnTo>
                  <a:lnTo>
                    <a:pt x="73" y="11"/>
                  </a:lnTo>
                  <a:lnTo>
                    <a:pt x="71" y="14"/>
                  </a:lnTo>
                  <a:lnTo>
                    <a:pt x="68" y="16"/>
                  </a:lnTo>
                  <a:lnTo>
                    <a:pt x="65" y="18"/>
                  </a:lnTo>
                  <a:lnTo>
                    <a:pt x="62" y="23"/>
                  </a:lnTo>
                  <a:lnTo>
                    <a:pt x="59" y="24"/>
                  </a:lnTo>
                  <a:lnTo>
                    <a:pt x="56" y="27"/>
                  </a:lnTo>
                  <a:lnTo>
                    <a:pt x="54" y="29"/>
                  </a:lnTo>
                  <a:lnTo>
                    <a:pt x="52" y="34"/>
                  </a:lnTo>
                  <a:lnTo>
                    <a:pt x="49" y="36"/>
                  </a:lnTo>
                  <a:lnTo>
                    <a:pt x="47" y="39"/>
                  </a:lnTo>
                  <a:lnTo>
                    <a:pt x="44" y="42"/>
                  </a:lnTo>
                  <a:lnTo>
                    <a:pt x="44" y="45"/>
                  </a:lnTo>
                  <a:lnTo>
                    <a:pt x="41" y="48"/>
                  </a:lnTo>
                  <a:lnTo>
                    <a:pt x="37" y="52"/>
                  </a:lnTo>
                  <a:lnTo>
                    <a:pt x="35" y="53"/>
                  </a:lnTo>
                  <a:lnTo>
                    <a:pt x="34" y="57"/>
                  </a:lnTo>
                  <a:lnTo>
                    <a:pt x="32" y="59"/>
                  </a:lnTo>
                  <a:lnTo>
                    <a:pt x="31" y="63"/>
                  </a:lnTo>
                  <a:lnTo>
                    <a:pt x="28" y="65"/>
                  </a:lnTo>
                  <a:lnTo>
                    <a:pt x="26" y="70"/>
                  </a:lnTo>
                  <a:lnTo>
                    <a:pt x="25" y="72"/>
                  </a:lnTo>
                  <a:lnTo>
                    <a:pt x="24" y="75"/>
                  </a:lnTo>
                  <a:lnTo>
                    <a:pt x="22" y="79"/>
                  </a:lnTo>
                  <a:lnTo>
                    <a:pt x="19" y="81"/>
                  </a:lnTo>
                  <a:lnTo>
                    <a:pt x="18" y="83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5" y="92"/>
                  </a:lnTo>
                  <a:lnTo>
                    <a:pt x="14" y="94"/>
                  </a:lnTo>
                  <a:lnTo>
                    <a:pt x="13" y="96"/>
                  </a:lnTo>
                  <a:lnTo>
                    <a:pt x="12" y="99"/>
                  </a:lnTo>
                  <a:lnTo>
                    <a:pt x="10" y="102"/>
                  </a:lnTo>
                  <a:lnTo>
                    <a:pt x="7" y="106"/>
                  </a:lnTo>
                  <a:lnTo>
                    <a:pt x="6" y="111"/>
                  </a:lnTo>
                  <a:lnTo>
                    <a:pt x="4" y="115"/>
                  </a:lnTo>
                  <a:lnTo>
                    <a:pt x="4" y="119"/>
                  </a:lnTo>
                  <a:lnTo>
                    <a:pt x="3" y="123"/>
                  </a:lnTo>
                  <a:lnTo>
                    <a:pt x="2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2" y="136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9" y="136"/>
                  </a:lnTo>
                  <a:lnTo>
                    <a:pt x="14" y="134"/>
                  </a:lnTo>
                  <a:lnTo>
                    <a:pt x="17" y="133"/>
                  </a:lnTo>
                  <a:lnTo>
                    <a:pt x="18" y="132"/>
                  </a:lnTo>
                  <a:lnTo>
                    <a:pt x="23" y="132"/>
                  </a:lnTo>
                  <a:lnTo>
                    <a:pt x="26" y="132"/>
                  </a:lnTo>
                  <a:lnTo>
                    <a:pt x="30" y="130"/>
                  </a:lnTo>
                  <a:lnTo>
                    <a:pt x="34" y="129"/>
                  </a:lnTo>
                  <a:lnTo>
                    <a:pt x="37" y="128"/>
                  </a:lnTo>
                  <a:lnTo>
                    <a:pt x="42" y="127"/>
                  </a:lnTo>
                  <a:lnTo>
                    <a:pt x="45" y="126"/>
                  </a:lnTo>
                  <a:lnTo>
                    <a:pt x="50" y="126"/>
                  </a:lnTo>
                  <a:lnTo>
                    <a:pt x="54" y="124"/>
                  </a:lnTo>
                  <a:lnTo>
                    <a:pt x="59" y="123"/>
                  </a:lnTo>
                  <a:lnTo>
                    <a:pt x="63" y="122"/>
                  </a:lnTo>
                  <a:lnTo>
                    <a:pt x="68" y="120"/>
                  </a:lnTo>
                  <a:lnTo>
                    <a:pt x="71" y="119"/>
                  </a:lnTo>
                  <a:lnTo>
                    <a:pt x="76" y="118"/>
                  </a:lnTo>
                  <a:lnTo>
                    <a:pt x="80" y="117"/>
                  </a:lnTo>
                  <a:lnTo>
                    <a:pt x="84" y="115"/>
                  </a:lnTo>
                  <a:lnTo>
                    <a:pt x="90" y="114"/>
                  </a:lnTo>
                  <a:lnTo>
                    <a:pt x="94" y="113"/>
                  </a:lnTo>
                  <a:lnTo>
                    <a:pt x="98" y="111"/>
                  </a:lnTo>
                  <a:lnTo>
                    <a:pt x="101" y="109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2" y="105"/>
                  </a:lnTo>
                  <a:lnTo>
                    <a:pt x="116" y="104"/>
                  </a:lnTo>
                  <a:lnTo>
                    <a:pt x="119" y="102"/>
                  </a:lnTo>
                  <a:lnTo>
                    <a:pt x="122" y="101"/>
                  </a:lnTo>
                  <a:lnTo>
                    <a:pt x="125" y="98"/>
                  </a:lnTo>
                  <a:lnTo>
                    <a:pt x="127" y="95"/>
                  </a:lnTo>
                  <a:lnTo>
                    <a:pt x="129" y="94"/>
                  </a:lnTo>
                  <a:lnTo>
                    <a:pt x="132" y="91"/>
                  </a:lnTo>
                  <a:lnTo>
                    <a:pt x="134" y="89"/>
                  </a:lnTo>
                  <a:lnTo>
                    <a:pt x="137" y="86"/>
                  </a:lnTo>
                  <a:lnTo>
                    <a:pt x="139" y="83"/>
                  </a:lnTo>
                  <a:lnTo>
                    <a:pt x="141" y="81"/>
                  </a:lnTo>
                  <a:lnTo>
                    <a:pt x="145" y="79"/>
                  </a:lnTo>
                  <a:lnTo>
                    <a:pt x="146" y="75"/>
                  </a:lnTo>
                  <a:lnTo>
                    <a:pt x="148" y="72"/>
                  </a:lnTo>
                  <a:lnTo>
                    <a:pt x="151" y="70"/>
                  </a:lnTo>
                  <a:lnTo>
                    <a:pt x="153" y="65"/>
                  </a:lnTo>
                  <a:lnTo>
                    <a:pt x="156" y="63"/>
                  </a:lnTo>
                  <a:lnTo>
                    <a:pt x="157" y="59"/>
                  </a:lnTo>
                  <a:lnTo>
                    <a:pt x="159" y="57"/>
                  </a:lnTo>
                  <a:lnTo>
                    <a:pt x="160" y="54"/>
                  </a:lnTo>
                  <a:lnTo>
                    <a:pt x="163" y="52"/>
                  </a:lnTo>
                  <a:lnTo>
                    <a:pt x="164" y="48"/>
                  </a:lnTo>
                  <a:lnTo>
                    <a:pt x="166" y="46"/>
                  </a:lnTo>
                  <a:lnTo>
                    <a:pt x="167" y="40"/>
                  </a:lnTo>
                  <a:lnTo>
                    <a:pt x="170" y="37"/>
                  </a:lnTo>
                  <a:lnTo>
                    <a:pt x="173" y="33"/>
                  </a:lnTo>
                  <a:lnTo>
                    <a:pt x="175" y="30"/>
                  </a:lnTo>
                  <a:lnTo>
                    <a:pt x="175" y="28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2" y="25"/>
                  </a:lnTo>
                  <a:lnTo>
                    <a:pt x="168" y="24"/>
                  </a:lnTo>
                  <a:lnTo>
                    <a:pt x="167" y="23"/>
                  </a:lnTo>
                  <a:lnTo>
                    <a:pt x="164" y="20"/>
                  </a:lnTo>
                  <a:lnTo>
                    <a:pt x="163" y="19"/>
                  </a:lnTo>
                  <a:lnTo>
                    <a:pt x="158" y="16"/>
                  </a:lnTo>
                  <a:lnTo>
                    <a:pt x="156" y="16"/>
                  </a:lnTo>
                  <a:lnTo>
                    <a:pt x="151" y="14"/>
                  </a:lnTo>
                  <a:lnTo>
                    <a:pt x="149" y="11"/>
                  </a:lnTo>
                  <a:lnTo>
                    <a:pt x="146" y="10"/>
                  </a:lnTo>
                  <a:lnTo>
                    <a:pt x="143" y="9"/>
                  </a:lnTo>
                  <a:lnTo>
                    <a:pt x="140" y="8"/>
                  </a:lnTo>
                  <a:lnTo>
                    <a:pt x="138" y="7"/>
                  </a:lnTo>
                  <a:lnTo>
                    <a:pt x="134" y="6"/>
                  </a:lnTo>
                  <a:lnTo>
                    <a:pt x="131" y="6"/>
                  </a:lnTo>
                  <a:lnTo>
                    <a:pt x="126" y="5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6" y="2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92" y="1130"/>
              <a:ext cx="172" cy="174"/>
            </a:xfrm>
            <a:custGeom>
              <a:avLst/>
              <a:gdLst>
                <a:gd name="T0" fmla="*/ 1 w 172"/>
                <a:gd name="T1" fmla="*/ 8 h 174"/>
                <a:gd name="T2" fmla="*/ 0 w 172"/>
                <a:gd name="T3" fmla="*/ 20 h 174"/>
                <a:gd name="T4" fmla="*/ 1 w 172"/>
                <a:gd name="T5" fmla="*/ 32 h 174"/>
                <a:gd name="T6" fmla="*/ 2 w 172"/>
                <a:gd name="T7" fmla="*/ 44 h 174"/>
                <a:gd name="T8" fmla="*/ 4 w 172"/>
                <a:gd name="T9" fmla="*/ 55 h 174"/>
                <a:gd name="T10" fmla="*/ 9 w 172"/>
                <a:gd name="T11" fmla="*/ 67 h 174"/>
                <a:gd name="T12" fmla="*/ 13 w 172"/>
                <a:gd name="T13" fmla="*/ 78 h 174"/>
                <a:gd name="T14" fmla="*/ 18 w 172"/>
                <a:gd name="T15" fmla="*/ 89 h 174"/>
                <a:gd name="T16" fmla="*/ 24 w 172"/>
                <a:gd name="T17" fmla="*/ 99 h 174"/>
                <a:gd name="T18" fmla="*/ 29 w 172"/>
                <a:gd name="T19" fmla="*/ 108 h 174"/>
                <a:gd name="T20" fmla="*/ 35 w 172"/>
                <a:gd name="T21" fmla="*/ 120 h 174"/>
                <a:gd name="T22" fmla="*/ 42 w 172"/>
                <a:gd name="T23" fmla="*/ 127 h 174"/>
                <a:gd name="T24" fmla="*/ 48 w 172"/>
                <a:gd name="T25" fmla="*/ 136 h 174"/>
                <a:gd name="T26" fmla="*/ 57 w 172"/>
                <a:gd name="T27" fmla="*/ 145 h 174"/>
                <a:gd name="T28" fmla="*/ 68 w 172"/>
                <a:gd name="T29" fmla="*/ 159 h 174"/>
                <a:gd name="T30" fmla="*/ 76 w 172"/>
                <a:gd name="T31" fmla="*/ 168 h 174"/>
                <a:gd name="T32" fmla="*/ 82 w 172"/>
                <a:gd name="T33" fmla="*/ 174 h 174"/>
                <a:gd name="T34" fmla="*/ 87 w 172"/>
                <a:gd name="T35" fmla="*/ 174 h 174"/>
                <a:gd name="T36" fmla="*/ 96 w 172"/>
                <a:gd name="T37" fmla="*/ 174 h 174"/>
                <a:gd name="T38" fmla="*/ 105 w 172"/>
                <a:gd name="T39" fmla="*/ 173 h 174"/>
                <a:gd name="T40" fmla="*/ 117 w 172"/>
                <a:gd name="T41" fmla="*/ 172 h 174"/>
                <a:gd name="T42" fmla="*/ 128 w 172"/>
                <a:gd name="T43" fmla="*/ 171 h 174"/>
                <a:gd name="T44" fmla="*/ 139 w 172"/>
                <a:gd name="T45" fmla="*/ 170 h 174"/>
                <a:gd name="T46" fmla="*/ 150 w 172"/>
                <a:gd name="T47" fmla="*/ 169 h 174"/>
                <a:gd name="T48" fmla="*/ 157 w 172"/>
                <a:gd name="T49" fmla="*/ 168 h 174"/>
                <a:gd name="T50" fmla="*/ 164 w 172"/>
                <a:gd name="T51" fmla="*/ 166 h 174"/>
                <a:gd name="T52" fmla="*/ 164 w 172"/>
                <a:gd name="T53" fmla="*/ 158 h 174"/>
                <a:gd name="T54" fmla="*/ 165 w 172"/>
                <a:gd name="T55" fmla="*/ 149 h 174"/>
                <a:gd name="T56" fmla="*/ 166 w 172"/>
                <a:gd name="T57" fmla="*/ 139 h 174"/>
                <a:gd name="T58" fmla="*/ 167 w 172"/>
                <a:gd name="T59" fmla="*/ 127 h 174"/>
                <a:gd name="T60" fmla="*/ 167 w 172"/>
                <a:gd name="T61" fmla="*/ 116 h 174"/>
                <a:gd name="T62" fmla="*/ 169 w 172"/>
                <a:gd name="T63" fmla="*/ 104 h 174"/>
                <a:gd name="T64" fmla="*/ 170 w 172"/>
                <a:gd name="T65" fmla="*/ 93 h 174"/>
                <a:gd name="T66" fmla="*/ 171 w 172"/>
                <a:gd name="T67" fmla="*/ 83 h 174"/>
                <a:gd name="T68" fmla="*/ 172 w 172"/>
                <a:gd name="T69" fmla="*/ 77 h 174"/>
                <a:gd name="T70" fmla="*/ 170 w 172"/>
                <a:gd name="T71" fmla="*/ 69 h 174"/>
                <a:gd name="T72" fmla="*/ 164 w 172"/>
                <a:gd name="T73" fmla="*/ 64 h 174"/>
                <a:gd name="T74" fmla="*/ 154 w 172"/>
                <a:gd name="T75" fmla="*/ 55 h 174"/>
                <a:gd name="T76" fmla="*/ 141 w 172"/>
                <a:gd name="T77" fmla="*/ 46 h 174"/>
                <a:gd name="T78" fmla="*/ 133 w 172"/>
                <a:gd name="T79" fmla="*/ 40 h 174"/>
                <a:gd name="T80" fmla="*/ 125 w 172"/>
                <a:gd name="T81" fmla="*/ 36 h 174"/>
                <a:gd name="T82" fmla="*/ 118 w 172"/>
                <a:gd name="T83" fmla="*/ 31 h 174"/>
                <a:gd name="T84" fmla="*/ 109 w 172"/>
                <a:gd name="T85" fmla="*/ 27 h 174"/>
                <a:gd name="T86" fmla="*/ 99 w 172"/>
                <a:gd name="T87" fmla="*/ 23 h 174"/>
                <a:gd name="T88" fmla="*/ 88 w 172"/>
                <a:gd name="T89" fmla="*/ 19 h 174"/>
                <a:gd name="T90" fmla="*/ 76 w 172"/>
                <a:gd name="T91" fmla="*/ 16 h 174"/>
                <a:gd name="T92" fmla="*/ 62 w 172"/>
                <a:gd name="T93" fmla="*/ 12 h 174"/>
                <a:gd name="T94" fmla="*/ 48 w 172"/>
                <a:gd name="T95" fmla="*/ 9 h 174"/>
                <a:gd name="T96" fmla="*/ 35 w 172"/>
                <a:gd name="T97" fmla="*/ 7 h 174"/>
                <a:gd name="T98" fmla="*/ 24 w 172"/>
                <a:gd name="T99" fmla="*/ 4 h 174"/>
                <a:gd name="T100" fmla="*/ 14 w 172"/>
                <a:gd name="T101" fmla="*/ 2 h 174"/>
                <a:gd name="T102" fmla="*/ 6 w 172"/>
                <a:gd name="T103" fmla="*/ 0 h 174"/>
                <a:gd name="T104" fmla="*/ 2 w 172"/>
                <a:gd name="T10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174">
                  <a:moveTo>
                    <a:pt x="2" y="0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1" y="40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5"/>
                  </a:lnTo>
                  <a:lnTo>
                    <a:pt x="6" y="59"/>
                  </a:lnTo>
                  <a:lnTo>
                    <a:pt x="7" y="64"/>
                  </a:lnTo>
                  <a:lnTo>
                    <a:pt x="9" y="67"/>
                  </a:lnTo>
                  <a:lnTo>
                    <a:pt x="10" y="70"/>
                  </a:lnTo>
                  <a:lnTo>
                    <a:pt x="12" y="74"/>
                  </a:lnTo>
                  <a:lnTo>
                    <a:pt x="13" y="78"/>
                  </a:lnTo>
                  <a:lnTo>
                    <a:pt x="14" y="82"/>
                  </a:lnTo>
                  <a:lnTo>
                    <a:pt x="16" y="85"/>
                  </a:lnTo>
                  <a:lnTo>
                    <a:pt x="18" y="89"/>
                  </a:lnTo>
                  <a:lnTo>
                    <a:pt x="20" y="93"/>
                  </a:lnTo>
                  <a:lnTo>
                    <a:pt x="22" y="95"/>
                  </a:lnTo>
                  <a:lnTo>
                    <a:pt x="24" y="99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29" y="108"/>
                  </a:lnTo>
                  <a:lnTo>
                    <a:pt x="32" y="113"/>
                  </a:lnTo>
                  <a:lnTo>
                    <a:pt x="34" y="115"/>
                  </a:lnTo>
                  <a:lnTo>
                    <a:pt x="35" y="120"/>
                  </a:lnTo>
                  <a:lnTo>
                    <a:pt x="38" y="122"/>
                  </a:lnTo>
                  <a:lnTo>
                    <a:pt x="41" y="125"/>
                  </a:lnTo>
                  <a:lnTo>
                    <a:pt x="42" y="127"/>
                  </a:lnTo>
                  <a:lnTo>
                    <a:pt x="44" y="131"/>
                  </a:lnTo>
                  <a:lnTo>
                    <a:pt x="47" y="133"/>
                  </a:lnTo>
                  <a:lnTo>
                    <a:pt x="48" y="136"/>
                  </a:lnTo>
                  <a:lnTo>
                    <a:pt x="51" y="139"/>
                  </a:lnTo>
                  <a:lnTo>
                    <a:pt x="53" y="142"/>
                  </a:lnTo>
                  <a:lnTo>
                    <a:pt x="57" y="145"/>
                  </a:lnTo>
                  <a:lnTo>
                    <a:pt x="60" y="151"/>
                  </a:lnTo>
                  <a:lnTo>
                    <a:pt x="65" y="155"/>
                  </a:lnTo>
                  <a:lnTo>
                    <a:pt x="68" y="159"/>
                  </a:lnTo>
                  <a:lnTo>
                    <a:pt x="70" y="161"/>
                  </a:lnTo>
                  <a:lnTo>
                    <a:pt x="73" y="166"/>
                  </a:lnTo>
                  <a:lnTo>
                    <a:pt x="76" y="168"/>
                  </a:lnTo>
                  <a:lnTo>
                    <a:pt x="78" y="170"/>
                  </a:lnTo>
                  <a:lnTo>
                    <a:pt x="81" y="173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6" y="174"/>
                  </a:lnTo>
                  <a:lnTo>
                    <a:pt x="87" y="174"/>
                  </a:lnTo>
                  <a:lnTo>
                    <a:pt x="90" y="174"/>
                  </a:lnTo>
                  <a:lnTo>
                    <a:pt x="92" y="174"/>
                  </a:lnTo>
                  <a:lnTo>
                    <a:pt x="96" y="174"/>
                  </a:lnTo>
                  <a:lnTo>
                    <a:pt x="98" y="173"/>
                  </a:lnTo>
                  <a:lnTo>
                    <a:pt x="101" y="173"/>
                  </a:lnTo>
                  <a:lnTo>
                    <a:pt x="105" y="173"/>
                  </a:lnTo>
                  <a:lnTo>
                    <a:pt x="109" y="173"/>
                  </a:lnTo>
                  <a:lnTo>
                    <a:pt x="114" y="172"/>
                  </a:lnTo>
                  <a:lnTo>
                    <a:pt x="117" y="172"/>
                  </a:lnTo>
                  <a:lnTo>
                    <a:pt x="122" y="172"/>
                  </a:lnTo>
                  <a:lnTo>
                    <a:pt x="125" y="172"/>
                  </a:lnTo>
                  <a:lnTo>
                    <a:pt x="128" y="171"/>
                  </a:lnTo>
                  <a:lnTo>
                    <a:pt x="132" y="171"/>
                  </a:lnTo>
                  <a:lnTo>
                    <a:pt x="136" y="170"/>
                  </a:lnTo>
                  <a:lnTo>
                    <a:pt x="139" y="170"/>
                  </a:lnTo>
                  <a:lnTo>
                    <a:pt x="143" y="169"/>
                  </a:lnTo>
                  <a:lnTo>
                    <a:pt x="146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8"/>
                  </a:lnTo>
                  <a:lnTo>
                    <a:pt x="162" y="167"/>
                  </a:lnTo>
                  <a:lnTo>
                    <a:pt x="164" y="166"/>
                  </a:lnTo>
                  <a:lnTo>
                    <a:pt x="165" y="164"/>
                  </a:lnTo>
                  <a:lnTo>
                    <a:pt x="164" y="161"/>
                  </a:lnTo>
                  <a:lnTo>
                    <a:pt x="164" y="158"/>
                  </a:lnTo>
                  <a:lnTo>
                    <a:pt x="164" y="155"/>
                  </a:lnTo>
                  <a:lnTo>
                    <a:pt x="165" y="152"/>
                  </a:lnTo>
                  <a:lnTo>
                    <a:pt x="165" y="149"/>
                  </a:lnTo>
                  <a:lnTo>
                    <a:pt x="165" y="146"/>
                  </a:lnTo>
                  <a:lnTo>
                    <a:pt x="165" y="143"/>
                  </a:lnTo>
                  <a:lnTo>
                    <a:pt x="166" y="139"/>
                  </a:lnTo>
                  <a:lnTo>
                    <a:pt x="166" y="135"/>
                  </a:lnTo>
                  <a:lnTo>
                    <a:pt x="167" y="132"/>
                  </a:lnTo>
                  <a:lnTo>
                    <a:pt x="167" y="127"/>
                  </a:lnTo>
                  <a:lnTo>
                    <a:pt x="167" y="124"/>
                  </a:lnTo>
                  <a:lnTo>
                    <a:pt x="167" y="121"/>
                  </a:lnTo>
                  <a:lnTo>
                    <a:pt x="167" y="116"/>
                  </a:lnTo>
                  <a:lnTo>
                    <a:pt x="167" y="113"/>
                  </a:lnTo>
                  <a:lnTo>
                    <a:pt x="169" y="107"/>
                  </a:lnTo>
                  <a:lnTo>
                    <a:pt x="169" y="104"/>
                  </a:lnTo>
                  <a:lnTo>
                    <a:pt x="170" y="101"/>
                  </a:lnTo>
                  <a:lnTo>
                    <a:pt x="170" y="96"/>
                  </a:lnTo>
                  <a:lnTo>
                    <a:pt x="170" y="93"/>
                  </a:lnTo>
                  <a:lnTo>
                    <a:pt x="171" y="89"/>
                  </a:lnTo>
                  <a:lnTo>
                    <a:pt x="171" y="87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1" y="78"/>
                  </a:lnTo>
                  <a:lnTo>
                    <a:pt x="172" y="77"/>
                  </a:lnTo>
                  <a:lnTo>
                    <a:pt x="172" y="73"/>
                  </a:lnTo>
                  <a:lnTo>
                    <a:pt x="172" y="72"/>
                  </a:lnTo>
                  <a:lnTo>
                    <a:pt x="170" y="69"/>
                  </a:lnTo>
                  <a:lnTo>
                    <a:pt x="169" y="68"/>
                  </a:lnTo>
                  <a:lnTo>
                    <a:pt x="167" y="66"/>
                  </a:lnTo>
                  <a:lnTo>
                    <a:pt x="164" y="64"/>
                  </a:lnTo>
                  <a:lnTo>
                    <a:pt x="162" y="60"/>
                  </a:lnTo>
                  <a:lnTo>
                    <a:pt x="157" y="58"/>
                  </a:lnTo>
                  <a:lnTo>
                    <a:pt x="154" y="55"/>
                  </a:lnTo>
                  <a:lnTo>
                    <a:pt x="150" y="52"/>
                  </a:lnTo>
                  <a:lnTo>
                    <a:pt x="145" y="48"/>
                  </a:lnTo>
                  <a:lnTo>
                    <a:pt x="141" y="46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33" y="40"/>
                  </a:lnTo>
                  <a:lnTo>
                    <a:pt x="132" y="39"/>
                  </a:lnTo>
                  <a:lnTo>
                    <a:pt x="128" y="37"/>
                  </a:lnTo>
                  <a:lnTo>
                    <a:pt x="125" y="36"/>
                  </a:lnTo>
                  <a:lnTo>
                    <a:pt x="123" y="35"/>
                  </a:lnTo>
                  <a:lnTo>
                    <a:pt x="122" y="33"/>
                  </a:lnTo>
                  <a:lnTo>
                    <a:pt x="118" y="31"/>
                  </a:lnTo>
                  <a:lnTo>
                    <a:pt x="115" y="30"/>
                  </a:lnTo>
                  <a:lnTo>
                    <a:pt x="113" y="28"/>
                  </a:lnTo>
                  <a:lnTo>
                    <a:pt x="109" y="27"/>
                  </a:lnTo>
                  <a:lnTo>
                    <a:pt x="106" y="26"/>
                  </a:lnTo>
                  <a:lnTo>
                    <a:pt x="103" y="24"/>
                  </a:lnTo>
                  <a:lnTo>
                    <a:pt x="99" y="23"/>
                  </a:lnTo>
                  <a:lnTo>
                    <a:pt x="96" y="22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4" y="18"/>
                  </a:lnTo>
                  <a:lnTo>
                    <a:pt x="80" y="17"/>
                  </a:lnTo>
                  <a:lnTo>
                    <a:pt x="76" y="16"/>
                  </a:lnTo>
                  <a:lnTo>
                    <a:pt x="70" y="14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3" y="10"/>
                  </a:lnTo>
                  <a:lnTo>
                    <a:pt x="48" y="9"/>
                  </a:lnTo>
                  <a:lnTo>
                    <a:pt x="44" y="9"/>
                  </a:lnTo>
                  <a:lnTo>
                    <a:pt x="40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063" y="1069"/>
              <a:ext cx="155" cy="197"/>
            </a:xfrm>
            <a:custGeom>
              <a:avLst/>
              <a:gdLst>
                <a:gd name="T0" fmla="*/ 20 w 155"/>
                <a:gd name="T1" fmla="*/ 191 h 197"/>
                <a:gd name="T2" fmla="*/ 17 w 155"/>
                <a:gd name="T3" fmla="*/ 181 h 197"/>
                <a:gd name="T4" fmla="*/ 15 w 155"/>
                <a:gd name="T5" fmla="*/ 169 h 197"/>
                <a:gd name="T6" fmla="*/ 14 w 155"/>
                <a:gd name="T7" fmla="*/ 159 h 197"/>
                <a:gd name="T8" fmla="*/ 11 w 155"/>
                <a:gd name="T9" fmla="*/ 150 h 197"/>
                <a:gd name="T10" fmla="*/ 7 w 155"/>
                <a:gd name="T11" fmla="*/ 139 h 197"/>
                <a:gd name="T12" fmla="*/ 5 w 155"/>
                <a:gd name="T13" fmla="*/ 131 h 197"/>
                <a:gd name="T14" fmla="*/ 2 w 155"/>
                <a:gd name="T15" fmla="*/ 122 h 197"/>
                <a:gd name="T16" fmla="*/ 0 w 155"/>
                <a:gd name="T17" fmla="*/ 112 h 197"/>
                <a:gd name="T18" fmla="*/ 1 w 155"/>
                <a:gd name="T19" fmla="*/ 103 h 197"/>
                <a:gd name="T20" fmla="*/ 5 w 155"/>
                <a:gd name="T21" fmla="*/ 96 h 197"/>
                <a:gd name="T22" fmla="*/ 14 w 155"/>
                <a:gd name="T23" fmla="*/ 84 h 197"/>
                <a:gd name="T24" fmla="*/ 26 w 155"/>
                <a:gd name="T25" fmla="*/ 72 h 197"/>
                <a:gd name="T26" fmla="*/ 34 w 155"/>
                <a:gd name="T27" fmla="*/ 63 h 197"/>
                <a:gd name="T28" fmla="*/ 43 w 155"/>
                <a:gd name="T29" fmla="*/ 54 h 197"/>
                <a:gd name="T30" fmla="*/ 54 w 155"/>
                <a:gd name="T31" fmla="*/ 45 h 197"/>
                <a:gd name="T32" fmla="*/ 67 w 155"/>
                <a:gd name="T33" fmla="*/ 35 h 197"/>
                <a:gd name="T34" fmla="*/ 78 w 155"/>
                <a:gd name="T35" fmla="*/ 26 h 197"/>
                <a:gd name="T36" fmla="*/ 90 w 155"/>
                <a:gd name="T37" fmla="*/ 18 h 197"/>
                <a:gd name="T38" fmla="*/ 103 w 155"/>
                <a:gd name="T39" fmla="*/ 12 h 197"/>
                <a:gd name="T40" fmla="*/ 113 w 155"/>
                <a:gd name="T41" fmla="*/ 7 h 197"/>
                <a:gd name="T42" fmla="*/ 123 w 155"/>
                <a:gd name="T43" fmla="*/ 5 h 197"/>
                <a:gd name="T44" fmla="*/ 133 w 155"/>
                <a:gd name="T45" fmla="*/ 3 h 197"/>
                <a:gd name="T46" fmla="*/ 141 w 155"/>
                <a:gd name="T47" fmla="*/ 0 h 197"/>
                <a:gd name="T48" fmla="*/ 147 w 155"/>
                <a:gd name="T49" fmla="*/ 0 h 197"/>
                <a:gd name="T50" fmla="*/ 154 w 155"/>
                <a:gd name="T51" fmla="*/ 0 h 197"/>
                <a:gd name="T52" fmla="*/ 154 w 155"/>
                <a:gd name="T53" fmla="*/ 3 h 197"/>
                <a:gd name="T54" fmla="*/ 154 w 155"/>
                <a:gd name="T55" fmla="*/ 8 h 197"/>
                <a:gd name="T56" fmla="*/ 154 w 155"/>
                <a:gd name="T57" fmla="*/ 21 h 197"/>
                <a:gd name="T58" fmla="*/ 154 w 155"/>
                <a:gd name="T59" fmla="*/ 28 h 197"/>
                <a:gd name="T60" fmla="*/ 154 w 155"/>
                <a:gd name="T61" fmla="*/ 36 h 197"/>
                <a:gd name="T62" fmla="*/ 153 w 155"/>
                <a:gd name="T63" fmla="*/ 45 h 197"/>
                <a:gd name="T64" fmla="*/ 153 w 155"/>
                <a:gd name="T65" fmla="*/ 54 h 197"/>
                <a:gd name="T66" fmla="*/ 153 w 155"/>
                <a:gd name="T67" fmla="*/ 65 h 197"/>
                <a:gd name="T68" fmla="*/ 153 w 155"/>
                <a:gd name="T69" fmla="*/ 74 h 197"/>
                <a:gd name="T70" fmla="*/ 152 w 155"/>
                <a:gd name="T71" fmla="*/ 84 h 197"/>
                <a:gd name="T72" fmla="*/ 152 w 155"/>
                <a:gd name="T73" fmla="*/ 94 h 197"/>
                <a:gd name="T74" fmla="*/ 149 w 155"/>
                <a:gd name="T75" fmla="*/ 103 h 197"/>
                <a:gd name="T76" fmla="*/ 148 w 155"/>
                <a:gd name="T77" fmla="*/ 115 h 197"/>
                <a:gd name="T78" fmla="*/ 147 w 155"/>
                <a:gd name="T79" fmla="*/ 122 h 197"/>
                <a:gd name="T80" fmla="*/ 147 w 155"/>
                <a:gd name="T81" fmla="*/ 131 h 197"/>
                <a:gd name="T82" fmla="*/ 145 w 155"/>
                <a:gd name="T83" fmla="*/ 139 h 197"/>
                <a:gd name="T84" fmla="*/ 142 w 155"/>
                <a:gd name="T85" fmla="*/ 150 h 197"/>
                <a:gd name="T86" fmla="*/ 137 w 155"/>
                <a:gd name="T87" fmla="*/ 159 h 197"/>
                <a:gd name="T88" fmla="*/ 129 w 155"/>
                <a:gd name="T89" fmla="*/ 166 h 197"/>
                <a:gd name="T90" fmla="*/ 118 w 155"/>
                <a:gd name="T91" fmla="*/ 173 h 197"/>
                <a:gd name="T92" fmla="*/ 109 w 155"/>
                <a:gd name="T93" fmla="*/ 176 h 197"/>
                <a:gd name="T94" fmla="*/ 101 w 155"/>
                <a:gd name="T95" fmla="*/ 178 h 197"/>
                <a:gd name="T96" fmla="*/ 94 w 155"/>
                <a:gd name="T97" fmla="*/ 182 h 197"/>
                <a:gd name="T98" fmla="*/ 87 w 155"/>
                <a:gd name="T99" fmla="*/ 184 h 197"/>
                <a:gd name="T100" fmla="*/ 78 w 155"/>
                <a:gd name="T101" fmla="*/ 186 h 197"/>
                <a:gd name="T102" fmla="*/ 70 w 155"/>
                <a:gd name="T103" fmla="*/ 187 h 197"/>
                <a:gd name="T104" fmla="*/ 62 w 155"/>
                <a:gd name="T105" fmla="*/ 190 h 197"/>
                <a:gd name="T106" fmla="*/ 48 w 155"/>
                <a:gd name="T107" fmla="*/ 193 h 197"/>
                <a:gd name="T108" fmla="*/ 35 w 155"/>
                <a:gd name="T109" fmla="*/ 194 h 197"/>
                <a:gd name="T110" fmla="*/ 26 w 155"/>
                <a:gd name="T111" fmla="*/ 195 h 197"/>
                <a:gd name="T112" fmla="*/ 20 w 155"/>
                <a:gd name="T11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" h="197">
                  <a:moveTo>
                    <a:pt x="20" y="197"/>
                  </a:moveTo>
                  <a:lnTo>
                    <a:pt x="20" y="193"/>
                  </a:lnTo>
                  <a:lnTo>
                    <a:pt x="20" y="191"/>
                  </a:lnTo>
                  <a:lnTo>
                    <a:pt x="19" y="186"/>
                  </a:lnTo>
                  <a:lnTo>
                    <a:pt x="19" y="184"/>
                  </a:lnTo>
                  <a:lnTo>
                    <a:pt x="17" y="181"/>
                  </a:lnTo>
                  <a:lnTo>
                    <a:pt x="16" y="176"/>
                  </a:lnTo>
                  <a:lnTo>
                    <a:pt x="16" y="174"/>
                  </a:lnTo>
                  <a:lnTo>
                    <a:pt x="15" y="169"/>
                  </a:lnTo>
                  <a:lnTo>
                    <a:pt x="14" y="166"/>
                  </a:lnTo>
                  <a:lnTo>
                    <a:pt x="14" y="164"/>
                  </a:lnTo>
                  <a:lnTo>
                    <a:pt x="14" y="159"/>
                  </a:lnTo>
                  <a:lnTo>
                    <a:pt x="13" y="156"/>
                  </a:lnTo>
                  <a:lnTo>
                    <a:pt x="12" y="153"/>
                  </a:lnTo>
                  <a:lnTo>
                    <a:pt x="11" y="150"/>
                  </a:lnTo>
                  <a:lnTo>
                    <a:pt x="10" y="146"/>
                  </a:lnTo>
                  <a:lnTo>
                    <a:pt x="9" y="144"/>
                  </a:lnTo>
                  <a:lnTo>
                    <a:pt x="7" y="139"/>
                  </a:lnTo>
                  <a:lnTo>
                    <a:pt x="6" y="137"/>
                  </a:lnTo>
                  <a:lnTo>
                    <a:pt x="5" y="134"/>
                  </a:lnTo>
                  <a:lnTo>
                    <a:pt x="5" y="131"/>
                  </a:lnTo>
                  <a:lnTo>
                    <a:pt x="4" y="128"/>
                  </a:lnTo>
                  <a:lnTo>
                    <a:pt x="3" y="126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1" y="116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3" y="98"/>
                  </a:lnTo>
                  <a:lnTo>
                    <a:pt x="5" y="96"/>
                  </a:lnTo>
                  <a:lnTo>
                    <a:pt x="7" y="92"/>
                  </a:lnTo>
                  <a:lnTo>
                    <a:pt x="11" y="88"/>
                  </a:lnTo>
                  <a:lnTo>
                    <a:pt x="14" y="84"/>
                  </a:lnTo>
                  <a:lnTo>
                    <a:pt x="17" y="81"/>
                  </a:lnTo>
                  <a:lnTo>
                    <a:pt x="22" y="77"/>
                  </a:lnTo>
                  <a:lnTo>
                    <a:pt x="26" y="72"/>
                  </a:lnTo>
                  <a:lnTo>
                    <a:pt x="29" y="69"/>
                  </a:lnTo>
                  <a:lnTo>
                    <a:pt x="32" y="65"/>
                  </a:lnTo>
                  <a:lnTo>
                    <a:pt x="34" y="63"/>
                  </a:lnTo>
                  <a:lnTo>
                    <a:pt x="38" y="61"/>
                  </a:lnTo>
                  <a:lnTo>
                    <a:pt x="40" y="58"/>
                  </a:lnTo>
                  <a:lnTo>
                    <a:pt x="43" y="54"/>
                  </a:lnTo>
                  <a:lnTo>
                    <a:pt x="47" y="52"/>
                  </a:lnTo>
                  <a:lnTo>
                    <a:pt x="51" y="49"/>
                  </a:lnTo>
                  <a:lnTo>
                    <a:pt x="54" y="45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7" y="35"/>
                  </a:lnTo>
                  <a:lnTo>
                    <a:pt x="70" y="32"/>
                  </a:lnTo>
                  <a:lnTo>
                    <a:pt x="75" y="30"/>
                  </a:lnTo>
                  <a:lnTo>
                    <a:pt x="78" y="26"/>
                  </a:lnTo>
                  <a:lnTo>
                    <a:pt x="82" y="23"/>
                  </a:lnTo>
                  <a:lnTo>
                    <a:pt x="87" y="21"/>
                  </a:lnTo>
                  <a:lnTo>
                    <a:pt x="90" y="18"/>
                  </a:lnTo>
                  <a:lnTo>
                    <a:pt x="94" y="16"/>
                  </a:lnTo>
                  <a:lnTo>
                    <a:pt x="98" y="14"/>
                  </a:lnTo>
                  <a:lnTo>
                    <a:pt x="103" y="12"/>
                  </a:lnTo>
                  <a:lnTo>
                    <a:pt x="106" y="11"/>
                  </a:lnTo>
                  <a:lnTo>
                    <a:pt x="109" y="9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6"/>
                  </a:lnTo>
                  <a:lnTo>
                    <a:pt x="123" y="5"/>
                  </a:lnTo>
                  <a:lnTo>
                    <a:pt x="127" y="4"/>
                  </a:lnTo>
                  <a:lnTo>
                    <a:pt x="129" y="3"/>
                  </a:lnTo>
                  <a:lnTo>
                    <a:pt x="133" y="3"/>
                  </a:lnTo>
                  <a:lnTo>
                    <a:pt x="135" y="2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4" y="0"/>
                  </a:lnTo>
                  <a:lnTo>
                    <a:pt x="154" y="3"/>
                  </a:lnTo>
                  <a:lnTo>
                    <a:pt x="154" y="4"/>
                  </a:lnTo>
                  <a:lnTo>
                    <a:pt x="154" y="7"/>
                  </a:lnTo>
                  <a:lnTo>
                    <a:pt x="154" y="8"/>
                  </a:lnTo>
                  <a:lnTo>
                    <a:pt x="154" y="12"/>
                  </a:lnTo>
                  <a:lnTo>
                    <a:pt x="154" y="16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5"/>
                  </a:lnTo>
                  <a:lnTo>
                    <a:pt x="154" y="28"/>
                  </a:lnTo>
                  <a:lnTo>
                    <a:pt x="154" y="31"/>
                  </a:lnTo>
                  <a:lnTo>
                    <a:pt x="154" y="34"/>
                  </a:lnTo>
                  <a:lnTo>
                    <a:pt x="154" y="36"/>
                  </a:lnTo>
                  <a:lnTo>
                    <a:pt x="154" y="40"/>
                  </a:lnTo>
                  <a:lnTo>
                    <a:pt x="154" y="42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3" y="51"/>
                  </a:lnTo>
                  <a:lnTo>
                    <a:pt x="153" y="54"/>
                  </a:lnTo>
                  <a:lnTo>
                    <a:pt x="153" y="59"/>
                  </a:lnTo>
                  <a:lnTo>
                    <a:pt x="153" y="61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71"/>
                  </a:lnTo>
                  <a:lnTo>
                    <a:pt x="153" y="74"/>
                  </a:lnTo>
                  <a:lnTo>
                    <a:pt x="153" y="77"/>
                  </a:lnTo>
                  <a:lnTo>
                    <a:pt x="153" y="81"/>
                  </a:lnTo>
                  <a:lnTo>
                    <a:pt x="152" y="84"/>
                  </a:lnTo>
                  <a:lnTo>
                    <a:pt x="152" y="88"/>
                  </a:lnTo>
                  <a:lnTo>
                    <a:pt x="152" y="91"/>
                  </a:lnTo>
                  <a:lnTo>
                    <a:pt x="152" y="94"/>
                  </a:lnTo>
                  <a:lnTo>
                    <a:pt x="151" y="98"/>
                  </a:lnTo>
                  <a:lnTo>
                    <a:pt x="151" y="101"/>
                  </a:lnTo>
                  <a:lnTo>
                    <a:pt x="149" y="103"/>
                  </a:lnTo>
                  <a:lnTo>
                    <a:pt x="149" y="108"/>
                  </a:lnTo>
                  <a:lnTo>
                    <a:pt x="149" y="110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20"/>
                  </a:lnTo>
                  <a:lnTo>
                    <a:pt x="147" y="122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7" y="131"/>
                  </a:lnTo>
                  <a:lnTo>
                    <a:pt x="146" y="134"/>
                  </a:lnTo>
                  <a:lnTo>
                    <a:pt x="146" y="137"/>
                  </a:lnTo>
                  <a:lnTo>
                    <a:pt x="145" y="139"/>
                  </a:lnTo>
                  <a:lnTo>
                    <a:pt x="145" y="141"/>
                  </a:lnTo>
                  <a:lnTo>
                    <a:pt x="143" y="146"/>
                  </a:lnTo>
                  <a:lnTo>
                    <a:pt x="142" y="150"/>
                  </a:lnTo>
                  <a:lnTo>
                    <a:pt x="141" y="154"/>
                  </a:lnTo>
                  <a:lnTo>
                    <a:pt x="139" y="157"/>
                  </a:lnTo>
                  <a:lnTo>
                    <a:pt x="137" y="159"/>
                  </a:lnTo>
                  <a:lnTo>
                    <a:pt x="135" y="162"/>
                  </a:lnTo>
                  <a:lnTo>
                    <a:pt x="132" y="164"/>
                  </a:lnTo>
                  <a:lnTo>
                    <a:pt x="129" y="166"/>
                  </a:lnTo>
                  <a:lnTo>
                    <a:pt x="125" y="168"/>
                  </a:lnTo>
                  <a:lnTo>
                    <a:pt x="122" y="171"/>
                  </a:lnTo>
                  <a:lnTo>
                    <a:pt x="118" y="173"/>
                  </a:lnTo>
                  <a:lnTo>
                    <a:pt x="114" y="175"/>
                  </a:lnTo>
                  <a:lnTo>
                    <a:pt x="110" y="175"/>
                  </a:lnTo>
                  <a:lnTo>
                    <a:pt x="109" y="176"/>
                  </a:lnTo>
                  <a:lnTo>
                    <a:pt x="106" y="177"/>
                  </a:lnTo>
                  <a:lnTo>
                    <a:pt x="104" y="178"/>
                  </a:lnTo>
                  <a:lnTo>
                    <a:pt x="101" y="178"/>
                  </a:lnTo>
                  <a:lnTo>
                    <a:pt x="98" y="181"/>
                  </a:lnTo>
                  <a:lnTo>
                    <a:pt x="96" y="181"/>
                  </a:lnTo>
                  <a:lnTo>
                    <a:pt x="94" y="182"/>
                  </a:lnTo>
                  <a:lnTo>
                    <a:pt x="91" y="182"/>
                  </a:lnTo>
                  <a:lnTo>
                    <a:pt x="88" y="183"/>
                  </a:lnTo>
                  <a:lnTo>
                    <a:pt x="87" y="184"/>
                  </a:lnTo>
                  <a:lnTo>
                    <a:pt x="83" y="185"/>
                  </a:lnTo>
                  <a:lnTo>
                    <a:pt x="80" y="185"/>
                  </a:lnTo>
                  <a:lnTo>
                    <a:pt x="78" y="186"/>
                  </a:lnTo>
                  <a:lnTo>
                    <a:pt x="75" y="186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7" y="188"/>
                  </a:lnTo>
                  <a:lnTo>
                    <a:pt x="64" y="188"/>
                  </a:lnTo>
                  <a:lnTo>
                    <a:pt x="62" y="190"/>
                  </a:lnTo>
                  <a:lnTo>
                    <a:pt x="57" y="191"/>
                  </a:lnTo>
                  <a:lnTo>
                    <a:pt x="53" y="192"/>
                  </a:lnTo>
                  <a:lnTo>
                    <a:pt x="48" y="193"/>
                  </a:lnTo>
                  <a:lnTo>
                    <a:pt x="43" y="193"/>
                  </a:lnTo>
                  <a:lnTo>
                    <a:pt x="40" y="193"/>
                  </a:lnTo>
                  <a:lnTo>
                    <a:pt x="35" y="194"/>
                  </a:lnTo>
                  <a:lnTo>
                    <a:pt x="32" y="194"/>
                  </a:lnTo>
                  <a:lnTo>
                    <a:pt x="29" y="195"/>
                  </a:lnTo>
                  <a:lnTo>
                    <a:pt x="26" y="195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0" y="197"/>
                  </a:lnTo>
                  <a:lnTo>
                    <a:pt x="20" y="1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248" y="1571"/>
              <a:ext cx="207" cy="115"/>
            </a:xfrm>
            <a:custGeom>
              <a:avLst/>
              <a:gdLst>
                <a:gd name="T0" fmla="*/ 9 w 207"/>
                <a:gd name="T1" fmla="*/ 0 h 115"/>
                <a:gd name="T2" fmla="*/ 23 w 207"/>
                <a:gd name="T3" fmla="*/ 0 h 115"/>
                <a:gd name="T4" fmla="*/ 33 w 207"/>
                <a:gd name="T5" fmla="*/ 0 h 115"/>
                <a:gd name="T6" fmla="*/ 42 w 207"/>
                <a:gd name="T7" fmla="*/ 1 h 115"/>
                <a:gd name="T8" fmla="*/ 52 w 207"/>
                <a:gd name="T9" fmla="*/ 2 h 115"/>
                <a:gd name="T10" fmla="*/ 62 w 207"/>
                <a:gd name="T11" fmla="*/ 2 h 115"/>
                <a:gd name="T12" fmla="*/ 72 w 207"/>
                <a:gd name="T13" fmla="*/ 4 h 115"/>
                <a:gd name="T14" fmla="*/ 82 w 207"/>
                <a:gd name="T15" fmla="*/ 7 h 115"/>
                <a:gd name="T16" fmla="*/ 95 w 207"/>
                <a:gd name="T17" fmla="*/ 11 h 115"/>
                <a:gd name="T18" fmla="*/ 108 w 207"/>
                <a:gd name="T19" fmla="*/ 15 h 115"/>
                <a:gd name="T20" fmla="*/ 120 w 207"/>
                <a:gd name="T21" fmla="*/ 23 h 115"/>
                <a:gd name="T22" fmla="*/ 129 w 207"/>
                <a:gd name="T23" fmla="*/ 30 h 115"/>
                <a:gd name="T24" fmla="*/ 139 w 207"/>
                <a:gd name="T25" fmla="*/ 40 h 115"/>
                <a:gd name="T26" fmla="*/ 146 w 207"/>
                <a:gd name="T27" fmla="*/ 48 h 115"/>
                <a:gd name="T28" fmla="*/ 152 w 207"/>
                <a:gd name="T29" fmla="*/ 57 h 115"/>
                <a:gd name="T30" fmla="*/ 161 w 207"/>
                <a:gd name="T31" fmla="*/ 65 h 115"/>
                <a:gd name="T32" fmla="*/ 170 w 207"/>
                <a:gd name="T33" fmla="*/ 71 h 115"/>
                <a:gd name="T34" fmla="*/ 178 w 207"/>
                <a:gd name="T35" fmla="*/ 77 h 115"/>
                <a:gd name="T36" fmla="*/ 190 w 207"/>
                <a:gd name="T37" fmla="*/ 84 h 115"/>
                <a:gd name="T38" fmla="*/ 203 w 207"/>
                <a:gd name="T39" fmla="*/ 90 h 115"/>
                <a:gd name="T40" fmla="*/ 207 w 207"/>
                <a:gd name="T41" fmla="*/ 93 h 115"/>
                <a:gd name="T42" fmla="*/ 201 w 207"/>
                <a:gd name="T43" fmla="*/ 93 h 115"/>
                <a:gd name="T44" fmla="*/ 193 w 207"/>
                <a:gd name="T45" fmla="*/ 95 h 115"/>
                <a:gd name="T46" fmla="*/ 184 w 207"/>
                <a:gd name="T47" fmla="*/ 97 h 115"/>
                <a:gd name="T48" fmla="*/ 173 w 207"/>
                <a:gd name="T49" fmla="*/ 101 h 115"/>
                <a:gd name="T50" fmla="*/ 159 w 207"/>
                <a:gd name="T51" fmla="*/ 103 h 115"/>
                <a:gd name="T52" fmla="*/ 147 w 207"/>
                <a:gd name="T53" fmla="*/ 105 h 115"/>
                <a:gd name="T54" fmla="*/ 135 w 207"/>
                <a:gd name="T55" fmla="*/ 108 h 115"/>
                <a:gd name="T56" fmla="*/ 123 w 207"/>
                <a:gd name="T57" fmla="*/ 111 h 115"/>
                <a:gd name="T58" fmla="*/ 113 w 207"/>
                <a:gd name="T59" fmla="*/ 112 h 115"/>
                <a:gd name="T60" fmla="*/ 108 w 207"/>
                <a:gd name="T61" fmla="*/ 113 h 115"/>
                <a:gd name="T62" fmla="*/ 97 w 207"/>
                <a:gd name="T63" fmla="*/ 114 h 115"/>
                <a:gd name="T64" fmla="*/ 86 w 207"/>
                <a:gd name="T65" fmla="*/ 115 h 115"/>
                <a:gd name="T66" fmla="*/ 75 w 207"/>
                <a:gd name="T67" fmla="*/ 114 h 115"/>
                <a:gd name="T68" fmla="*/ 66 w 207"/>
                <a:gd name="T69" fmla="*/ 107 h 115"/>
                <a:gd name="T70" fmla="*/ 61 w 207"/>
                <a:gd name="T71" fmla="*/ 96 h 115"/>
                <a:gd name="T72" fmla="*/ 60 w 207"/>
                <a:gd name="T73" fmla="*/ 86 h 115"/>
                <a:gd name="T74" fmla="*/ 57 w 207"/>
                <a:gd name="T75" fmla="*/ 75 h 115"/>
                <a:gd name="T76" fmla="*/ 53 w 207"/>
                <a:gd name="T77" fmla="*/ 64 h 115"/>
                <a:gd name="T78" fmla="*/ 46 w 207"/>
                <a:gd name="T79" fmla="*/ 52 h 115"/>
                <a:gd name="T80" fmla="*/ 41 w 207"/>
                <a:gd name="T81" fmla="*/ 42 h 115"/>
                <a:gd name="T82" fmla="*/ 32 w 207"/>
                <a:gd name="T83" fmla="*/ 31 h 115"/>
                <a:gd name="T84" fmla="*/ 24 w 207"/>
                <a:gd name="T85" fmla="*/ 22 h 115"/>
                <a:gd name="T86" fmla="*/ 14 w 207"/>
                <a:gd name="T87" fmla="*/ 12 h 115"/>
                <a:gd name="T88" fmla="*/ 3 w 207"/>
                <a:gd name="T89" fmla="*/ 2 h 115"/>
                <a:gd name="T90" fmla="*/ 0 w 207"/>
                <a:gd name="T91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7" h="115">
                  <a:moveTo>
                    <a:pt x="0" y="2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7" y="3"/>
                  </a:lnTo>
                  <a:lnTo>
                    <a:pt x="70" y="3"/>
                  </a:lnTo>
                  <a:lnTo>
                    <a:pt x="72" y="4"/>
                  </a:lnTo>
                  <a:lnTo>
                    <a:pt x="75" y="4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5" y="11"/>
                  </a:lnTo>
                  <a:lnTo>
                    <a:pt x="100" y="12"/>
                  </a:lnTo>
                  <a:lnTo>
                    <a:pt x="104" y="14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7" y="20"/>
                  </a:lnTo>
                  <a:lnTo>
                    <a:pt x="120" y="23"/>
                  </a:lnTo>
                  <a:lnTo>
                    <a:pt x="123" y="24"/>
                  </a:lnTo>
                  <a:lnTo>
                    <a:pt x="127" y="28"/>
                  </a:lnTo>
                  <a:lnTo>
                    <a:pt x="129" y="30"/>
                  </a:lnTo>
                  <a:lnTo>
                    <a:pt x="132" y="33"/>
                  </a:lnTo>
                  <a:lnTo>
                    <a:pt x="136" y="37"/>
                  </a:lnTo>
                  <a:lnTo>
                    <a:pt x="139" y="40"/>
                  </a:lnTo>
                  <a:lnTo>
                    <a:pt x="140" y="42"/>
                  </a:lnTo>
                  <a:lnTo>
                    <a:pt x="142" y="46"/>
                  </a:lnTo>
                  <a:lnTo>
                    <a:pt x="146" y="48"/>
                  </a:lnTo>
                  <a:lnTo>
                    <a:pt x="149" y="51"/>
                  </a:lnTo>
                  <a:lnTo>
                    <a:pt x="150" y="55"/>
                  </a:lnTo>
                  <a:lnTo>
                    <a:pt x="152" y="57"/>
                  </a:lnTo>
                  <a:lnTo>
                    <a:pt x="156" y="59"/>
                  </a:lnTo>
                  <a:lnTo>
                    <a:pt x="159" y="62"/>
                  </a:lnTo>
                  <a:lnTo>
                    <a:pt x="161" y="65"/>
                  </a:lnTo>
                  <a:lnTo>
                    <a:pt x="165" y="67"/>
                  </a:lnTo>
                  <a:lnTo>
                    <a:pt x="167" y="68"/>
                  </a:lnTo>
                  <a:lnTo>
                    <a:pt x="170" y="71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78" y="77"/>
                  </a:lnTo>
                  <a:lnTo>
                    <a:pt x="182" y="79"/>
                  </a:lnTo>
                  <a:lnTo>
                    <a:pt x="186" y="82"/>
                  </a:lnTo>
                  <a:lnTo>
                    <a:pt x="190" y="84"/>
                  </a:lnTo>
                  <a:lnTo>
                    <a:pt x="195" y="86"/>
                  </a:lnTo>
                  <a:lnTo>
                    <a:pt x="199" y="89"/>
                  </a:lnTo>
                  <a:lnTo>
                    <a:pt x="203" y="90"/>
                  </a:lnTo>
                  <a:lnTo>
                    <a:pt x="204" y="90"/>
                  </a:lnTo>
                  <a:lnTo>
                    <a:pt x="206" y="92"/>
                  </a:lnTo>
                  <a:lnTo>
                    <a:pt x="207" y="93"/>
                  </a:lnTo>
                  <a:lnTo>
                    <a:pt x="205" y="93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198" y="94"/>
                  </a:lnTo>
                  <a:lnTo>
                    <a:pt x="195" y="94"/>
                  </a:lnTo>
                  <a:lnTo>
                    <a:pt x="193" y="95"/>
                  </a:lnTo>
                  <a:lnTo>
                    <a:pt x="190" y="96"/>
                  </a:lnTo>
                  <a:lnTo>
                    <a:pt x="186" y="96"/>
                  </a:lnTo>
                  <a:lnTo>
                    <a:pt x="184" y="97"/>
                  </a:lnTo>
                  <a:lnTo>
                    <a:pt x="179" y="98"/>
                  </a:lnTo>
                  <a:lnTo>
                    <a:pt x="176" y="99"/>
                  </a:lnTo>
                  <a:lnTo>
                    <a:pt x="173" y="101"/>
                  </a:lnTo>
                  <a:lnTo>
                    <a:pt x="167" y="102"/>
                  </a:lnTo>
                  <a:lnTo>
                    <a:pt x="164" y="103"/>
                  </a:lnTo>
                  <a:lnTo>
                    <a:pt x="159" y="103"/>
                  </a:lnTo>
                  <a:lnTo>
                    <a:pt x="155" y="103"/>
                  </a:lnTo>
                  <a:lnTo>
                    <a:pt x="150" y="104"/>
                  </a:lnTo>
                  <a:lnTo>
                    <a:pt x="147" y="105"/>
                  </a:lnTo>
                  <a:lnTo>
                    <a:pt x="141" y="106"/>
                  </a:lnTo>
                  <a:lnTo>
                    <a:pt x="138" y="107"/>
                  </a:lnTo>
                  <a:lnTo>
                    <a:pt x="135" y="108"/>
                  </a:lnTo>
                  <a:lnTo>
                    <a:pt x="131" y="110"/>
                  </a:lnTo>
                  <a:lnTo>
                    <a:pt x="127" y="110"/>
                  </a:lnTo>
                  <a:lnTo>
                    <a:pt x="123" y="111"/>
                  </a:lnTo>
                  <a:lnTo>
                    <a:pt x="119" y="111"/>
                  </a:lnTo>
                  <a:lnTo>
                    <a:pt x="117" y="112"/>
                  </a:lnTo>
                  <a:lnTo>
                    <a:pt x="113" y="112"/>
                  </a:lnTo>
                  <a:lnTo>
                    <a:pt x="111" y="112"/>
                  </a:lnTo>
                  <a:lnTo>
                    <a:pt x="109" y="113"/>
                  </a:lnTo>
                  <a:lnTo>
                    <a:pt x="108" y="113"/>
                  </a:lnTo>
                  <a:lnTo>
                    <a:pt x="104" y="113"/>
                  </a:lnTo>
                  <a:lnTo>
                    <a:pt x="100" y="114"/>
                  </a:lnTo>
                  <a:lnTo>
                    <a:pt x="97" y="114"/>
                  </a:lnTo>
                  <a:lnTo>
                    <a:pt x="94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2" y="114"/>
                  </a:lnTo>
                  <a:lnTo>
                    <a:pt x="79" y="114"/>
                  </a:lnTo>
                  <a:lnTo>
                    <a:pt x="75" y="114"/>
                  </a:lnTo>
                  <a:lnTo>
                    <a:pt x="71" y="112"/>
                  </a:lnTo>
                  <a:lnTo>
                    <a:pt x="69" y="110"/>
                  </a:lnTo>
                  <a:lnTo>
                    <a:pt x="66" y="107"/>
                  </a:lnTo>
                  <a:lnTo>
                    <a:pt x="64" y="103"/>
                  </a:lnTo>
                  <a:lnTo>
                    <a:pt x="62" y="98"/>
                  </a:lnTo>
                  <a:lnTo>
                    <a:pt x="61" y="96"/>
                  </a:lnTo>
                  <a:lnTo>
                    <a:pt x="60" y="93"/>
                  </a:lnTo>
                  <a:lnTo>
                    <a:pt x="60" y="89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6" y="71"/>
                  </a:lnTo>
                  <a:lnTo>
                    <a:pt x="55" y="67"/>
                  </a:lnTo>
                  <a:lnTo>
                    <a:pt x="53" y="64"/>
                  </a:lnTo>
                  <a:lnTo>
                    <a:pt x="52" y="59"/>
                  </a:lnTo>
                  <a:lnTo>
                    <a:pt x="50" y="56"/>
                  </a:lnTo>
                  <a:lnTo>
                    <a:pt x="46" y="52"/>
                  </a:lnTo>
                  <a:lnTo>
                    <a:pt x="45" y="48"/>
                  </a:lnTo>
                  <a:lnTo>
                    <a:pt x="42" y="45"/>
                  </a:lnTo>
                  <a:lnTo>
                    <a:pt x="41" y="42"/>
                  </a:lnTo>
                  <a:lnTo>
                    <a:pt x="37" y="37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29" y="29"/>
                  </a:lnTo>
                  <a:lnTo>
                    <a:pt x="26" y="26"/>
                  </a:lnTo>
                  <a:lnTo>
                    <a:pt x="24" y="22"/>
                  </a:lnTo>
                  <a:lnTo>
                    <a:pt x="20" y="19"/>
                  </a:lnTo>
                  <a:lnTo>
                    <a:pt x="18" y="17"/>
                  </a:lnTo>
                  <a:lnTo>
                    <a:pt x="14" y="12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887" y="1749"/>
              <a:ext cx="170" cy="280"/>
            </a:xfrm>
            <a:custGeom>
              <a:avLst/>
              <a:gdLst>
                <a:gd name="T0" fmla="*/ 74 w 170"/>
                <a:gd name="T1" fmla="*/ 8 h 280"/>
                <a:gd name="T2" fmla="*/ 67 w 170"/>
                <a:gd name="T3" fmla="*/ 22 h 280"/>
                <a:gd name="T4" fmla="*/ 59 w 170"/>
                <a:gd name="T5" fmla="*/ 36 h 280"/>
                <a:gd name="T6" fmla="*/ 50 w 170"/>
                <a:gd name="T7" fmla="*/ 50 h 280"/>
                <a:gd name="T8" fmla="*/ 41 w 170"/>
                <a:gd name="T9" fmla="*/ 64 h 280"/>
                <a:gd name="T10" fmla="*/ 30 w 170"/>
                <a:gd name="T11" fmla="*/ 77 h 280"/>
                <a:gd name="T12" fmla="*/ 21 w 170"/>
                <a:gd name="T13" fmla="*/ 87 h 280"/>
                <a:gd name="T14" fmla="*/ 12 w 170"/>
                <a:gd name="T15" fmla="*/ 97 h 280"/>
                <a:gd name="T16" fmla="*/ 4 w 170"/>
                <a:gd name="T17" fmla="*/ 105 h 280"/>
                <a:gd name="T18" fmla="*/ 0 w 170"/>
                <a:gd name="T19" fmla="*/ 112 h 280"/>
                <a:gd name="T20" fmla="*/ 0 w 170"/>
                <a:gd name="T21" fmla="*/ 115 h 280"/>
                <a:gd name="T22" fmla="*/ 0 w 170"/>
                <a:gd name="T23" fmla="*/ 122 h 280"/>
                <a:gd name="T24" fmla="*/ 2 w 170"/>
                <a:gd name="T25" fmla="*/ 132 h 280"/>
                <a:gd name="T26" fmla="*/ 4 w 170"/>
                <a:gd name="T27" fmla="*/ 143 h 280"/>
                <a:gd name="T28" fmla="*/ 7 w 170"/>
                <a:gd name="T29" fmla="*/ 152 h 280"/>
                <a:gd name="T30" fmla="*/ 10 w 170"/>
                <a:gd name="T31" fmla="*/ 161 h 280"/>
                <a:gd name="T32" fmla="*/ 12 w 170"/>
                <a:gd name="T33" fmla="*/ 171 h 280"/>
                <a:gd name="T34" fmla="*/ 15 w 170"/>
                <a:gd name="T35" fmla="*/ 178 h 280"/>
                <a:gd name="T36" fmla="*/ 17 w 170"/>
                <a:gd name="T37" fmla="*/ 187 h 280"/>
                <a:gd name="T38" fmla="*/ 21 w 170"/>
                <a:gd name="T39" fmla="*/ 195 h 280"/>
                <a:gd name="T40" fmla="*/ 26 w 170"/>
                <a:gd name="T41" fmla="*/ 207 h 280"/>
                <a:gd name="T42" fmla="*/ 30 w 170"/>
                <a:gd name="T43" fmla="*/ 214 h 280"/>
                <a:gd name="T44" fmla="*/ 37 w 170"/>
                <a:gd name="T45" fmla="*/ 226 h 280"/>
                <a:gd name="T46" fmla="*/ 46 w 170"/>
                <a:gd name="T47" fmla="*/ 238 h 280"/>
                <a:gd name="T48" fmla="*/ 56 w 170"/>
                <a:gd name="T49" fmla="*/ 249 h 280"/>
                <a:gd name="T50" fmla="*/ 64 w 170"/>
                <a:gd name="T51" fmla="*/ 257 h 280"/>
                <a:gd name="T52" fmla="*/ 74 w 170"/>
                <a:gd name="T53" fmla="*/ 268 h 280"/>
                <a:gd name="T54" fmla="*/ 84 w 170"/>
                <a:gd name="T55" fmla="*/ 276 h 280"/>
                <a:gd name="T56" fmla="*/ 93 w 170"/>
                <a:gd name="T57" fmla="*/ 280 h 280"/>
                <a:gd name="T58" fmla="*/ 100 w 170"/>
                <a:gd name="T59" fmla="*/ 278 h 280"/>
                <a:gd name="T60" fmla="*/ 104 w 170"/>
                <a:gd name="T61" fmla="*/ 276 h 280"/>
                <a:gd name="T62" fmla="*/ 111 w 170"/>
                <a:gd name="T63" fmla="*/ 266 h 280"/>
                <a:gd name="T64" fmla="*/ 115 w 170"/>
                <a:gd name="T65" fmla="*/ 257 h 280"/>
                <a:gd name="T66" fmla="*/ 120 w 170"/>
                <a:gd name="T67" fmla="*/ 249 h 280"/>
                <a:gd name="T68" fmla="*/ 124 w 170"/>
                <a:gd name="T69" fmla="*/ 240 h 280"/>
                <a:gd name="T70" fmla="*/ 127 w 170"/>
                <a:gd name="T71" fmla="*/ 231 h 280"/>
                <a:gd name="T72" fmla="*/ 132 w 170"/>
                <a:gd name="T73" fmla="*/ 220 h 280"/>
                <a:gd name="T74" fmla="*/ 136 w 170"/>
                <a:gd name="T75" fmla="*/ 210 h 280"/>
                <a:gd name="T76" fmla="*/ 142 w 170"/>
                <a:gd name="T77" fmla="*/ 201 h 280"/>
                <a:gd name="T78" fmla="*/ 147 w 170"/>
                <a:gd name="T79" fmla="*/ 189 h 280"/>
                <a:gd name="T80" fmla="*/ 150 w 170"/>
                <a:gd name="T81" fmla="*/ 178 h 280"/>
                <a:gd name="T82" fmla="*/ 153 w 170"/>
                <a:gd name="T83" fmla="*/ 168 h 280"/>
                <a:gd name="T84" fmla="*/ 158 w 170"/>
                <a:gd name="T85" fmla="*/ 159 h 280"/>
                <a:gd name="T86" fmla="*/ 162 w 170"/>
                <a:gd name="T87" fmla="*/ 149 h 280"/>
                <a:gd name="T88" fmla="*/ 163 w 170"/>
                <a:gd name="T89" fmla="*/ 140 h 280"/>
                <a:gd name="T90" fmla="*/ 167 w 170"/>
                <a:gd name="T91" fmla="*/ 132 h 280"/>
                <a:gd name="T92" fmla="*/ 168 w 170"/>
                <a:gd name="T93" fmla="*/ 126 h 280"/>
                <a:gd name="T94" fmla="*/ 170 w 170"/>
                <a:gd name="T95" fmla="*/ 116 h 280"/>
                <a:gd name="T96" fmla="*/ 167 w 170"/>
                <a:gd name="T97" fmla="*/ 106 h 280"/>
                <a:gd name="T98" fmla="*/ 161 w 170"/>
                <a:gd name="T99" fmla="*/ 99 h 280"/>
                <a:gd name="T100" fmla="*/ 153 w 170"/>
                <a:gd name="T101" fmla="*/ 92 h 280"/>
                <a:gd name="T102" fmla="*/ 147 w 170"/>
                <a:gd name="T103" fmla="*/ 83 h 280"/>
                <a:gd name="T104" fmla="*/ 138 w 170"/>
                <a:gd name="T105" fmla="*/ 76 h 280"/>
                <a:gd name="T106" fmla="*/ 130 w 170"/>
                <a:gd name="T107" fmla="*/ 67 h 280"/>
                <a:gd name="T108" fmla="*/ 122 w 170"/>
                <a:gd name="T109" fmla="*/ 58 h 280"/>
                <a:gd name="T110" fmla="*/ 112 w 170"/>
                <a:gd name="T111" fmla="*/ 50 h 280"/>
                <a:gd name="T112" fmla="*/ 104 w 170"/>
                <a:gd name="T113" fmla="*/ 42 h 280"/>
                <a:gd name="T114" fmla="*/ 98 w 170"/>
                <a:gd name="T115" fmla="*/ 34 h 280"/>
                <a:gd name="T116" fmla="*/ 92 w 170"/>
                <a:gd name="T117" fmla="*/ 24 h 280"/>
                <a:gd name="T118" fmla="*/ 84 w 170"/>
                <a:gd name="T119" fmla="*/ 13 h 280"/>
                <a:gd name="T120" fmla="*/ 79 w 170"/>
                <a:gd name="T121" fmla="*/ 4 h 280"/>
                <a:gd name="T122" fmla="*/ 77 w 170"/>
                <a:gd name="T12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80">
                  <a:moveTo>
                    <a:pt x="77" y="0"/>
                  </a:moveTo>
                  <a:lnTo>
                    <a:pt x="75" y="3"/>
                  </a:lnTo>
                  <a:lnTo>
                    <a:pt x="74" y="8"/>
                  </a:lnTo>
                  <a:lnTo>
                    <a:pt x="72" y="12"/>
                  </a:lnTo>
                  <a:lnTo>
                    <a:pt x="69" y="17"/>
                  </a:lnTo>
                  <a:lnTo>
                    <a:pt x="67" y="22"/>
                  </a:lnTo>
                  <a:lnTo>
                    <a:pt x="66" y="27"/>
                  </a:lnTo>
                  <a:lnTo>
                    <a:pt x="63" y="31"/>
                  </a:lnTo>
                  <a:lnTo>
                    <a:pt x="59" y="36"/>
                  </a:lnTo>
                  <a:lnTo>
                    <a:pt x="57" y="40"/>
                  </a:lnTo>
                  <a:lnTo>
                    <a:pt x="55" y="45"/>
                  </a:lnTo>
                  <a:lnTo>
                    <a:pt x="50" y="50"/>
                  </a:lnTo>
                  <a:lnTo>
                    <a:pt x="47" y="55"/>
                  </a:lnTo>
                  <a:lnTo>
                    <a:pt x="44" y="59"/>
                  </a:lnTo>
                  <a:lnTo>
                    <a:pt x="41" y="64"/>
                  </a:lnTo>
                  <a:lnTo>
                    <a:pt x="37" y="68"/>
                  </a:lnTo>
                  <a:lnTo>
                    <a:pt x="35" y="73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3" y="84"/>
                  </a:lnTo>
                  <a:lnTo>
                    <a:pt x="21" y="87"/>
                  </a:lnTo>
                  <a:lnTo>
                    <a:pt x="17" y="90"/>
                  </a:lnTo>
                  <a:lnTo>
                    <a:pt x="15" y="94"/>
                  </a:lnTo>
                  <a:lnTo>
                    <a:pt x="12" y="97"/>
                  </a:lnTo>
                  <a:lnTo>
                    <a:pt x="10" y="100"/>
                  </a:lnTo>
                  <a:lnTo>
                    <a:pt x="7" y="103"/>
                  </a:lnTo>
                  <a:lnTo>
                    <a:pt x="4" y="105"/>
                  </a:lnTo>
                  <a:lnTo>
                    <a:pt x="3" y="106"/>
                  </a:lnTo>
                  <a:lnTo>
                    <a:pt x="2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7"/>
                  </a:lnTo>
                  <a:lnTo>
                    <a:pt x="2" y="132"/>
                  </a:lnTo>
                  <a:lnTo>
                    <a:pt x="2" y="135"/>
                  </a:lnTo>
                  <a:lnTo>
                    <a:pt x="3" y="139"/>
                  </a:lnTo>
                  <a:lnTo>
                    <a:pt x="4" y="143"/>
                  </a:lnTo>
                  <a:lnTo>
                    <a:pt x="6" y="146"/>
                  </a:lnTo>
                  <a:lnTo>
                    <a:pt x="6" y="150"/>
                  </a:lnTo>
                  <a:lnTo>
                    <a:pt x="7" y="152"/>
                  </a:lnTo>
                  <a:lnTo>
                    <a:pt x="8" y="154"/>
                  </a:lnTo>
                  <a:lnTo>
                    <a:pt x="9" y="158"/>
                  </a:lnTo>
                  <a:lnTo>
                    <a:pt x="10" y="161"/>
                  </a:lnTo>
                  <a:lnTo>
                    <a:pt x="11" y="168"/>
                  </a:lnTo>
                  <a:lnTo>
                    <a:pt x="11" y="169"/>
                  </a:lnTo>
                  <a:lnTo>
                    <a:pt x="12" y="171"/>
                  </a:lnTo>
                  <a:lnTo>
                    <a:pt x="12" y="173"/>
                  </a:lnTo>
                  <a:lnTo>
                    <a:pt x="13" y="177"/>
                  </a:lnTo>
                  <a:lnTo>
                    <a:pt x="15" y="178"/>
                  </a:lnTo>
                  <a:lnTo>
                    <a:pt x="15" y="181"/>
                  </a:lnTo>
                  <a:lnTo>
                    <a:pt x="16" y="184"/>
                  </a:lnTo>
                  <a:lnTo>
                    <a:pt x="17" y="187"/>
                  </a:lnTo>
                  <a:lnTo>
                    <a:pt x="18" y="189"/>
                  </a:lnTo>
                  <a:lnTo>
                    <a:pt x="19" y="191"/>
                  </a:lnTo>
                  <a:lnTo>
                    <a:pt x="21" y="195"/>
                  </a:lnTo>
                  <a:lnTo>
                    <a:pt x="22" y="198"/>
                  </a:lnTo>
                  <a:lnTo>
                    <a:pt x="23" y="202"/>
                  </a:lnTo>
                  <a:lnTo>
                    <a:pt x="26" y="207"/>
                  </a:lnTo>
                  <a:lnTo>
                    <a:pt x="28" y="209"/>
                  </a:lnTo>
                  <a:lnTo>
                    <a:pt x="28" y="211"/>
                  </a:lnTo>
                  <a:lnTo>
                    <a:pt x="30" y="214"/>
                  </a:lnTo>
                  <a:lnTo>
                    <a:pt x="31" y="216"/>
                  </a:lnTo>
                  <a:lnTo>
                    <a:pt x="35" y="220"/>
                  </a:lnTo>
                  <a:lnTo>
                    <a:pt x="37" y="226"/>
                  </a:lnTo>
                  <a:lnTo>
                    <a:pt x="41" y="230"/>
                  </a:lnTo>
                  <a:lnTo>
                    <a:pt x="44" y="234"/>
                  </a:lnTo>
                  <a:lnTo>
                    <a:pt x="46" y="238"/>
                  </a:lnTo>
                  <a:lnTo>
                    <a:pt x="49" y="242"/>
                  </a:lnTo>
                  <a:lnTo>
                    <a:pt x="53" y="245"/>
                  </a:lnTo>
                  <a:lnTo>
                    <a:pt x="56" y="249"/>
                  </a:lnTo>
                  <a:lnTo>
                    <a:pt x="58" y="252"/>
                  </a:lnTo>
                  <a:lnTo>
                    <a:pt x="60" y="255"/>
                  </a:lnTo>
                  <a:lnTo>
                    <a:pt x="64" y="257"/>
                  </a:lnTo>
                  <a:lnTo>
                    <a:pt x="66" y="261"/>
                  </a:lnTo>
                  <a:lnTo>
                    <a:pt x="69" y="265"/>
                  </a:lnTo>
                  <a:lnTo>
                    <a:pt x="74" y="268"/>
                  </a:lnTo>
                  <a:lnTo>
                    <a:pt x="77" y="272"/>
                  </a:lnTo>
                  <a:lnTo>
                    <a:pt x="82" y="275"/>
                  </a:lnTo>
                  <a:lnTo>
                    <a:pt x="84" y="276"/>
                  </a:lnTo>
                  <a:lnTo>
                    <a:pt x="86" y="277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5" y="280"/>
                  </a:lnTo>
                  <a:lnTo>
                    <a:pt x="96" y="280"/>
                  </a:lnTo>
                  <a:lnTo>
                    <a:pt x="100" y="278"/>
                  </a:lnTo>
                  <a:lnTo>
                    <a:pt x="102" y="278"/>
                  </a:lnTo>
                  <a:lnTo>
                    <a:pt x="103" y="277"/>
                  </a:lnTo>
                  <a:lnTo>
                    <a:pt x="104" y="276"/>
                  </a:lnTo>
                  <a:lnTo>
                    <a:pt x="106" y="273"/>
                  </a:lnTo>
                  <a:lnTo>
                    <a:pt x="108" y="269"/>
                  </a:lnTo>
                  <a:lnTo>
                    <a:pt x="111" y="266"/>
                  </a:lnTo>
                  <a:lnTo>
                    <a:pt x="112" y="262"/>
                  </a:lnTo>
                  <a:lnTo>
                    <a:pt x="114" y="259"/>
                  </a:lnTo>
                  <a:lnTo>
                    <a:pt x="115" y="257"/>
                  </a:lnTo>
                  <a:lnTo>
                    <a:pt x="117" y="255"/>
                  </a:lnTo>
                  <a:lnTo>
                    <a:pt x="119" y="252"/>
                  </a:lnTo>
                  <a:lnTo>
                    <a:pt x="120" y="249"/>
                  </a:lnTo>
                  <a:lnTo>
                    <a:pt x="121" y="246"/>
                  </a:lnTo>
                  <a:lnTo>
                    <a:pt x="122" y="244"/>
                  </a:lnTo>
                  <a:lnTo>
                    <a:pt x="124" y="240"/>
                  </a:lnTo>
                  <a:lnTo>
                    <a:pt x="124" y="237"/>
                  </a:lnTo>
                  <a:lnTo>
                    <a:pt x="126" y="234"/>
                  </a:lnTo>
                  <a:lnTo>
                    <a:pt x="127" y="231"/>
                  </a:lnTo>
                  <a:lnTo>
                    <a:pt x="130" y="228"/>
                  </a:lnTo>
                  <a:lnTo>
                    <a:pt x="131" y="225"/>
                  </a:lnTo>
                  <a:lnTo>
                    <a:pt x="132" y="220"/>
                  </a:lnTo>
                  <a:lnTo>
                    <a:pt x="134" y="217"/>
                  </a:lnTo>
                  <a:lnTo>
                    <a:pt x="135" y="214"/>
                  </a:lnTo>
                  <a:lnTo>
                    <a:pt x="136" y="210"/>
                  </a:lnTo>
                  <a:lnTo>
                    <a:pt x="138" y="208"/>
                  </a:lnTo>
                  <a:lnTo>
                    <a:pt x="140" y="203"/>
                  </a:lnTo>
                  <a:lnTo>
                    <a:pt x="142" y="201"/>
                  </a:lnTo>
                  <a:lnTo>
                    <a:pt x="143" y="197"/>
                  </a:lnTo>
                  <a:lnTo>
                    <a:pt x="144" y="193"/>
                  </a:lnTo>
                  <a:lnTo>
                    <a:pt x="147" y="189"/>
                  </a:lnTo>
                  <a:lnTo>
                    <a:pt x="148" y="186"/>
                  </a:lnTo>
                  <a:lnTo>
                    <a:pt x="149" y="182"/>
                  </a:lnTo>
                  <a:lnTo>
                    <a:pt x="150" y="178"/>
                  </a:lnTo>
                  <a:lnTo>
                    <a:pt x="151" y="175"/>
                  </a:lnTo>
                  <a:lnTo>
                    <a:pt x="153" y="172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1"/>
                  </a:lnTo>
                  <a:lnTo>
                    <a:pt x="158" y="159"/>
                  </a:lnTo>
                  <a:lnTo>
                    <a:pt x="159" y="154"/>
                  </a:lnTo>
                  <a:lnTo>
                    <a:pt x="161" y="152"/>
                  </a:lnTo>
                  <a:lnTo>
                    <a:pt x="162" y="149"/>
                  </a:lnTo>
                  <a:lnTo>
                    <a:pt x="162" y="146"/>
                  </a:lnTo>
                  <a:lnTo>
                    <a:pt x="163" y="143"/>
                  </a:lnTo>
                  <a:lnTo>
                    <a:pt x="163" y="140"/>
                  </a:lnTo>
                  <a:lnTo>
                    <a:pt x="164" y="137"/>
                  </a:lnTo>
                  <a:lnTo>
                    <a:pt x="166" y="135"/>
                  </a:lnTo>
                  <a:lnTo>
                    <a:pt x="167" y="132"/>
                  </a:lnTo>
                  <a:lnTo>
                    <a:pt x="167" y="131"/>
                  </a:lnTo>
                  <a:lnTo>
                    <a:pt x="167" y="128"/>
                  </a:lnTo>
                  <a:lnTo>
                    <a:pt x="168" y="126"/>
                  </a:lnTo>
                  <a:lnTo>
                    <a:pt x="169" y="122"/>
                  </a:lnTo>
                  <a:lnTo>
                    <a:pt x="170" y="120"/>
                  </a:lnTo>
                  <a:lnTo>
                    <a:pt x="170" y="116"/>
                  </a:lnTo>
                  <a:lnTo>
                    <a:pt x="170" y="114"/>
                  </a:lnTo>
                  <a:lnTo>
                    <a:pt x="168" y="111"/>
                  </a:lnTo>
                  <a:lnTo>
                    <a:pt x="167" y="106"/>
                  </a:lnTo>
                  <a:lnTo>
                    <a:pt x="164" y="104"/>
                  </a:lnTo>
                  <a:lnTo>
                    <a:pt x="162" y="102"/>
                  </a:lnTo>
                  <a:lnTo>
                    <a:pt x="161" y="99"/>
                  </a:lnTo>
                  <a:lnTo>
                    <a:pt x="159" y="96"/>
                  </a:lnTo>
                  <a:lnTo>
                    <a:pt x="155" y="94"/>
                  </a:lnTo>
                  <a:lnTo>
                    <a:pt x="153" y="92"/>
                  </a:lnTo>
                  <a:lnTo>
                    <a:pt x="151" y="88"/>
                  </a:lnTo>
                  <a:lnTo>
                    <a:pt x="149" y="86"/>
                  </a:lnTo>
                  <a:lnTo>
                    <a:pt x="147" y="83"/>
                  </a:lnTo>
                  <a:lnTo>
                    <a:pt x="143" y="79"/>
                  </a:lnTo>
                  <a:lnTo>
                    <a:pt x="141" y="77"/>
                  </a:lnTo>
                  <a:lnTo>
                    <a:pt x="138" y="76"/>
                  </a:lnTo>
                  <a:lnTo>
                    <a:pt x="135" y="71"/>
                  </a:lnTo>
                  <a:lnTo>
                    <a:pt x="132" y="69"/>
                  </a:lnTo>
                  <a:lnTo>
                    <a:pt x="130" y="67"/>
                  </a:lnTo>
                  <a:lnTo>
                    <a:pt x="127" y="65"/>
                  </a:lnTo>
                  <a:lnTo>
                    <a:pt x="124" y="61"/>
                  </a:lnTo>
                  <a:lnTo>
                    <a:pt x="122" y="58"/>
                  </a:lnTo>
                  <a:lnTo>
                    <a:pt x="119" y="57"/>
                  </a:lnTo>
                  <a:lnTo>
                    <a:pt x="117" y="55"/>
                  </a:lnTo>
                  <a:lnTo>
                    <a:pt x="112" y="50"/>
                  </a:lnTo>
                  <a:lnTo>
                    <a:pt x="108" y="47"/>
                  </a:lnTo>
                  <a:lnTo>
                    <a:pt x="106" y="45"/>
                  </a:lnTo>
                  <a:lnTo>
                    <a:pt x="104" y="42"/>
                  </a:lnTo>
                  <a:lnTo>
                    <a:pt x="102" y="40"/>
                  </a:lnTo>
                  <a:lnTo>
                    <a:pt x="101" y="38"/>
                  </a:lnTo>
                  <a:lnTo>
                    <a:pt x="98" y="34"/>
                  </a:lnTo>
                  <a:lnTo>
                    <a:pt x="96" y="32"/>
                  </a:lnTo>
                  <a:lnTo>
                    <a:pt x="94" y="28"/>
                  </a:lnTo>
                  <a:lnTo>
                    <a:pt x="92" y="24"/>
                  </a:lnTo>
                  <a:lnTo>
                    <a:pt x="89" y="21"/>
                  </a:lnTo>
                  <a:lnTo>
                    <a:pt x="87" y="18"/>
                  </a:lnTo>
                  <a:lnTo>
                    <a:pt x="84" y="13"/>
                  </a:lnTo>
                  <a:lnTo>
                    <a:pt x="82" y="10"/>
                  </a:lnTo>
                  <a:lnTo>
                    <a:pt x="81" y="8"/>
                  </a:lnTo>
                  <a:lnTo>
                    <a:pt x="79" y="4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470" y="1107"/>
              <a:ext cx="928" cy="742"/>
            </a:xfrm>
            <a:custGeom>
              <a:avLst/>
              <a:gdLst>
                <a:gd name="T0" fmla="*/ 383 w 928"/>
                <a:gd name="T1" fmla="*/ 106 h 742"/>
                <a:gd name="T2" fmla="*/ 377 w 928"/>
                <a:gd name="T3" fmla="*/ 197 h 742"/>
                <a:gd name="T4" fmla="*/ 381 w 928"/>
                <a:gd name="T5" fmla="*/ 265 h 742"/>
                <a:gd name="T6" fmla="*/ 395 w 928"/>
                <a:gd name="T7" fmla="*/ 307 h 742"/>
                <a:gd name="T8" fmla="*/ 345 w 928"/>
                <a:gd name="T9" fmla="*/ 300 h 742"/>
                <a:gd name="T10" fmla="*/ 278 w 928"/>
                <a:gd name="T11" fmla="*/ 293 h 742"/>
                <a:gd name="T12" fmla="*/ 191 w 928"/>
                <a:gd name="T13" fmla="*/ 293 h 742"/>
                <a:gd name="T14" fmla="*/ 105 w 928"/>
                <a:gd name="T15" fmla="*/ 302 h 742"/>
                <a:gd name="T16" fmla="*/ 41 w 928"/>
                <a:gd name="T17" fmla="*/ 318 h 742"/>
                <a:gd name="T18" fmla="*/ 0 w 928"/>
                <a:gd name="T19" fmla="*/ 338 h 742"/>
                <a:gd name="T20" fmla="*/ 40 w 928"/>
                <a:gd name="T21" fmla="*/ 368 h 742"/>
                <a:gd name="T22" fmla="*/ 91 w 928"/>
                <a:gd name="T23" fmla="*/ 396 h 742"/>
                <a:gd name="T24" fmla="*/ 141 w 928"/>
                <a:gd name="T25" fmla="*/ 413 h 742"/>
                <a:gd name="T26" fmla="*/ 202 w 928"/>
                <a:gd name="T27" fmla="*/ 427 h 742"/>
                <a:gd name="T28" fmla="*/ 270 w 928"/>
                <a:gd name="T29" fmla="*/ 431 h 742"/>
                <a:gd name="T30" fmla="*/ 327 w 928"/>
                <a:gd name="T31" fmla="*/ 428 h 742"/>
                <a:gd name="T32" fmla="*/ 351 w 928"/>
                <a:gd name="T33" fmla="*/ 434 h 742"/>
                <a:gd name="T34" fmla="*/ 306 w 928"/>
                <a:gd name="T35" fmla="*/ 488 h 742"/>
                <a:gd name="T36" fmla="*/ 273 w 928"/>
                <a:gd name="T37" fmla="*/ 537 h 742"/>
                <a:gd name="T38" fmla="*/ 244 w 928"/>
                <a:gd name="T39" fmla="*/ 593 h 742"/>
                <a:gd name="T40" fmla="*/ 230 w 928"/>
                <a:gd name="T41" fmla="*/ 655 h 742"/>
                <a:gd name="T42" fmla="*/ 229 w 928"/>
                <a:gd name="T43" fmla="*/ 711 h 742"/>
                <a:gd name="T44" fmla="*/ 245 w 928"/>
                <a:gd name="T45" fmla="*/ 735 h 742"/>
                <a:gd name="T46" fmla="*/ 289 w 928"/>
                <a:gd name="T47" fmla="*/ 700 h 742"/>
                <a:gd name="T48" fmla="*/ 339 w 928"/>
                <a:gd name="T49" fmla="*/ 659 h 742"/>
                <a:gd name="T50" fmla="*/ 382 w 928"/>
                <a:gd name="T51" fmla="*/ 616 h 742"/>
                <a:gd name="T52" fmla="*/ 412 w 928"/>
                <a:gd name="T53" fmla="*/ 570 h 742"/>
                <a:gd name="T54" fmla="*/ 438 w 928"/>
                <a:gd name="T55" fmla="*/ 524 h 742"/>
                <a:gd name="T56" fmla="*/ 466 w 928"/>
                <a:gd name="T57" fmla="*/ 473 h 742"/>
                <a:gd name="T58" fmla="*/ 498 w 928"/>
                <a:gd name="T59" fmla="*/ 493 h 742"/>
                <a:gd name="T60" fmla="*/ 541 w 928"/>
                <a:gd name="T61" fmla="*/ 546 h 742"/>
                <a:gd name="T62" fmla="*/ 590 w 928"/>
                <a:gd name="T63" fmla="*/ 601 h 742"/>
                <a:gd name="T64" fmla="*/ 633 w 928"/>
                <a:gd name="T65" fmla="*/ 644 h 742"/>
                <a:gd name="T66" fmla="*/ 680 w 928"/>
                <a:gd name="T67" fmla="*/ 674 h 742"/>
                <a:gd name="T68" fmla="*/ 727 w 928"/>
                <a:gd name="T69" fmla="*/ 694 h 742"/>
                <a:gd name="T70" fmla="*/ 765 w 928"/>
                <a:gd name="T71" fmla="*/ 698 h 742"/>
                <a:gd name="T72" fmla="*/ 755 w 928"/>
                <a:gd name="T73" fmla="*/ 648 h 742"/>
                <a:gd name="T74" fmla="*/ 744 w 928"/>
                <a:gd name="T75" fmla="*/ 599 h 742"/>
                <a:gd name="T76" fmla="*/ 723 w 928"/>
                <a:gd name="T77" fmla="*/ 543 h 742"/>
                <a:gd name="T78" fmla="*/ 690 w 928"/>
                <a:gd name="T79" fmla="*/ 493 h 742"/>
                <a:gd name="T80" fmla="*/ 649 w 928"/>
                <a:gd name="T81" fmla="*/ 453 h 742"/>
                <a:gd name="T82" fmla="*/ 597 w 928"/>
                <a:gd name="T83" fmla="*/ 410 h 742"/>
                <a:gd name="T84" fmla="*/ 627 w 928"/>
                <a:gd name="T85" fmla="*/ 399 h 742"/>
                <a:gd name="T86" fmla="*/ 684 w 928"/>
                <a:gd name="T87" fmla="*/ 385 h 742"/>
                <a:gd name="T88" fmla="*/ 750 w 928"/>
                <a:gd name="T89" fmla="*/ 370 h 742"/>
                <a:gd name="T90" fmla="*/ 816 w 928"/>
                <a:gd name="T91" fmla="*/ 351 h 742"/>
                <a:gd name="T92" fmla="*/ 869 w 928"/>
                <a:gd name="T93" fmla="*/ 312 h 742"/>
                <a:gd name="T94" fmla="*/ 907 w 928"/>
                <a:gd name="T95" fmla="*/ 269 h 742"/>
                <a:gd name="T96" fmla="*/ 919 w 928"/>
                <a:gd name="T97" fmla="*/ 228 h 742"/>
                <a:gd name="T98" fmla="*/ 866 w 928"/>
                <a:gd name="T99" fmla="*/ 222 h 742"/>
                <a:gd name="T100" fmla="*/ 806 w 928"/>
                <a:gd name="T101" fmla="*/ 221 h 742"/>
                <a:gd name="T102" fmla="*/ 731 w 928"/>
                <a:gd name="T103" fmla="*/ 227 h 742"/>
                <a:gd name="T104" fmla="*/ 653 w 928"/>
                <a:gd name="T105" fmla="*/ 242 h 742"/>
                <a:gd name="T106" fmla="*/ 588 w 928"/>
                <a:gd name="T107" fmla="*/ 265 h 742"/>
                <a:gd name="T108" fmla="*/ 536 w 928"/>
                <a:gd name="T109" fmla="*/ 287 h 742"/>
                <a:gd name="T110" fmla="*/ 527 w 928"/>
                <a:gd name="T111" fmla="*/ 256 h 742"/>
                <a:gd name="T112" fmla="*/ 521 w 928"/>
                <a:gd name="T113" fmla="*/ 199 h 742"/>
                <a:gd name="T114" fmla="*/ 510 w 928"/>
                <a:gd name="T115" fmla="*/ 137 h 742"/>
                <a:gd name="T116" fmla="*/ 489 w 928"/>
                <a:gd name="T117" fmla="*/ 89 h 742"/>
                <a:gd name="T118" fmla="*/ 444 w 928"/>
                <a:gd name="T119" fmla="*/ 3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8" h="742">
                  <a:moveTo>
                    <a:pt x="407" y="0"/>
                  </a:moveTo>
                  <a:lnTo>
                    <a:pt x="405" y="7"/>
                  </a:lnTo>
                  <a:lnTo>
                    <a:pt x="402" y="15"/>
                  </a:lnTo>
                  <a:lnTo>
                    <a:pt x="400" y="23"/>
                  </a:lnTo>
                  <a:lnTo>
                    <a:pt x="398" y="30"/>
                  </a:lnTo>
                  <a:lnTo>
                    <a:pt x="397" y="37"/>
                  </a:lnTo>
                  <a:lnTo>
                    <a:pt x="395" y="44"/>
                  </a:lnTo>
                  <a:lnTo>
                    <a:pt x="393" y="51"/>
                  </a:lnTo>
                  <a:lnTo>
                    <a:pt x="391" y="59"/>
                  </a:lnTo>
                  <a:lnTo>
                    <a:pt x="390" y="65"/>
                  </a:lnTo>
                  <a:lnTo>
                    <a:pt x="389" y="72"/>
                  </a:lnTo>
                  <a:lnTo>
                    <a:pt x="387" y="79"/>
                  </a:lnTo>
                  <a:lnTo>
                    <a:pt x="387" y="87"/>
                  </a:lnTo>
                  <a:lnTo>
                    <a:pt x="386" y="92"/>
                  </a:lnTo>
                  <a:lnTo>
                    <a:pt x="385" y="100"/>
                  </a:lnTo>
                  <a:lnTo>
                    <a:pt x="383" y="106"/>
                  </a:lnTo>
                  <a:lnTo>
                    <a:pt x="382" y="112"/>
                  </a:lnTo>
                  <a:lnTo>
                    <a:pt x="381" y="118"/>
                  </a:lnTo>
                  <a:lnTo>
                    <a:pt x="380" y="126"/>
                  </a:lnTo>
                  <a:lnTo>
                    <a:pt x="379" y="130"/>
                  </a:lnTo>
                  <a:lnTo>
                    <a:pt x="379" y="137"/>
                  </a:lnTo>
                  <a:lnTo>
                    <a:pt x="379" y="144"/>
                  </a:lnTo>
                  <a:lnTo>
                    <a:pt x="379" y="148"/>
                  </a:lnTo>
                  <a:lnTo>
                    <a:pt x="378" y="155"/>
                  </a:lnTo>
                  <a:lnTo>
                    <a:pt x="378" y="161"/>
                  </a:lnTo>
                  <a:lnTo>
                    <a:pt x="377" y="166"/>
                  </a:lnTo>
                  <a:lnTo>
                    <a:pt x="377" y="172"/>
                  </a:lnTo>
                  <a:lnTo>
                    <a:pt x="377" y="177"/>
                  </a:lnTo>
                  <a:lnTo>
                    <a:pt x="377" y="183"/>
                  </a:lnTo>
                  <a:lnTo>
                    <a:pt x="377" y="187"/>
                  </a:lnTo>
                  <a:lnTo>
                    <a:pt x="377" y="193"/>
                  </a:lnTo>
                  <a:lnTo>
                    <a:pt x="377" y="197"/>
                  </a:lnTo>
                  <a:lnTo>
                    <a:pt x="377" y="203"/>
                  </a:lnTo>
                  <a:lnTo>
                    <a:pt x="377" y="209"/>
                  </a:lnTo>
                  <a:lnTo>
                    <a:pt x="377" y="212"/>
                  </a:lnTo>
                  <a:lnTo>
                    <a:pt x="377" y="216"/>
                  </a:lnTo>
                  <a:lnTo>
                    <a:pt x="377" y="222"/>
                  </a:lnTo>
                  <a:lnTo>
                    <a:pt x="377" y="227"/>
                  </a:lnTo>
                  <a:lnTo>
                    <a:pt x="378" y="230"/>
                  </a:lnTo>
                  <a:lnTo>
                    <a:pt x="379" y="234"/>
                  </a:lnTo>
                  <a:lnTo>
                    <a:pt x="379" y="238"/>
                  </a:lnTo>
                  <a:lnTo>
                    <a:pt x="379" y="242"/>
                  </a:lnTo>
                  <a:lnTo>
                    <a:pt x="379" y="247"/>
                  </a:lnTo>
                  <a:lnTo>
                    <a:pt x="379" y="250"/>
                  </a:lnTo>
                  <a:lnTo>
                    <a:pt x="379" y="253"/>
                  </a:lnTo>
                  <a:lnTo>
                    <a:pt x="380" y="257"/>
                  </a:lnTo>
                  <a:lnTo>
                    <a:pt x="381" y="260"/>
                  </a:lnTo>
                  <a:lnTo>
                    <a:pt x="381" y="265"/>
                  </a:lnTo>
                  <a:lnTo>
                    <a:pt x="382" y="267"/>
                  </a:lnTo>
                  <a:lnTo>
                    <a:pt x="383" y="269"/>
                  </a:lnTo>
                  <a:lnTo>
                    <a:pt x="385" y="272"/>
                  </a:lnTo>
                  <a:lnTo>
                    <a:pt x="385" y="276"/>
                  </a:lnTo>
                  <a:lnTo>
                    <a:pt x="386" y="278"/>
                  </a:lnTo>
                  <a:lnTo>
                    <a:pt x="386" y="280"/>
                  </a:lnTo>
                  <a:lnTo>
                    <a:pt x="387" y="284"/>
                  </a:lnTo>
                  <a:lnTo>
                    <a:pt x="387" y="286"/>
                  </a:lnTo>
                  <a:lnTo>
                    <a:pt x="388" y="288"/>
                  </a:lnTo>
                  <a:lnTo>
                    <a:pt x="390" y="291"/>
                  </a:lnTo>
                  <a:lnTo>
                    <a:pt x="391" y="295"/>
                  </a:lnTo>
                  <a:lnTo>
                    <a:pt x="393" y="298"/>
                  </a:lnTo>
                  <a:lnTo>
                    <a:pt x="396" y="300"/>
                  </a:lnTo>
                  <a:lnTo>
                    <a:pt x="397" y="304"/>
                  </a:lnTo>
                  <a:lnTo>
                    <a:pt x="397" y="306"/>
                  </a:lnTo>
                  <a:lnTo>
                    <a:pt x="395" y="307"/>
                  </a:lnTo>
                  <a:lnTo>
                    <a:pt x="393" y="307"/>
                  </a:lnTo>
                  <a:lnTo>
                    <a:pt x="391" y="307"/>
                  </a:lnTo>
                  <a:lnTo>
                    <a:pt x="389" y="308"/>
                  </a:lnTo>
                  <a:lnTo>
                    <a:pt x="386" y="307"/>
                  </a:lnTo>
                  <a:lnTo>
                    <a:pt x="381" y="306"/>
                  </a:lnTo>
                  <a:lnTo>
                    <a:pt x="377" y="306"/>
                  </a:lnTo>
                  <a:lnTo>
                    <a:pt x="373" y="305"/>
                  </a:lnTo>
                  <a:lnTo>
                    <a:pt x="369" y="305"/>
                  </a:lnTo>
                  <a:lnTo>
                    <a:pt x="367" y="305"/>
                  </a:lnTo>
                  <a:lnTo>
                    <a:pt x="364" y="304"/>
                  </a:lnTo>
                  <a:lnTo>
                    <a:pt x="362" y="304"/>
                  </a:lnTo>
                  <a:lnTo>
                    <a:pt x="359" y="303"/>
                  </a:lnTo>
                  <a:lnTo>
                    <a:pt x="355" y="303"/>
                  </a:lnTo>
                  <a:lnTo>
                    <a:pt x="352" y="302"/>
                  </a:lnTo>
                  <a:lnTo>
                    <a:pt x="350" y="302"/>
                  </a:lnTo>
                  <a:lnTo>
                    <a:pt x="345" y="300"/>
                  </a:lnTo>
                  <a:lnTo>
                    <a:pt x="342" y="300"/>
                  </a:lnTo>
                  <a:lnTo>
                    <a:pt x="338" y="300"/>
                  </a:lnTo>
                  <a:lnTo>
                    <a:pt x="334" y="299"/>
                  </a:lnTo>
                  <a:lnTo>
                    <a:pt x="331" y="298"/>
                  </a:lnTo>
                  <a:lnTo>
                    <a:pt x="326" y="298"/>
                  </a:lnTo>
                  <a:lnTo>
                    <a:pt x="323" y="297"/>
                  </a:lnTo>
                  <a:lnTo>
                    <a:pt x="319" y="297"/>
                  </a:lnTo>
                  <a:lnTo>
                    <a:pt x="314" y="296"/>
                  </a:lnTo>
                  <a:lnTo>
                    <a:pt x="310" y="295"/>
                  </a:lnTo>
                  <a:lnTo>
                    <a:pt x="306" y="294"/>
                  </a:lnTo>
                  <a:lnTo>
                    <a:pt x="301" y="294"/>
                  </a:lnTo>
                  <a:lnTo>
                    <a:pt x="296" y="294"/>
                  </a:lnTo>
                  <a:lnTo>
                    <a:pt x="292" y="294"/>
                  </a:lnTo>
                  <a:lnTo>
                    <a:pt x="287" y="293"/>
                  </a:lnTo>
                  <a:lnTo>
                    <a:pt x="283" y="293"/>
                  </a:lnTo>
                  <a:lnTo>
                    <a:pt x="278" y="293"/>
                  </a:lnTo>
                  <a:lnTo>
                    <a:pt x="272" y="291"/>
                  </a:lnTo>
                  <a:lnTo>
                    <a:pt x="267" y="291"/>
                  </a:lnTo>
                  <a:lnTo>
                    <a:pt x="263" y="291"/>
                  </a:lnTo>
                  <a:lnTo>
                    <a:pt x="257" y="290"/>
                  </a:lnTo>
                  <a:lnTo>
                    <a:pt x="253" y="290"/>
                  </a:lnTo>
                  <a:lnTo>
                    <a:pt x="247" y="290"/>
                  </a:lnTo>
                  <a:lnTo>
                    <a:pt x="242" y="290"/>
                  </a:lnTo>
                  <a:lnTo>
                    <a:pt x="236" y="290"/>
                  </a:lnTo>
                  <a:lnTo>
                    <a:pt x="230" y="290"/>
                  </a:lnTo>
                  <a:lnTo>
                    <a:pt x="225" y="290"/>
                  </a:lnTo>
                  <a:lnTo>
                    <a:pt x="219" y="290"/>
                  </a:lnTo>
                  <a:lnTo>
                    <a:pt x="213" y="290"/>
                  </a:lnTo>
                  <a:lnTo>
                    <a:pt x="209" y="290"/>
                  </a:lnTo>
                  <a:lnTo>
                    <a:pt x="202" y="291"/>
                  </a:lnTo>
                  <a:lnTo>
                    <a:pt x="198" y="293"/>
                  </a:lnTo>
                  <a:lnTo>
                    <a:pt x="191" y="293"/>
                  </a:lnTo>
                  <a:lnTo>
                    <a:pt x="185" y="293"/>
                  </a:lnTo>
                  <a:lnTo>
                    <a:pt x="180" y="293"/>
                  </a:lnTo>
                  <a:lnTo>
                    <a:pt x="174" y="294"/>
                  </a:lnTo>
                  <a:lnTo>
                    <a:pt x="169" y="294"/>
                  </a:lnTo>
                  <a:lnTo>
                    <a:pt x="163" y="294"/>
                  </a:lnTo>
                  <a:lnTo>
                    <a:pt x="157" y="295"/>
                  </a:lnTo>
                  <a:lnTo>
                    <a:pt x="152" y="296"/>
                  </a:lnTo>
                  <a:lnTo>
                    <a:pt x="146" y="296"/>
                  </a:lnTo>
                  <a:lnTo>
                    <a:pt x="141" y="297"/>
                  </a:lnTo>
                  <a:lnTo>
                    <a:pt x="136" y="298"/>
                  </a:lnTo>
                  <a:lnTo>
                    <a:pt x="131" y="299"/>
                  </a:lnTo>
                  <a:lnTo>
                    <a:pt x="125" y="299"/>
                  </a:lnTo>
                  <a:lnTo>
                    <a:pt x="121" y="300"/>
                  </a:lnTo>
                  <a:lnTo>
                    <a:pt x="115" y="300"/>
                  </a:lnTo>
                  <a:lnTo>
                    <a:pt x="110" y="302"/>
                  </a:lnTo>
                  <a:lnTo>
                    <a:pt x="105" y="302"/>
                  </a:lnTo>
                  <a:lnTo>
                    <a:pt x="101" y="303"/>
                  </a:lnTo>
                  <a:lnTo>
                    <a:pt x="96" y="304"/>
                  </a:lnTo>
                  <a:lnTo>
                    <a:pt x="91" y="305"/>
                  </a:lnTo>
                  <a:lnTo>
                    <a:pt x="87" y="305"/>
                  </a:lnTo>
                  <a:lnTo>
                    <a:pt x="82" y="306"/>
                  </a:lnTo>
                  <a:lnTo>
                    <a:pt x="79" y="307"/>
                  </a:lnTo>
                  <a:lnTo>
                    <a:pt x="75" y="309"/>
                  </a:lnTo>
                  <a:lnTo>
                    <a:pt x="70" y="311"/>
                  </a:lnTo>
                  <a:lnTo>
                    <a:pt x="67" y="311"/>
                  </a:lnTo>
                  <a:lnTo>
                    <a:pt x="61" y="312"/>
                  </a:lnTo>
                  <a:lnTo>
                    <a:pt x="59" y="313"/>
                  </a:lnTo>
                  <a:lnTo>
                    <a:pt x="55" y="314"/>
                  </a:lnTo>
                  <a:lnTo>
                    <a:pt x="51" y="315"/>
                  </a:lnTo>
                  <a:lnTo>
                    <a:pt x="48" y="316"/>
                  </a:lnTo>
                  <a:lnTo>
                    <a:pt x="44" y="317"/>
                  </a:lnTo>
                  <a:lnTo>
                    <a:pt x="41" y="318"/>
                  </a:lnTo>
                  <a:lnTo>
                    <a:pt x="38" y="318"/>
                  </a:lnTo>
                  <a:lnTo>
                    <a:pt x="33" y="319"/>
                  </a:lnTo>
                  <a:lnTo>
                    <a:pt x="31" y="321"/>
                  </a:lnTo>
                  <a:lnTo>
                    <a:pt x="29" y="322"/>
                  </a:lnTo>
                  <a:lnTo>
                    <a:pt x="25" y="323"/>
                  </a:lnTo>
                  <a:lnTo>
                    <a:pt x="23" y="323"/>
                  </a:lnTo>
                  <a:lnTo>
                    <a:pt x="21" y="325"/>
                  </a:lnTo>
                  <a:lnTo>
                    <a:pt x="18" y="326"/>
                  </a:lnTo>
                  <a:lnTo>
                    <a:pt x="15" y="327"/>
                  </a:lnTo>
                  <a:lnTo>
                    <a:pt x="14" y="328"/>
                  </a:lnTo>
                  <a:lnTo>
                    <a:pt x="12" y="330"/>
                  </a:lnTo>
                  <a:lnTo>
                    <a:pt x="8" y="332"/>
                  </a:lnTo>
                  <a:lnTo>
                    <a:pt x="6" y="333"/>
                  </a:lnTo>
                  <a:lnTo>
                    <a:pt x="3" y="335"/>
                  </a:lnTo>
                  <a:lnTo>
                    <a:pt x="2" y="336"/>
                  </a:lnTo>
                  <a:lnTo>
                    <a:pt x="0" y="338"/>
                  </a:lnTo>
                  <a:lnTo>
                    <a:pt x="0" y="341"/>
                  </a:lnTo>
                  <a:lnTo>
                    <a:pt x="0" y="343"/>
                  </a:lnTo>
                  <a:lnTo>
                    <a:pt x="1" y="344"/>
                  </a:lnTo>
                  <a:lnTo>
                    <a:pt x="2" y="346"/>
                  </a:lnTo>
                  <a:lnTo>
                    <a:pt x="4" y="347"/>
                  </a:lnTo>
                  <a:lnTo>
                    <a:pt x="6" y="349"/>
                  </a:lnTo>
                  <a:lnTo>
                    <a:pt x="9" y="350"/>
                  </a:lnTo>
                  <a:lnTo>
                    <a:pt x="12" y="352"/>
                  </a:lnTo>
                  <a:lnTo>
                    <a:pt x="15" y="354"/>
                  </a:lnTo>
                  <a:lnTo>
                    <a:pt x="18" y="355"/>
                  </a:lnTo>
                  <a:lnTo>
                    <a:pt x="21" y="358"/>
                  </a:lnTo>
                  <a:lnTo>
                    <a:pt x="24" y="360"/>
                  </a:lnTo>
                  <a:lnTo>
                    <a:pt x="29" y="362"/>
                  </a:lnTo>
                  <a:lnTo>
                    <a:pt x="32" y="364"/>
                  </a:lnTo>
                  <a:lnTo>
                    <a:pt x="35" y="366"/>
                  </a:lnTo>
                  <a:lnTo>
                    <a:pt x="40" y="368"/>
                  </a:lnTo>
                  <a:lnTo>
                    <a:pt x="43" y="371"/>
                  </a:lnTo>
                  <a:lnTo>
                    <a:pt x="49" y="373"/>
                  </a:lnTo>
                  <a:lnTo>
                    <a:pt x="52" y="377"/>
                  </a:lnTo>
                  <a:lnTo>
                    <a:pt x="56" y="378"/>
                  </a:lnTo>
                  <a:lnTo>
                    <a:pt x="57" y="379"/>
                  </a:lnTo>
                  <a:lnTo>
                    <a:pt x="60" y="380"/>
                  </a:lnTo>
                  <a:lnTo>
                    <a:pt x="62" y="382"/>
                  </a:lnTo>
                  <a:lnTo>
                    <a:pt x="68" y="384"/>
                  </a:lnTo>
                  <a:lnTo>
                    <a:pt x="72" y="387"/>
                  </a:lnTo>
                  <a:lnTo>
                    <a:pt x="75" y="388"/>
                  </a:lnTo>
                  <a:lnTo>
                    <a:pt x="78" y="389"/>
                  </a:lnTo>
                  <a:lnTo>
                    <a:pt x="80" y="390"/>
                  </a:lnTo>
                  <a:lnTo>
                    <a:pt x="82" y="391"/>
                  </a:lnTo>
                  <a:lnTo>
                    <a:pt x="85" y="392"/>
                  </a:lnTo>
                  <a:lnTo>
                    <a:pt x="88" y="393"/>
                  </a:lnTo>
                  <a:lnTo>
                    <a:pt x="91" y="396"/>
                  </a:lnTo>
                  <a:lnTo>
                    <a:pt x="94" y="397"/>
                  </a:lnTo>
                  <a:lnTo>
                    <a:pt x="96" y="399"/>
                  </a:lnTo>
                  <a:lnTo>
                    <a:pt x="99" y="399"/>
                  </a:lnTo>
                  <a:lnTo>
                    <a:pt x="103" y="401"/>
                  </a:lnTo>
                  <a:lnTo>
                    <a:pt x="105" y="402"/>
                  </a:lnTo>
                  <a:lnTo>
                    <a:pt x="108" y="402"/>
                  </a:lnTo>
                  <a:lnTo>
                    <a:pt x="112" y="403"/>
                  </a:lnTo>
                  <a:lnTo>
                    <a:pt x="115" y="405"/>
                  </a:lnTo>
                  <a:lnTo>
                    <a:pt x="117" y="407"/>
                  </a:lnTo>
                  <a:lnTo>
                    <a:pt x="122" y="408"/>
                  </a:lnTo>
                  <a:lnTo>
                    <a:pt x="124" y="409"/>
                  </a:lnTo>
                  <a:lnTo>
                    <a:pt x="127" y="410"/>
                  </a:lnTo>
                  <a:lnTo>
                    <a:pt x="131" y="410"/>
                  </a:lnTo>
                  <a:lnTo>
                    <a:pt x="135" y="411"/>
                  </a:lnTo>
                  <a:lnTo>
                    <a:pt x="138" y="413"/>
                  </a:lnTo>
                  <a:lnTo>
                    <a:pt x="141" y="413"/>
                  </a:lnTo>
                  <a:lnTo>
                    <a:pt x="145" y="415"/>
                  </a:lnTo>
                  <a:lnTo>
                    <a:pt x="148" y="416"/>
                  </a:lnTo>
                  <a:lnTo>
                    <a:pt x="152" y="418"/>
                  </a:lnTo>
                  <a:lnTo>
                    <a:pt x="156" y="419"/>
                  </a:lnTo>
                  <a:lnTo>
                    <a:pt x="160" y="420"/>
                  </a:lnTo>
                  <a:lnTo>
                    <a:pt x="163" y="420"/>
                  </a:lnTo>
                  <a:lnTo>
                    <a:pt x="166" y="421"/>
                  </a:lnTo>
                  <a:lnTo>
                    <a:pt x="170" y="421"/>
                  </a:lnTo>
                  <a:lnTo>
                    <a:pt x="175" y="422"/>
                  </a:lnTo>
                  <a:lnTo>
                    <a:pt x="178" y="424"/>
                  </a:lnTo>
                  <a:lnTo>
                    <a:pt x="182" y="425"/>
                  </a:lnTo>
                  <a:lnTo>
                    <a:pt x="187" y="426"/>
                  </a:lnTo>
                  <a:lnTo>
                    <a:pt x="191" y="426"/>
                  </a:lnTo>
                  <a:lnTo>
                    <a:pt x="194" y="426"/>
                  </a:lnTo>
                  <a:lnTo>
                    <a:pt x="199" y="427"/>
                  </a:lnTo>
                  <a:lnTo>
                    <a:pt x="202" y="427"/>
                  </a:lnTo>
                  <a:lnTo>
                    <a:pt x="207" y="428"/>
                  </a:lnTo>
                  <a:lnTo>
                    <a:pt x="211" y="428"/>
                  </a:lnTo>
                  <a:lnTo>
                    <a:pt x="216" y="428"/>
                  </a:lnTo>
                  <a:lnTo>
                    <a:pt x="219" y="429"/>
                  </a:lnTo>
                  <a:lnTo>
                    <a:pt x="223" y="429"/>
                  </a:lnTo>
                  <a:lnTo>
                    <a:pt x="228" y="429"/>
                  </a:lnTo>
                  <a:lnTo>
                    <a:pt x="232" y="430"/>
                  </a:lnTo>
                  <a:lnTo>
                    <a:pt x="236" y="430"/>
                  </a:lnTo>
                  <a:lnTo>
                    <a:pt x="241" y="430"/>
                  </a:lnTo>
                  <a:lnTo>
                    <a:pt x="245" y="430"/>
                  </a:lnTo>
                  <a:lnTo>
                    <a:pt x="249" y="430"/>
                  </a:lnTo>
                  <a:lnTo>
                    <a:pt x="254" y="430"/>
                  </a:lnTo>
                  <a:lnTo>
                    <a:pt x="258" y="431"/>
                  </a:lnTo>
                  <a:lnTo>
                    <a:pt x="263" y="431"/>
                  </a:lnTo>
                  <a:lnTo>
                    <a:pt x="266" y="431"/>
                  </a:lnTo>
                  <a:lnTo>
                    <a:pt x="270" y="431"/>
                  </a:lnTo>
                  <a:lnTo>
                    <a:pt x="275" y="431"/>
                  </a:lnTo>
                  <a:lnTo>
                    <a:pt x="278" y="431"/>
                  </a:lnTo>
                  <a:lnTo>
                    <a:pt x="283" y="431"/>
                  </a:lnTo>
                  <a:lnTo>
                    <a:pt x="287" y="431"/>
                  </a:lnTo>
                  <a:lnTo>
                    <a:pt x="291" y="431"/>
                  </a:lnTo>
                  <a:lnTo>
                    <a:pt x="295" y="430"/>
                  </a:lnTo>
                  <a:lnTo>
                    <a:pt x="297" y="430"/>
                  </a:lnTo>
                  <a:lnTo>
                    <a:pt x="301" y="430"/>
                  </a:lnTo>
                  <a:lnTo>
                    <a:pt x="306" y="430"/>
                  </a:lnTo>
                  <a:lnTo>
                    <a:pt x="310" y="429"/>
                  </a:lnTo>
                  <a:lnTo>
                    <a:pt x="313" y="429"/>
                  </a:lnTo>
                  <a:lnTo>
                    <a:pt x="315" y="429"/>
                  </a:lnTo>
                  <a:lnTo>
                    <a:pt x="320" y="429"/>
                  </a:lnTo>
                  <a:lnTo>
                    <a:pt x="322" y="428"/>
                  </a:lnTo>
                  <a:lnTo>
                    <a:pt x="324" y="428"/>
                  </a:lnTo>
                  <a:lnTo>
                    <a:pt x="327" y="428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2" y="428"/>
                  </a:lnTo>
                  <a:lnTo>
                    <a:pt x="345" y="427"/>
                  </a:lnTo>
                  <a:lnTo>
                    <a:pt x="351" y="427"/>
                  </a:lnTo>
                  <a:lnTo>
                    <a:pt x="353" y="426"/>
                  </a:lnTo>
                  <a:lnTo>
                    <a:pt x="355" y="426"/>
                  </a:lnTo>
                  <a:lnTo>
                    <a:pt x="360" y="426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5" y="428"/>
                  </a:lnTo>
                  <a:lnTo>
                    <a:pt x="354" y="430"/>
                  </a:lnTo>
                  <a:lnTo>
                    <a:pt x="352" y="432"/>
                  </a:lnTo>
                  <a:lnTo>
                    <a:pt x="351" y="434"/>
                  </a:lnTo>
                  <a:lnTo>
                    <a:pt x="349" y="437"/>
                  </a:lnTo>
                  <a:lnTo>
                    <a:pt x="345" y="439"/>
                  </a:lnTo>
                  <a:lnTo>
                    <a:pt x="343" y="443"/>
                  </a:lnTo>
                  <a:lnTo>
                    <a:pt x="340" y="445"/>
                  </a:lnTo>
                  <a:lnTo>
                    <a:pt x="338" y="449"/>
                  </a:lnTo>
                  <a:lnTo>
                    <a:pt x="333" y="453"/>
                  </a:lnTo>
                  <a:lnTo>
                    <a:pt x="331" y="456"/>
                  </a:lnTo>
                  <a:lnTo>
                    <a:pt x="326" y="462"/>
                  </a:lnTo>
                  <a:lnTo>
                    <a:pt x="324" y="466"/>
                  </a:lnTo>
                  <a:lnTo>
                    <a:pt x="321" y="471"/>
                  </a:lnTo>
                  <a:lnTo>
                    <a:pt x="315" y="476"/>
                  </a:lnTo>
                  <a:lnTo>
                    <a:pt x="313" y="478"/>
                  </a:lnTo>
                  <a:lnTo>
                    <a:pt x="312" y="481"/>
                  </a:lnTo>
                  <a:lnTo>
                    <a:pt x="310" y="483"/>
                  </a:lnTo>
                  <a:lnTo>
                    <a:pt x="308" y="486"/>
                  </a:lnTo>
                  <a:lnTo>
                    <a:pt x="306" y="488"/>
                  </a:lnTo>
                  <a:lnTo>
                    <a:pt x="304" y="492"/>
                  </a:lnTo>
                  <a:lnTo>
                    <a:pt x="302" y="494"/>
                  </a:lnTo>
                  <a:lnTo>
                    <a:pt x="300" y="497"/>
                  </a:lnTo>
                  <a:lnTo>
                    <a:pt x="297" y="501"/>
                  </a:lnTo>
                  <a:lnTo>
                    <a:pt x="296" y="503"/>
                  </a:lnTo>
                  <a:lnTo>
                    <a:pt x="294" y="506"/>
                  </a:lnTo>
                  <a:lnTo>
                    <a:pt x="292" y="510"/>
                  </a:lnTo>
                  <a:lnTo>
                    <a:pt x="289" y="511"/>
                  </a:lnTo>
                  <a:lnTo>
                    <a:pt x="288" y="515"/>
                  </a:lnTo>
                  <a:lnTo>
                    <a:pt x="285" y="519"/>
                  </a:lnTo>
                  <a:lnTo>
                    <a:pt x="284" y="521"/>
                  </a:lnTo>
                  <a:lnTo>
                    <a:pt x="282" y="523"/>
                  </a:lnTo>
                  <a:lnTo>
                    <a:pt x="279" y="528"/>
                  </a:lnTo>
                  <a:lnTo>
                    <a:pt x="278" y="531"/>
                  </a:lnTo>
                  <a:lnTo>
                    <a:pt x="276" y="534"/>
                  </a:lnTo>
                  <a:lnTo>
                    <a:pt x="273" y="537"/>
                  </a:lnTo>
                  <a:lnTo>
                    <a:pt x="270" y="540"/>
                  </a:lnTo>
                  <a:lnTo>
                    <a:pt x="269" y="543"/>
                  </a:lnTo>
                  <a:lnTo>
                    <a:pt x="267" y="547"/>
                  </a:lnTo>
                  <a:lnTo>
                    <a:pt x="265" y="550"/>
                  </a:lnTo>
                  <a:lnTo>
                    <a:pt x="263" y="554"/>
                  </a:lnTo>
                  <a:lnTo>
                    <a:pt x="260" y="557"/>
                  </a:lnTo>
                  <a:lnTo>
                    <a:pt x="258" y="560"/>
                  </a:lnTo>
                  <a:lnTo>
                    <a:pt x="257" y="563"/>
                  </a:lnTo>
                  <a:lnTo>
                    <a:pt x="255" y="567"/>
                  </a:lnTo>
                  <a:lnTo>
                    <a:pt x="254" y="570"/>
                  </a:lnTo>
                  <a:lnTo>
                    <a:pt x="251" y="574"/>
                  </a:lnTo>
                  <a:lnTo>
                    <a:pt x="249" y="578"/>
                  </a:lnTo>
                  <a:lnTo>
                    <a:pt x="247" y="581"/>
                  </a:lnTo>
                  <a:lnTo>
                    <a:pt x="247" y="585"/>
                  </a:lnTo>
                  <a:lnTo>
                    <a:pt x="245" y="589"/>
                  </a:lnTo>
                  <a:lnTo>
                    <a:pt x="244" y="593"/>
                  </a:lnTo>
                  <a:lnTo>
                    <a:pt x="242" y="597"/>
                  </a:lnTo>
                  <a:lnTo>
                    <a:pt x="241" y="600"/>
                  </a:lnTo>
                  <a:lnTo>
                    <a:pt x="240" y="604"/>
                  </a:lnTo>
                  <a:lnTo>
                    <a:pt x="238" y="608"/>
                  </a:lnTo>
                  <a:lnTo>
                    <a:pt x="237" y="612"/>
                  </a:lnTo>
                  <a:lnTo>
                    <a:pt x="236" y="616"/>
                  </a:lnTo>
                  <a:lnTo>
                    <a:pt x="236" y="621"/>
                  </a:lnTo>
                  <a:lnTo>
                    <a:pt x="235" y="624"/>
                  </a:lnTo>
                  <a:lnTo>
                    <a:pt x="235" y="627"/>
                  </a:lnTo>
                  <a:lnTo>
                    <a:pt x="234" y="632"/>
                  </a:lnTo>
                  <a:lnTo>
                    <a:pt x="232" y="636"/>
                  </a:lnTo>
                  <a:lnTo>
                    <a:pt x="231" y="641"/>
                  </a:lnTo>
                  <a:lnTo>
                    <a:pt x="231" y="644"/>
                  </a:lnTo>
                  <a:lnTo>
                    <a:pt x="230" y="647"/>
                  </a:lnTo>
                  <a:lnTo>
                    <a:pt x="230" y="652"/>
                  </a:lnTo>
                  <a:lnTo>
                    <a:pt x="230" y="655"/>
                  </a:lnTo>
                  <a:lnTo>
                    <a:pt x="230" y="660"/>
                  </a:lnTo>
                  <a:lnTo>
                    <a:pt x="229" y="664"/>
                  </a:lnTo>
                  <a:lnTo>
                    <a:pt x="229" y="668"/>
                  </a:lnTo>
                  <a:lnTo>
                    <a:pt x="229" y="671"/>
                  </a:lnTo>
                  <a:lnTo>
                    <a:pt x="229" y="675"/>
                  </a:lnTo>
                  <a:lnTo>
                    <a:pt x="229" y="679"/>
                  </a:lnTo>
                  <a:lnTo>
                    <a:pt x="229" y="682"/>
                  </a:lnTo>
                  <a:lnTo>
                    <a:pt x="228" y="685"/>
                  </a:lnTo>
                  <a:lnTo>
                    <a:pt x="228" y="689"/>
                  </a:lnTo>
                  <a:lnTo>
                    <a:pt x="228" y="692"/>
                  </a:lnTo>
                  <a:lnTo>
                    <a:pt x="228" y="695"/>
                  </a:lnTo>
                  <a:lnTo>
                    <a:pt x="228" y="699"/>
                  </a:lnTo>
                  <a:lnTo>
                    <a:pt x="228" y="702"/>
                  </a:lnTo>
                  <a:lnTo>
                    <a:pt x="228" y="706"/>
                  </a:lnTo>
                  <a:lnTo>
                    <a:pt x="229" y="709"/>
                  </a:lnTo>
                  <a:lnTo>
                    <a:pt x="229" y="711"/>
                  </a:lnTo>
                  <a:lnTo>
                    <a:pt x="229" y="713"/>
                  </a:lnTo>
                  <a:lnTo>
                    <a:pt x="229" y="717"/>
                  </a:lnTo>
                  <a:lnTo>
                    <a:pt x="230" y="719"/>
                  </a:lnTo>
                  <a:lnTo>
                    <a:pt x="230" y="721"/>
                  </a:lnTo>
                  <a:lnTo>
                    <a:pt x="230" y="723"/>
                  </a:lnTo>
                  <a:lnTo>
                    <a:pt x="230" y="727"/>
                  </a:lnTo>
                  <a:lnTo>
                    <a:pt x="230" y="729"/>
                  </a:lnTo>
                  <a:lnTo>
                    <a:pt x="231" y="732"/>
                  </a:lnTo>
                  <a:lnTo>
                    <a:pt x="232" y="735"/>
                  </a:lnTo>
                  <a:lnTo>
                    <a:pt x="234" y="737"/>
                  </a:lnTo>
                  <a:lnTo>
                    <a:pt x="235" y="740"/>
                  </a:lnTo>
                  <a:lnTo>
                    <a:pt x="237" y="742"/>
                  </a:lnTo>
                  <a:lnTo>
                    <a:pt x="240" y="741"/>
                  </a:lnTo>
                  <a:lnTo>
                    <a:pt x="241" y="739"/>
                  </a:lnTo>
                  <a:lnTo>
                    <a:pt x="244" y="737"/>
                  </a:lnTo>
                  <a:lnTo>
                    <a:pt x="245" y="735"/>
                  </a:lnTo>
                  <a:lnTo>
                    <a:pt x="248" y="732"/>
                  </a:lnTo>
                  <a:lnTo>
                    <a:pt x="251" y="729"/>
                  </a:lnTo>
                  <a:lnTo>
                    <a:pt x="255" y="727"/>
                  </a:lnTo>
                  <a:lnTo>
                    <a:pt x="257" y="725"/>
                  </a:lnTo>
                  <a:lnTo>
                    <a:pt x="259" y="722"/>
                  </a:lnTo>
                  <a:lnTo>
                    <a:pt x="263" y="721"/>
                  </a:lnTo>
                  <a:lnTo>
                    <a:pt x="265" y="719"/>
                  </a:lnTo>
                  <a:lnTo>
                    <a:pt x="267" y="718"/>
                  </a:lnTo>
                  <a:lnTo>
                    <a:pt x="269" y="716"/>
                  </a:lnTo>
                  <a:lnTo>
                    <a:pt x="272" y="712"/>
                  </a:lnTo>
                  <a:lnTo>
                    <a:pt x="275" y="711"/>
                  </a:lnTo>
                  <a:lnTo>
                    <a:pt x="278" y="709"/>
                  </a:lnTo>
                  <a:lnTo>
                    <a:pt x="279" y="708"/>
                  </a:lnTo>
                  <a:lnTo>
                    <a:pt x="283" y="704"/>
                  </a:lnTo>
                  <a:lnTo>
                    <a:pt x="286" y="702"/>
                  </a:lnTo>
                  <a:lnTo>
                    <a:pt x="289" y="700"/>
                  </a:lnTo>
                  <a:lnTo>
                    <a:pt x="291" y="698"/>
                  </a:lnTo>
                  <a:lnTo>
                    <a:pt x="295" y="694"/>
                  </a:lnTo>
                  <a:lnTo>
                    <a:pt x="297" y="693"/>
                  </a:lnTo>
                  <a:lnTo>
                    <a:pt x="300" y="690"/>
                  </a:lnTo>
                  <a:lnTo>
                    <a:pt x="304" y="688"/>
                  </a:lnTo>
                  <a:lnTo>
                    <a:pt x="307" y="685"/>
                  </a:lnTo>
                  <a:lnTo>
                    <a:pt x="311" y="683"/>
                  </a:lnTo>
                  <a:lnTo>
                    <a:pt x="313" y="681"/>
                  </a:lnTo>
                  <a:lnTo>
                    <a:pt x="316" y="678"/>
                  </a:lnTo>
                  <a:lnTo>
                    <a:pt x="320" y="675"/>
                  </a:lnTo>
                  <a:lnTo>
                    <a:pt x="323" y="673"/>
                  </a:lnTo>
                  <a:lnTo>
                    <a:pt x="325" y="670"/>
                  </a:lnTo>
                  <a:lnTo>
                    <a:pt x="330" y="668"/>
                  </a:lnTo>
                  <a:lnTo>
                    <a:pt x="332" y="665"/>
                  </a:lnTo>
                  <a:lnTo>
                    <a:pt x="336" y="662"/>
                  </a:lnTo>
                  <a:lnTo>
                    <a:pt x="339" y="659"/>
                  </a:lnTo>
                  <a:lnTo>
                    <a:pt x="342" y="655"/>
                  </a:lnTo>
                  <a:lnTo>
                    <a:pt x="344" y="654"/>
                  </a:lnTo>
                  <a:lnTo>
                    <a:pt x="349" y="652"/>
                  </a:lnTo>
                  <a:lnTo>
                    <a:pt x="351" y="648"/>
                  </a:lnTo>
                  <a:lnTo>
                    <a:pt x="354" y="645"/>
                  </a:lnTo>
                  <a:lnTo>
                    <a:pt x="357" y="643"/>
                  </a:lnTo>
                  <a:lnTo>
                    <a:pt x="361" y="641"/>
                  </a:lnTo>
                  <a:lnTo>
                    <a:pt x="362" y="637"/>
                  </a:lnTo>
                  <a:lnTo>
                    <a:pt x="366" y="634"/>
                  </a:lnTo>
                  <a:lnTo>
                    <a:pt x="368" y="632"/>
                  </a:lnTo>
                  <a:lnTo>
                    <a:pt x="371" y="628"/>
                  </a:lnTo>
                  <a:lnTo>
                    <a:pt x="373" y="627"/>
                  </a:lnTo>
                  <a:lnTo>
                    <a:pt x="376" y="624"/>
                  </a:lnTo>
                  <a:lnTo>
                    <a:pt x="379" y="621"/>
                  </a:lnTo>
                  <a:lnTo>
                    <a:pt x="380" y="619"/>
                  </a:lnTo>
                  <a:lnTo>
                    <a:pt x="382" y="616"/>
                  </a:lnTo>
                  <a:lnTo>
                    <a:pt x="386" y="614"/>
                  </a:lnTo>
                  <a:lnTo>
                    <a:pt x="387" y="610"/>
                  </a:lnTo>
                  <a:lnTo>
                    <a:pt x="389" y="609"/>
                  </a:lnTo>
                  <a:lnTo>
                    <a:pt x="392" y="603"/>
                  </a:lnTo>
                  <a:lnTo>
                    <a:pt x="397" y="599"/>
                  </a:lnTo>
                  <a:lnTo>
                    <a:pt x="397" y="597"/>
                  </a:lnTo>
                  <a:lnTo>
                    <a:pt x="399" y="594"/>
                  </a:lnTo>
                  <a:lnTo>
                    <a:pt x="400" y="590"/>
                  </a:lnTo>
                  <a:lnTo>
                    <a:pt x="402" y="589"/>
                  </a:lnTo>
                  <a:lnTo>
                    <a:pt x="404" y="586"/>
                  </a:lnTo>
                  <a:lnTo>
                    <a:pt x="405" y="584"/>
                  </a:lnTo>
                  <a:lnTo>
                    <a:pt x="406" y="580"/>
                  </a:lnTo>
                  <a:lnTo>
                    <a:pt x="408" y="578"/>
                  </a:lnTo>
                  <a:lnTo>
                    <a:pt x="410" y="575"/>
                  </a:lnTo>
                  <a:lnTo>
                    <a:pt x="411" y="574"/>
                  </a:lnTo>
                  <a:lnTo>
                    <a:pt x="412" y="570"/>
                  </a:lnTo>
                  <a:lnTo>
                    <a:pt x="415" y="567"/>
                  </a:lnTo>
                  <a:lnTo>
                    <a:pt x="416" y="565"/>
                  </a:lnTo>
                  <a:lnTo>
                    <a:pt x="417" y="561"/>
                  </a:lnTo>
                  <a:lnTo>
                    <a:pt x="419" y="559"/>
                  </a:lnTo>
                  <a:lnTo>
                    <a:pt x="420" y="557"/>
                  </a:lnTo>
                  <a:lnTo>
                    <a:pt x="421" y="553"/>
                  </a:lnTo>
                  <a:lnTo>
                    <a:pt x="424" y="550"/>
                  </a:lnTo>
                  <a:lnTo>
                    <a:pt x="426" y="547"/>
                  </a:lnTo>
                  <a:lnTo>
                    <a:pt x="428" y="544"/>
                  </a:lnTo>
                  <a:lnTo>
                    <a:pt x="428" y="542"/>
                  </a:lnTo>
                  <a:lnTo>
                    <a:pt x="430" y="539"/>
                  </a:lnTo>
                  <a:lnTo>
                    <a:pt x="432" y="535"/>
                  </a:lnTo>
                  <a:lnTo>
                    <a:pt x="433" y="533"/>
                  </a:lnTo>
                  <a:lnTo>
                    <a:pt x="435" y="531"/>
                  </a:lnTo>
                  <a:lnTo>
                    <a:pt x="436" y="528"/>
                  </a:lnTo>
                  <a:lnTo>
                    <a:pt x="438" y="524"/>
                  </a:lnTo>
                  <a:lnTo>
                    <a:pt x="440" y="522"/>
                  </a:lnTo>
                  <a:lnTo>
                    <a:pt x="440" y="519"/>
                  </a:lnTo>
                  <a:lnTo>
                    <a:pt x="443" y="518"/>
                  </a:lnTo>
                  <a:lnTo>
                    <a:pt x="444" y="514"/>
                  </a:lnTo>
                  <a:lnTo>
                    <a:pt x="445" y="511"/>
                  </a:lnTo>
                  <a:lnTo>
                    <a:pt x="446" y="510"/>
                  </a:lnTo>
                  <a:lnTo>
                    <a:pt x="448" y="506"/>
                  </a:lnTo>
                  <a:lnTo>
                    <a:pt x="449" y="504"/>
                  </a:lnTo>
                  <a:lnTo>
                    <a:pt x="451" y="501"/>
                  </a:lnTo>
                  <a:lnTo>
                    <a:pt x="453" y="496"/>
                  </a:lnTo>
                  <a:lnTo>
                    <a:pt x="456" y="493"/>
                  </a:lnTo>
                  <a:lnTo>
                    <a:pt x="458" y="487"/>
                  </a:lnTo>
                  <a:lnTo>
                    <a:pt x="461" y="483"/>
                  </a:lnTo>
                  <a:lnTo>
                    <a:pt x="463" y="479"/>
                  </a:lnTo>
                  <a:lnTo>
                    <a:pt x="464" y="476"/>
                  </a:lnTo>
                  <a:lnTo>
                    <a:pt x="466" y="473"/>
                  </a:lnTo>
                  <a:lnTo>
                    <a:pt x="467" y="469"/>
                  </a:lnTo>
                  <a:lnTo>
                    <a:pt x="470" y="467"/>
                  </a:lnTo>
                  <a:lnTo>
                    <a:pt x="470" y="466"/>
                  </a:lnTo>
                  <a:lnTo>
                    <a:pt x="472" y="464"/>
                  </a:lnTo>
                  <a:lnTo>
                    <a:pt x="473" y="463"/>
                  </a:lnTo>
                  <a:lnTo>
                    <a:pt x="474" y="464"/>
                  </a:lnTo>
                  <a:lnTo>
                    <a:pt x="476" y="467"/>
                  </a:lnTo>
                  <a:lnTo>
                    <a:pt x="478" y="469"/>
                  </a:lnTo>
                  <a:lnTo>
                    <a:pt x="482" y="474"/>
                  </a:lnTo>
                  <a:lnTo>
                    <a:pt x="484" y="476"/>
                  </a:lnTo>
                  <a:lnTo>
                    <a:pt x="487" y="482"/>
                  </a:lnTo>
                  <a:lnTo>
                    <a:pt x="490" y="483"/>
                  </a:lnTo>
                  <a:lnTo>
                    <a:pt x="492" y="486"/>
                  </a:lnTo>
                  <a:lnTo>
                    <a:pt x="494" y="488"/>
                  </a:lnTo>
                  <a:lnTo>
                    <a:pt x="495" y="492"/>
                  </a:lnTo>
                  <a:lnTo>
                    <a:pt x="498" y="493"/>
                  </a:lnTo>
                  <a:lnTo>
                    <a:pt x="500" y="496"/>
                  </a:lnTo>
                  <a:lnTo>
                    <a:pt x="502" y="501"/>
                  </a:lnTo>
                  <a:lnTo>
                    <a:pt x="505" y="503"/>
                  </a:lnTo>
                  <a:lnTo>
                    <a:pt x="508" y="506"/>
                  </a:lnTo>
                  <a:lnTo>
                    <a:pt x="510" y="509"/>
                  </a:lnTo>
                  <a:lnTo>
                    <a:pt x="512" y="511"/>
                  </a:lnTo>
                  <a:lnTo>
                    <a:pt x="515" y="515"/>
                  </a:lnTo>
                  <a:lnTo>
                    <a:pt x="518" y="519"/>
                  </a:lnTo>
                  <a:lnTo>
                    <a:pt x="521" y="522"/>
                  </a:lnTo>
                  <a:lnTo>
                    <a:pt x="524" y="524"/>
                  </a:lnTo>
                  <a:lnTo>
                    <a:pt x="527" y="529"/>
                  </a:lnTo>
                  <a:lnTo>
                    <a:pt x="529" y="532"/>
                  </a:lnTo>
                  <a:lnTo>
                    <a:pt x="532" y="535"/>
                  </a:lnTo>
                  <a:lnTo>
                    <a:pt x="536" y="539"/>
                  </a:lnTo>
                  <a:lnTo>
                    <a:pt x="538" y="543"/>
                  </a:lnTo>
                  <a:lnTo>
                    <a:pt x="541" y="546"/>
                  </a:lnTo>
                  <a:lnTo>
                    <a:pt x="543" y="549"/>
                  </a:lnTo>
                  <a:lnTo>
                    <a:pt x="547" y="553"/>
                  </a:lnTo>
                  <a:lnTo>
                    <a:pt x="550" y="557"/>
                  </a:lnTo>
                  <a:lnTo>
                    <a:pt x="552" y="560"/>
                  </a:lnTo>
                  <a:lnTo>
                    <a:pt x="556" y="563"/>
                  </a:lnTo>
                  <a:lnTo>
                    <a:pt x="559" y="567"/>
                  </a:lnTo>
                  <a:lnTo>
                    <a:pt x="562" y="571"/>
                  </a:lnTo>
                  <a:lnTo>
                    <a:pt x="566" y="574"/>
                  </a:lnTo>
                  <a:lnTo>
                    <a:pt x="568" y="578"/>
                  </a:lnTo>
                  <a:lnTo>
                    <a:pt x="572" y="581"/>
                  </a:lnTo>
                  <a:lnTo>
                    <a:pt x="575" y="586"/>
                  </a:lnTo>
                  <a:lnTo>
                    <a:pt x="578" y="588"/>
                  </a:lnTo>
                  <a:lnTo>
                    <a:pt x="580" y="591"/>
                  </a:lnTo>
                  <a:lnTo>
                    <a:pt x="584" y="595"/>
                  </a:lnTo>
                  <a:lnTo>
                    <a:pt x="587" y="599"/>
                  </a:lnTo>
                  <a:lnTo>
                    <a:pt x="590" y="601"/>
                  </a:lnTo>
                  <a:lnTo>
                    <a:pt x="593" y="604"/>
                  </a:lnTo>
                  <a:lnTo>
                    <a:pt x="595" y="608"/>
                  </a:lnTo>
                  <a:lnTo>
                    <a:pt x="598" y="610"/>
                  </a:lnTo>
                  <a:lnTo>
                    <a:pt x="602" y="614"/>
                  </a:lnTo>
                  <a:lnTo>
                    <a:pt x="604" y="616"/>
                  </a:lnTo>
                  <a:lnTo>
                    <a:pt x="607" y="619"/>
                  </a:lnTo>
                  <a:lnTo>
                    <a:pt x="609" y="622"/>
                  </a:lnTo>
                  <a:lnTo>
                    <a:pt x="613" y="625"/>
                  </a:lnTo>
                  <a:lnTo>
                    <a:pt x="615" y="627"/>
                  </a:lnTo>
                  <a:lnTo>
                    <a:pt x="618" y="629"/>
                  </a:lnTo>
                  <a:lnTo>
                    <a:pt x="621" y="633"/>
                  </a:lnTo>
                  <a:lnTo>
                    <a:pt x="623" y="634"/>
                  </a:lnTo>
                  <a:lnTo>
                    <a:pt x="625" y="637"/>
                  </a:lnTo>
                  <a:lnTo>
                    <a:pt x="627" y="640"/>
                  </a:lnTo>
                  <a:lnTo>
                    <a:pt x="631" y="642"/>
                  </a:lnTo>
                  <a:lnTo>
                    <a:pt x="633" y="644"/>
                  </a:lnTo>
                  <a:lnTo>
                    <a:pt x="636" y="645"/>
                  </a:lnTo>
                  <a:lnTo>
                    <a:pt x="638" y="647"/>
                  </a:lnTo>
                  <a:lnTo>
                    <a:pt x="642" y="651"/>
                  </a:lnTo>
                  <a:lnTo>
                    <a:pt x="645" y="652"/>
                  </a:lnTo>
                  <a:lnTo>
                    <a:pt x="647" y="654"/>
                  </a:lnTo>
                  <a:lnTo>
                    <a:pt x="650" y="655"/>
                  </a:lnTo>
                  <a:lnTo>
                    <a:pt x="653" y="657"/>
                  </a:lnTo>
                  <a:lnTo>
                    <a:pt x="656" y="660"/>
                  </a:lnTo>
                  <a:lnTo>
                    <a:pt x="660" y="662"/>
                  </a:lnTo>
                  <a:lnTo>
                    <a:pt x="662" y="664"/>
                  </a:lnTo>
                  <a:lnTo>
                    <a:pt x="665" y="665"/>
                  </a:lnTo>
                  <a:lnTo>
                    <a:pt x="668" y="668"/>
                  </a:lnTo>
                  <a:lnTo>
                    <a:pt x="671" y="669"/>
                  </a:lnTo>
                  <a:lnTo>
                    <a:pt x="674" y="671"/>
                  </a:lnTo>
                  <a:lnTo>
                    <a:pt x="678" y="673"/>
                  </a:lnTo>
                  <a:lnTo>
                    <a:pt x="680" y="674"/>
                  </a:lnTo>
                  <a:lnTo>
                    <a:pt x="684" y="676"/>
                  </a:lnTo>
                  <a:lnTo>
                    <a:pt x="687" y="678"/>
                  </a:lnTo>
                  <a:lnTo>
                    <a:pt x="691" y="680"/>
                  </a:lnTo>
                  <a:lnTo>
                    <a:pt x="693" y="681"/>
                  </a:lnTo>
                  <a:lnTo>
                    <a:pt x="697" y="682"/>
                  </a:lnTo>
                  <a:lnTo>
                    <a:pt x="699" y="683"/>
                  </a:lnTo>
                  <a:lnTo>
                    <a:pt x="702" y="684"/>
                  </a:lnTo>
                  <a:lnTo>
                    <a:pt x="704" y="687"/>
                  </a:lnTo>
                  <a:lnTo>
                    <a:pt x="709" y="687"/>
                  </a:lnTo>
                  <a:lnTo>
                    <a:pt x="711" y="689"/>
                  </a:lnTo>
                  <a:lnTo>
                    <a:pt x="715" y="690"/>
                  </a:lnTo>
                  <a:lnTo>
                    <a:pt x="717" y="691"/>
                  </a:lnTo>
                  <a:lnTo>
                    <a:pt x="720" y="692"/>
                  </a:lnTo>
                  <a:lnTo>
                    <a:pt x="722" y="693"/>
                  </a:lnTo>
                  <a:lnTo>
                    <a:pt x="726" y="694"/>
                  </a:lnTo>
                  <a:lnTo>
                    <a:pt x="727" y="694"/>
                  </a:lnTo>
                  <a:lnTo>
                    <a:pt x="730" y="695"/>
                  </a:lnTo>
                  <a:lnTo>
                    <a:pt x="734" y="697"/>
                  </a:lnTo>
                  <a:lnTo>
                    <a:pt x="736" y="698"/>
                  </a:lnTo>
                  <a:lnTo>
                    <a:pt x="740" y="699"/>
                  </a:lnTo>
                  <a:lnTo>
                    <a:pt x="746" y="700"/>
                  </a:lnTo>
                  <a:lnTo>
                    <a:pt x="749" y="701"/>
                  </a:lnTo>
                  <a:lnTo>
                    <a:pt x="754" y="702"/>
                  </a:lnTo>
                  <a:lnTo>
                    <a:pt x="756" y="702"/>
                  </a:lnTo>
                  <a:lnTo>
                    <a:pt x="758" y="703"/>
                  </a:lnTo>
                  <a:lnTo>
                    <a:pt x="762" y="703"/>
                  </a:lnTo>
                  <a:lnTo>
                    <a:pt x="764" y="703"/>
                  </a:lnTo>
                  <a:lnTo>
                    <a:pt x="766" y="703"/>
                  </a:lnTo>
                  <a:lnTo>
                    <a:pt x="766" y="702"/>
                  </a:lnTo>
                  <a:lnTo>
                    <a:pt x="765" y="700"/>
                  </a:lnTo>
                  <a:lnTo>
                    <a:pt x="765" y="700"/>
                  </a:lnTo>
                  <a:lnTo>
                    <a:pt x="765" y="698"/>
                  </a:lnTo>
                  <a:lnTo>
                    <a:pt x="764" y="694"/>
                  </a:lnTo>
                  <a:lnTo>
                    <a:pt x="763" y="692"/>
                  </a:lnTo>
                  <a:lnTo>
                    <a:pt x="763" y="689"/>
                  </a:lnTo>
                  <a:lnTo>
                    <a:pt x="762" y="685"/>
                  </a:lnTo>
                  <a:lnTo>
                    <a:pt x="760" y="681"/>
                  </a:lnTo>
                  <a:lnTo>
                    <a:pt x="759" y="676"/>
                  </a:lnTo>
                  <a:lnTo>
                    <a:pt x="758" y="673"/>
                  </a:lnTo>
                  <a:lnTo>
                    <a:pt x="758" y="670"/>
                  </a:lnTo>
                  <a:lnTo>
                    <a:pt x="758" y="668"/>
                  </a:lnTo>
                  <a:lnTo>
                    <a:pt x="757" y="665"/>
                  </a:lnTo>
                  <a:lnTo>
                    <a:pt x="757" y="663"/>
                  </a:lnTo>
                  <a:lnTo>
                    <a:pt x="757" y="660"/>
                  </a:lnTo>
                  <a:lnTo>
                    <a:pt x="757" y="656"/>
                  </a:lnTo>
                  <a:lnTo>
                    <a:pt x="756" y="655"/>
                  </a:lnTo>
                  <a:lnTo>
                    <a:pt x="756" y="652"/>
                  </a:lnTo>
                  <a:lnTo>
                    <a:pt x="755" y="648"/>
                  </a:lnTo>
                  <a:lnTo>
                    <a:pt x="755" y="646"/>
                  </a:lnTo>
                  <a:lnTo>
                    <a:pt x="754" y="644"/>
                  </a:lnTo>
                  <a:lnTo>
                    <a:pt x="754" y="641"/>
                  </a:lnTo>
                  <a:lnTo>
                    <a:pt x="754" y="637"/>
                  </a:lnTo>
                  <a:lnTo>
                    <a:pt x="753" y="634"/>
                  </a:lnTo>
                  <a:lnTo>
                    <a:pt x="751" y="631"/>
                  </a:lnTo>
                  <a:lnTo>
                    <a:pt x="751" y="628"/>
                  </a:lnTo>
                  <a:lnTo>
                    <a:pt x="750" y="625"/>
                  </a:lnTo>
                  <a:lnTo>
                    <a:pt x="749" y="621"/>
                  </a:lnTo>
                  <a:lnTo>
                    <a:pt x="749" y="618"/>
                  </a:lnTo>
                  <a:lnTo>
                    <a:pt x="748" y="615"/>
                  </a:lnTo>
                  <a:lnTo>
                    <a:pt x="747" y="612"/>
                  </a:lnTo>
                  <a:lnTo>
                    <a:pt x="746" y="609"/>
                  </a:lnTo>
                  <a:lnTo>
                    <a:pt x="746" y="605"/>
                  </a:lnTo>
                  <a:lnTo>
                    <a:pt x="745" y="601"/>
                  </a:lnTo>
                  <a:lnTo>
                    <a:pt x="744" y="599"/>
                  </a:lnTo>
                  <a:lnTo>
                    <a:pt x="742" y="595"/>
                  </a:lnTo>
                  <a:lnTo>
                    <a:pt x="741" y="591"/>
                  </a:lnTo>
                  <a:lnTo>
                    <a:pt x="740" y="588"/>
                  </a:lnTo>
                  <a:lnTo>
                    <a:pt x="740" y="585"/>
                  </a:lnTo>
                  <a:lnTo>
                    <a:pt x="739" y="581"/>
                  </a:lnTo>
                  <a:lnTo>
                    <a:pt x="738" y="578"/>
                  </a:lnTo>
                  <a:lnTo>
                    <a:pt x="737" y="575"/>
                  </a:lnTo>
                  <a:lnTo>
                    <a:pt x="735" y="571"/>
                  </a:lnTo>
                  <a:lnTo>
                    <a:pt x="734" y="567"/>
                  </a:lnTo>
                  <a:lnTo>
                    <a:pt x="732" y="565"/>
                  </a:lnTo>
                  <a:lnTo>
                    <a:pt x="731" y="560"/>
                  </a:lnTo>
                  <a:lnTo>
                    <a:pt x="730" y="557"/>
                  </a:lnTo>
                  <a:lnTo>
                    <a:pt x="728" y="554"/>
                  </a:lnTo>
                  <a:lnTo>
                    <a:pt x="727" y="550"/>
                  </a:lnTo>
                  <a:lnTo>
                    <a:pt x="726" y="547"/>
                  </a:lnTo>
                  <a:lnTo>
                    <a:pt x="723" y="543"/>
                  </a:lnTo>
                  <a:lnTo>
                    <a:pt x="722" y="541"/>
                  </a:lnTo>
                  <a:lnTo>
                    <a:pt x="721" y="537"/>
                  </a:lnTo>
                  <a:lnTo>
                    <a:pt x="720" y="535"/>
                  </a:lnTo>
                  <a:lnTo>
                    <a:pt x="717" y="532"/>
                  </a:lnTo>
                  <a:lnTo>
                    <a:pt x="715" y="529"/>
                  </a:lnTo>
                  <a:lnTo>
                    <a:pt x="713" y="524"/>
                  </a:lnTo>
                  <a:lnTo>
                    <a:pt x="711" y="522"/>
                  </a:lnTo>
                  <a:lnTo>
                    <a:pt x="709" y="519"/>
                  </a:lnTo>
                  <a:lnTo>
                    <a:pt x="707" y="515"/>
                  </a:lnTo>
                  <a:lnTo>
                    <a:pt x="704" y="512"/>
                  </a:lnTo>
                  <a:lnTo>
                    <a:pt x="702" y="510"/>
                  </a:lnTo>
                  <a:lnTo>
                    <a:pt x="700" y="506"/>
                  </a:lnTo>
                  <a:lnTo>
                    <a:pt x="698" y="503"/>
                  </a:lnTo>
                  <a:lnTo>
                    <a:pt x="696" y="501"/>
                  </a:lnTo>
                  <a:lnTo>
                    <a:pt x="692" y="497"/>
                  </a:lnTo>
                  <a:lnTo>
                    <a:pt x="690" y="493"/>
                  </a:lnTo>
                  <a:lnTo>
                    <a:pt x="688" y="492"/>
                  </a:lnTo>
                  <a:lnTo>
                    <a:pt x="685" y="488"/>
                  </a:lnTo>
                  <a:lnTo>
                    <a:pt x="683" y="486"/>
                  </a:lnTo>
                  <a:lnTo>
                    <a:pt x="680" y="483"/>
                  </a:lnTo>
                  <a:lnTo>
                    <a:pt x="678" y="479"/>
                  </a:lnTo>
                  <a:lnTo>
                    <a:pt x="674" y="477"/>
                  </a:lnTo>
                  <a:lnTo>
                    <a:pt x="672" y="475"/>
                  </a:lnTo>
                  <a:lnTo>
                    <a:pt x="670" y="472"/>
                  </a:lnTo>
                  <a:lnTo>
                    <a:pt x="668" y="468"/>
                  </a:lnTo>
                  <a:lnTo>
                    <a:pt x="664" y="466"/>
                  </a:lnTo>
                  <a:lnTo>
                    <a:pt x="661" y="465"/>
                  </a:lnTo>
                  <a:lnTo>
                    <a:pt x="660" y="462"/>
                  </a:lnTo>
                  <a:lnTo>
                    <a:pt x="656" y="458"/>
                  </a:lnTo>
                  <a:lnTo>
                    <a:pt x="654" y="456"/>
                  </a:lnTo>
                  <a:lnTo>
                    <a:pt x="651" y="455"/>
                  </a:lnTo>
                  <a:lnTo>
                    <a:pt x="649" y="453"/>
                  </a:lnTo>
                  <a:lnTo>
                    <a:pt x="646" y="449"/>
                  </a:lnTo>
                  <a:lnTo>
                    <a:pt x="644" y="447"/>
                  </a:lnTo>
                  <a:lnTo>
                    <a:pt x="642" y="445"/>
                  </a:lnTo>
                  <a:lnTo>
                    <a:pt x="638" y="443"/>
                  </a:lnTo>
                  <a:lnTo>
                    <a:pt x="636" y="440"/>
                  </a:lnTo>
                  <a:lnTo>
                    <a:pt x="633" y="439"/>
                  </a:lnTo>
                  <a:lnTo>
                    <a:pt x="632" y="437"/>
                  </a:lnTo>
                  <a:lnTo>
                    <a:pt x="625" y="432"/>
                  </a:lnTo>
                  <a:lnTo>
                    <a:pt x="622" y="429"/>
                  </a:lnTo>
                  <a:lnTo>
                    <a:pt x="617" y="426"/>
                  </a:lnTo>
                  <a:lnTo>
                    <a:pt x="614" y="422"/>
                  </a:lnTo>
                  <a:lnTo>
                    <a:pt x="609" y="419"/>
                  </a:lnTo>
                  <a:lnTo>
                    <a:pt x="607" y="417"/>
                  </a:lnTo>
                  <a:lnTo>
                    <a:pt x="603" y="413"/>
                  </a:lnTo>
                  <a:lnTo>
                    <a:pt x="600" y="412"/>
                  </a:lnTo>
                  <a:lnTo>
                    <a:pt x="597" y="410"/>
                  </a:lnTo>
                  <a:lnTo>
                    <a:pt x="595" y="410"/>
                  </a:lnTo>
                  <a:lnTo>
                    <a:pt x="593" y="408"/>
                  </a:lnTo>
                  <a:lnTo>
                    <a:pt x="591" y="407"/>
                  </a:lnTo>
                  <a:lnTo>
                    <a:pt x="593" y="407"/>
                  </a:lnTo>
                  <a:lnTo>
                    <a:pt x="596" y="406"/>
                  </a:lnTo>
                  <a:lnTo>
                    <a:pt x="598" y="405"/>
                  </a:lnTo>
                  <a:lnTo>
                    <a:pt x="602" y="403"/>
                  </a:lnTo>
                  <a:lnTo>
                    <a:pt x="606" y="402"/>
                  </a:lnTo>
                  <a:lnTo>
                    <a:pt x="610" y="402"/>
                  </a:lnTo>
                  <a:lnTo>
                    <a:pt x="613" y="402"/>
                  </a:lnTo>
                  <a:lnTo>
                    <a:pt x="615" y="401"/>
                  </a:lnTo>
                  <a:lnTo>
                    <a:pt x="617" y="401"/>
                  </a:lnTo>
                  <a:lnTo>
                    <a:pt x="619" y="400"/>
                  </a:lnTo>
                  <a:lnTo>
                    <a:pt x="622" y="399"/>
                  </a:lnTo>
                  <a:lnTo>
                    <a:pt x="625" y="399"/>
                  </a:lnTo>
                  <a:lnTo>
                    <a:pt x="627" y="399"/>
                  </a:lnTo>
                  <a:lnTo>
                    <a:pt x="632" y="399"/>
                  </a:lnTo>
                  <a:lnTo>
                    <a:pt x="634" y="398"/>
                  </a:lnTo>
                  <a:lnTo>
                    <a:pt x="636" y="397"/>
                  </a:lnTo>
                  <a:lnTo>
                    <a:pt x="640" y="396"/>
                  </a:lnTo>
                  <a:lnTo>
                    <a:pt x="644" y="394"/>
                  </a:lnTo>
                  <a:lnTo>
                    <a:pt x="646" y="393"/>
                  </a:lnTo>
                  <a:lnTo>
                    <a:pt x="650" y="393"/>
                  </a:lnTo>
                  <a:lnTo>
                    <a:pt x="653" y="392"/>
                  </a:lnTo>
                  <a:lnTo>
                    <a:pt x="657" y="392"/>
                  </a:lnTo>
                  <a:lnTo>
                    <a:pt x="660" y="390"/>
                  </a:lnTo>
                  <a:lnTo>
                    <a:pt x="664" y="390"/>
                  </a:lnTo>
                  <a:lnTo>
                    <a:pt x="668" y="389"/>
                  </a:lnTo>
                  <a:lnTo>
                    <a:pt x="672" y="389"/>
                  </a:lnTo>
                  <a:lnTo>
                    <a:pt x="675" y="387"/>
                  </a:lnTo>
                  <a:lnTo>
                    <a:pt x="680" y="385"/>
                  </a:lnTo>
                  <a:lnTo>
                    <a:pt x="684" y="385"/>
                  </a:lnTo>
                  <a:lnTo>
                    <a:pt x="688" y="385"/>
                  </a:lnTo>
                  <a:lnTo>
                    <a:pt x="691" y="383"/>
                  </a:lnTo>
                  <a:lnTo>
                    <a:pt x="696" y="383"/>
                  </a:lnTo>
                  <a:lnTo>
                    <a:pt x="700" y="382"/>
                  </a:lnTo>
                  <a:lnTo>
                    <a:pt x="703" y="381"/>
                  </a:lnTo>
                  <a:lnTo>
                    <a:pt x="708" y="379"/>
                  </a:lnTo>
                  <a:lnTo>
                    <a:pt x="712" y="379"/>
                  </a:lnTo>
                  <a:lnTo>
                    <a:pt x="716" y="378"/>
                  </a:lnTo>
                  <a:lnTo>
                    <a:pt x="721" y="378"/>
                  </a:lnTo>
                  <a:lnTo>
                    <a:pt x="725" y="375"/>
                  </a:lnTo>
                  <a:lnTo>
                    <a:pt x="729" y="374"/>
                  </a:lnTo>
                  <a:lnTo>
                    <a:pt x="734" y="374"/>
                  </a:lnTo>
                  <a:lnTo>
                    <a:pt x="738" y="373"/>
                  </a:lnTo>
                  <a:lnTo>
                    <a:pt x="741" y="372"/>
                  </a:lnTo>
                  <a:lnTo>
                    <a:pt x="746" y="371"/>
                  </a:lnTo>
                  <a:lnTo>
                    <a:pt x="750" y="370"/>
                  </a:lnTo>
                  <a:lnTo>
                    <a:pt x="755" y="369"/>
                  </a:lnTo>
                  <a:lnTo>
                    <a:pt x="758" y="368"/>
                  </a:lnTo>
                  <a:lnTo>
                    <a:pt x="764" y="368"/>
                  </a:lnTo>
                  <a:lnTo>
                    <a:pt x="767" y="366"/>
                  </a:lnTo>
                  <a:lnTo>
                    <a:pt x="772" y="365"/>
                  </a:lnTo>
                  <a:lnTo>
                    <a:pt x="777" y="364"/>
                  </a:lnTo>
                  <a:lnTo>
                    <a:pt x="781" y="363"/>
                  </a:lnTo>
                  <a:lnTo>
                    <a:pt x="784" y="362"/>
                  </a:lnTo>
                  <a:lnTo>
                    <a:pt x="788" y="361"/>
                  </a:lnTo>
                  <a:lnTo>
                    <a:pt x="793" y="360"/>
                  </a:lnTo>
                  <a:lnTo>
                    <a:pt x="796" y="359"/>
                  </a:lnTo>
                  <a:lnTo>
                    <a:pt x="801" y="356"/>
                  </a:lnTo>
                  <a:lnTo>
                    <a:pt x="805" y="355"/>
                  </a:lnTo>
                  <a:lnTo>
                    <a:pt x="808" y="354"/>
                  </a:lnTo>
                  <a:lnTo>
                    <a:pt x="812" y="353"/>
                  </a:lnTo>
                  <a:lnTo>
                    <a:pt x="816" y="351"/>
                  </a:lnTo>
                  <a:lnTo>
                    <a:pt x="820" y="349"/>
                  </a:lnTo>
                  <a:lnTo>
                    <a:pt x="823" y="347"/>
                  </a:lnTo>
                  <a:lnTo>
                    <a:pt x="828" y="344"/>
                  </a:lnTo>
                  <a:lnTo>
                    <a:pt x="830" y="343"/>
                  </a:lnTo>
                  <a:lnTo>
                    <a:pt x="834" y="341"/>
                  </a:lnTo>
                  <a:lnTo>
                    <a:pt x="838" y="338"/>
                  </a:lnTo>
                  <a:lnTo>
                    <a:pt x="841" y="336"/>
                  </a:lnTo>
                  <a:lnTo>
                    <a:pt x="844" y="334"/>
                  </a:lnTo>
                  <a:lnTo>
                    <a:pt x="848" y="332"/>
                  </a:lnTo>
                  <a:lnTo>
                    <a:pt x="851" y="328"/>
                  </a:lnTo>
                  <a:lnTo>
                    <a:pt x="854" y="326"/>
                  </a:lnTo>
                  <a:lnTo>
                    <a:pt x="857" y="323"/>
                  </a:lnTo>
                  <a:lnTo>
                    <a:pt x="861" y="321"/>
                  </a:lnTo>
                  <a:lnTo>
                    <a:pt x="863" y="318"/>
                  </a:lnTo>
                  <a:lnTo>
                    <a:pt x="866" y="315"/>
                  </a:lnTo>
                  <a:lnTo>
                    <a:pt x="869" y="312"/>
                  </a:lnTo>
                  <a:lnTo>
                    <a:pt x="872" y="311"/>
                  </a:lnTo>
                  <a:lnTo>
                    <a:pt x="875" y="307"/>
                  </a:lnTo>
                  <a:lnTo>
                    <a:pt x="878" y="305"/>
                  </a:lnTo>
                  <a:lnTo>
                    <a:pt x="880" y="302"/>
                  </a:lnTo>
                  <a:lnTo>
                    <a:pt x="883" y="299"/>
                  </a:lnTo>
                  <a:lnTo>
                    <a:pt x="886" y="296"/>
                  </a:lnTo>
                  <a:lnTo>
                    <a:pt x="888" y="294"/>
                  </a:lnTo>
                  <a:lnTo>
                    <a:pt x="890" y="291"/>
                  </a:lnTo>
                  <a:lnTo>
                    <a:pt x="894" y="288"/>
                  </a:lnTo>
                  <a:lnTo>
                    <a:pt x="896" y="285"/>
                  </a:lnTo>
                  <a:lnTo>
                    <a:pt x="897" y="283"/>
                  </a:lnTo>
                  <a:lnTo>
                    <a:pt x="899" y="280"/>
                  </a:lnTo>
                  <a:lnTo>
                    <a:pt x="901" y="277"/>
                  </a:lnTo>
                  <a:lnTo>
                    <a:pt x="902" y="275"/>
                  </a:lnTo>
                  <a:lnTo>
                    <a:pt x="905" y="271"/>
                  </a:lnTo>
                  <a:lnTo>
                    <a:pt x="907" y="269"/>
                  </a:lnTo>
                  <a:lnTo>
                    <a:pt x="909" y="267"/>
                  </a:lnTo>
                  <a:lnTo>
                    <a:pt x="910" y="265"/>
                  </a:lnTo>
                  <a:lnTo>
                    <a:pt x="913" y="261"/>
                  </a:lnTo>
                  <a:lnTo>
                    <a:pt x="914" y="259"/>
                  </a:lnTo>
                  <a:lnTo>
                    <a:pt x="915" y="257"/>
                  </a:lnTo>
                  <a:lnTo>
                    <a:pt x="918" y="252"/>
                  </a:lnTo>
                  <a:lnTo>
                    <a:pt x="920" y="249"/>
                  </a:lnTo>
                  <a:lnTo>
                    <a:pt x="923" y="246"/>
                  </a:lnTo>
                  <a:lnTo>
                    <a:pt x="925" y="241"/>
                  </a:lnTo>
                  <a:lnTo>
                    <a:pt x="926" y="238"/>
                  </a:lnTo>
                  <a:lnTo>
                    <a:pt x="927" y="236"/>
                  </a:lnTo>
                  <a:lnTo>
                    <a:pt x="928" y="232"/>
                  </a:lnTo>
                  <a:lnTo>
                    <a:pt x="928" y="231"/>
                  </a:lnTo>
                  <a:lnTo>
                    <a:pt x="926" y="230"/>
                  </a:lnTo>
                  <a:lnTo>
                    <a:pt x="921" y="230"/>
                  </a:lnTo>
                  <a:lnTo>
                    <a:pt x="919" y="228"/>
                  </a:lnTo>
                  <a:lnTo>
                    <a:pt x="917" y="228"/>
                  </a:lnTo>
                  <a:lnTo>
                    <a:pt x="914" y="228"/>
                  </a:lnTo>
                  <a:lnTo>
                    <a:pt x="910" y="228"/>
                  </a:lnTo>
                  <a:lnTo>
                    <a:pt x="906" y="227"/>
                  </a:lnTo>
                  <a:lnTo>
                    <a:pt x="901" y="227"/>
                  </a:lnTo>
                  <a:lnTo>
                    <a:pt x="897" y="225"/>
                  </a:lnTo>
                  <a:lnTo>
                    <a:pt x="892" y="225"/>
                  </a:lnTo>
                  <a:lnTo>
                    <a:pt x="889" y="224"/>
                  </a:lnTo>
                  <a:lnTo>
                    <a:pt x="887" y="224"/>
                  </a:lnTo>
                  <a:lnTo>
                    <a:pt x="885" y="223"/>
                  </a:lnTo>
                  <a:lnTo>
                    <a:pt x="881" y="223"/>
                  </a:lnTo>
                  <a:lnTo>
                    <a:pt x="878" y="223"/>
                  </a:lnTo>
                  <a:lnTo>
                    <a:pt x="876" y="222"/>
                  </a:lnTo>
                  <a:lnTo>
                    <a:pt x="872" y="222"/>
                  </a:lnTo>
                  <a:lnTo>
                    <a:pt x="870" y="222"/>
                  </a:lnTo>
                  <a:lnTo>
                    <a:pt x="866" y="222"/>
                  </a:lnTo>
                  <a:lnTo>
                    <a:pt x="863" y="222"/>
                  </a:lnTo>
                  <a:lnTo>
                    <a:pt x="860" y="222"/>
                  </a:lnTo>
                  <a:lnTo>
                    <a:pt x="855" y="222"/>
                  </a:lnTo>
                  <a:lnTo>
                    <a:pt x="852" y="221"/>
                  </a:lnTo>
                  <a:lnTo>
                    <a:pt x="849" y="221"/>
                  </a:lnTo>
                  <a:lnTo>
                    <a:pt x="845" y="221"/>
                  </a:lnTo>
                  <a:lnTo>
                    <a:pt x="842" y="221"/>
                  </a:lnTo>
                  <a:lnTo>
                    <a:pt x="838" y="221"/>
                  </a:lnTo>
                  <a:lnTo>
                    <a:pt x="834" y="221"/>
                  </a:lnTo>
                  <a:lnTo>
                    <a:pt x="830" y="221"/>
                  </a:lnTo>
                  <a:lnTo>
                    <a:pt x="826" y="221"/>
                  </a:lnTo>
                  <a:lnTo>
                    <a:pt x="822" y="221"/>
                  </a:lnTo>
                  <a:lnTo>
                    <a:pt x="819" y="221"/>
                  </a:lnTo>
                  <a:lnTo>
                    <a:pt x="814" y="221"/>
                  </a:lnTo>
                  <a:lnTo>
                    <a:pt x="811" y="221"/>
                  </a:lnTo>
                  <a:lnTo>
                    <a:pt x="806" y="221"/>
                  </a:lnTo>
                  <a:lnTo>
                    <a:pt x="801" y="221"/>
                  </a:lnTo>
                  <a:lnTo>
                    <a:pt x="796" y="221"/>
                  </a:lnTo>
                  <a:lnTo>
                    <a:pt x="793" y="221"/>
                  </a:lnTo>
                  <a:lnTo>
                    <a:pt x="788" y="221"/>
                  </a:lnTo>
                  <a:lnTo>
                    <a:pt x="783" y="221"/>
                  </a:lnTo>
                  <a:lnTo>
                    <a:pt x="778" y="221"/>
                  </a:lnTo>
                  <a:lnTo>
                    <a:pt x="775" y="222"/>
                  </a:lnTo>
                  <a:lnTo>
                    <a:pt x="768" y="222"/>
                  </a:lnTo>
                  <a:lnTo>
                    <a:pt x="765" y="222"/>
                  </a:lnTo>
                  <a:lnTo>
                    <a:pt x="759" y="222"/>
                  </a:lnTo>
                  <a:lnTo>
                    <a:pt x="756" y="223"/>
                  </a:lnTo>
                  <a:lnTo>
                    <a:pt x="750" y="223"/>
                  </a:lnTo>
                  <a:lnTo>
                    <a:pt x="746" y="224"/>
                  </a:lnTo>
                  <a:lnTo>
                    <a:pt x="740" y="225"/>
                  </a:lnTo>
                  <a:lnTo>
                    <a:pt x="736" y="227"/>
                  </a:lnTo>
                  <a:lnTo>
                    <a:pt x="731" y="227"/>
                  </a:lnTo>
                  <a:lnTo>
                    <a:pt x="726" y="227"/>
                  </a:lnTo>
                  <a:lnTo>
                    <a:pt x="721" y="227"/>
                  </a:lnTo>
                  <a:lnTo>
                    <a:pt x="715" y="228"/>
                  </a:lnTo>
                  <a:lnTo>
                    <a:pt x="711" y="229"/>
                  </a:lnTo>
                  <a:lnTo>
                    <a:pt x="704" y="230"/>
                  </a:lnTo>
                  <a:lnTo>
                    <a:pt x="700" y="231"/>
                  </a:lnTo>
                  <a:lnTo>
                    <a:pt x="696" y="232"/>
                  </a:lnTo>
                  <a:lnTo>
                    <a:pt x="691" y="233"/>
                  </a:lnTo>
                  <a:lnTo>
                    <a:pt x="687" y="234"/>
                  </a:lnTo>
                  <a:lnTo>
                    <a:pt x="680" y="234"/>
                  </a:lnTo>
                  <a:lnTo>
                    <a:pt x="676" y="236"/>
                  </a:lnTo>
                  <a:lnTo>
                    <a:pt x="671" y="238"/>
                  </a:lnTo>
                  <a:lnTo>
                    <a:pt x="668" y="238"/>
                  </a:lnTo>
                  <a:lnTo>
                    <a:pt x="661" y="239"/>
                  </a:lnTo>
                  <a:lnTo>
                    <a:pt x="657" y="241"/>
                  </a:lnTo>
                  <a:lnTo>
                    <a:pt x="653" y="242"/>
                  </a:lnTo>
                  <a:lnTo>
                    <a:pt x="649" y="243"/>
                  </a:lnTo>
                  <a:lnTo>
                    <a:pt x="644" y="246"/>
                  </a:lnTo>
                  <a:lnTo>
                    <a:pt x="640" y="246"/>
                  </a:lnTo>
                  <a:lnTo>
                    <a:pt x="635" y="248"/>
                  </a:lnTo>
                  <a:lnTo>
                    <a:pt x="632" y="249"/>
                  </a:lnTo>
                  <a:lnTo>
                    <a:pt x="626" y="250"/>
                  </a:lnTo>
                  <a:lnTo>
                    <a:pt x="623" y="251"/>
                  </a:lnTo>
                  <a:lnTo>
                    <a:pt x="618" y="252"/>
                  </a:lnTo>
                  <a:lnTo>
                    <a:pt x="615" y="255"/>
                  </a:lnTo>
                  <a:lnTo>
                    <a:pt x="610" y="256"/>
                  </a:lnTo>
                  <a:lnTo>
                    <a:pt x="607" y="257"/>
                  </a:lnTo>
                  <a:lnTo>
                    <a:pt x="603" y="258"/>
                  </a:lnTo>
                  <a:lnTo>
                    <a:pt x="598" y="259"/>
                  </a:lnTo>
                  <a:lnTo>
                    <a:pt x="595" y="261"/>
                  </a:lnTo>
                  <a:lnTo>
                    <a:pt x="591" y="263"/>
                  </a:lnTo>
                  <a:lnTo>
                    <a:pt x="588" y="265"/>
                  </a:lnTo>
                  <a:lnTo>
                    <a:pt x="584" y="265"/>
                  </a:lnTo>
                  <a:lnTo>
                    <a:pt x="580" y="266"/>
                  </a:lnTo>
                  <a:lnTo>
                    <a:pt x="579" y="268"/>
                  </a:lnTo>
                  <a:lnTo>
                    <a:pt x="575" y="269"/>
                  </a:lnTo>
                  <a:lnTo>
                    <a:pt x="572" y="270"/>
                  </a:lnTo>
                  <a:lnTo>
                    <a:pt x="568" y="271"/>
                  </a:lnTo>
                  <a:lnTo>
                    <a:pt x="566" y="274"/>
                  </a:lnTo>
                  <a:lnTo>
                    <a:pt x="562" y="275"/>
                  </a:lnTo>
                  <a:lnTo>
                    <a:pt x="559" y="276"/>
                  </a:lnTo>
                  <a:lnTo>
                    <a:pt x="557" y="277"/>
                  </a:lnTo>
                  <a:lnTo>
                    <a:pt x="555" y="277"/>
                  </a:lnTo>
                  <a:lnTo>
                    <a:pt x="550" y="280"/>
                  </a:lnTo>
                  <a:lnTo>
                    <a:pt x="547" y="281"/>
                  </a:lnTo>
                  <a:lnTo>
                    <a:pt x="541" y="284"/>
                  </a:lnTo>
                  <a:lnTo>
                    <a:pt x="539" y="285"/>
                  </a:lnTo>
                  <a:lnTo>
                    <a:pt x="536" y="287"/>
                  </a:lnTo>
                  <a:lnTo>
                    <a:pt x="533" y="288"/>
                  </a:lnTo>
                  <a:lnTo>
                    <a:pt x="530" y="289"/>
                  </a:lnTo>
                  <a:lnTo>
                    <a:pt x="529" y="290"/>
                  </a:lnTo>
                  <a:lnTo>
                    <a:pt x="529" y="289"/>
                  </a:lnTo>
                  <a:lnTo>
                    <a:pt x="529" y="288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29" y="281"/>
                  </a:lnTo>
                  <a:lnTo>
                    <a:pt x="529" y="278"/>
                  </a:lnTo>
                  <a:lnTo>
                    <a:pt x="528" y="274"/>
                  </a:lnTo>
                  <a:lnTo>
                    <a:pt x="528" y="269"/>
                  </a:lnTo>
                  <a:lnTo>
                    <a:pt x="528" y="266"/>
                  </a:lnTo>
                  <a:lnTo>
                    <a:pt x="528" y="265"/>
                  </a:lnTo>
                  <a:lnTo>
                    <a:pt x="528" y="261"/>
                  </a:lnTo>
                  <a:lnTo>
                    <a:pt x="528" y="258"/>
                  </a:lnTo>
                  <a:lnTo>
                    <a:pt x="527" y="256"/>
                  </a:lnTo>
                  <a:lnTo>
                    <a:pt x="527" y="251"/>
                  </a:lnTo>
                  <a:lnTo>
                    <a:pt x="527" y="249"/>
                  </a:lnTo>
                  <a:lnTo>
                    <a:pt x="527" y="246"/>
                  </a:lnTo>
                  <a:lnTo>
                    <a:pt x="527" y="242"/>
                  </a:lnTo>
                  <a:lnTo>
                    <a:pt x="525" y="239"/>
                  </a:lnTo>
                  <a:lnTo>
                    <a:pt x="525" y="236"/>
                  </a:lnTo>
                  <a:lnTo>
                    <a:pt x="525" y="233"/>
                  </a:lnTo>
                  <a:lnTo>
                    <a:pt x="525" y="228"/>
                  </a:lnTo>
                  <a:lnTo>
                    <a:pt x="525" y="225"/>
                  </a:lnTo>
                  <a:lnTo>
                    <a:pt x="524" y="222"/>
                  </a:lnTo>
                  <a:lnTo>
                    <a:pt x="524" y="219"/>
                  </a:lnTo>
                  <a:lnTo>
                    <a:pt x="523" y="214"/>
                  </a:lnTo>
                  <a:lnTo>
                    <a:pt x="523" y="211"/>
                  </a:lnTo>
                  <a:lnTo>
                    <a:pt x="522" y="206"/>
                  </a:lnTo>
                  <a:lnTo>
                    <a:pt x="522" y="203"/>
                  </a:lnTo>
                  <a:lnTo>
                    <a:pt x="521" y="199"/>
                  </a:lnTo>
                  <a:lnTo>
                    <a:pt x="521" y="195"/>
                  </a:lnTo>
                  <a:lnTo>
                    <a:pt x="520" y="192"/>
                  </a:lnTo>
                  <a:lnTo>
                    <a:pt x="520" y="187"/>
                  </a:lnTo>
                  <a:lnTo>
                    <a:pt x="519" y="184"/>
                  </a:lnTo>
                  <a:lnTo>
                    <a:pt x="519" y="180"/>
                  </a:lnTo>
                  <a:lnTo>
                    <a:pt x="518" y="175"/>
                  </a:lnTo>
                  <a:lnTo>
                    <a:pt x="518" y="172"/>
                  </a:lnTo>
                  <a:lnTo>
                    <a:pt x="517" y="168"/>
                  </a:lnTo>
                  <a:lnTo>
                    <a:pt x="517" y="164"/>
                  </a:lnTo>
                  <a:lnTo>
                    <a:pt x="515" y="161"/>
                  </a:lnTo>
                  <a:lnTo>
                    <a:pt x="514" y="156"/>
                  </a:lnTo>
                  <a:lnTo>
                    <a:pt x="513" y="153"/>
                  </a:lnTo>
                  <a:lnTo>
                    <a:pt x="512" y="148"/>
                  </a:lnTo>
                  <a:lnTo>
                    <a:pt x="512" y="145"/>
                  </a:lnTo>
                  <a:lnTo>
                    <a:pt x="511" y="142"/>
                  </a:lnTo>
                  <a:lnTo>
                    <a:pt x="510" y="137"/>
                  </a:lnTo>
                  <a:lnTo>
                    <a:pt x="509" y="134"/>
                  </a:lnTo>
                  <a:lnTo>
                    <a:pt x="508" y="130"/>
                  </a:lnTo>
                  <a:lnTo>
                    <a:pt x="506" y="127"/>
                  </a:lnTo>
                  <a:lnTo>
                    <a:pt x="505" y="124"/>
                  </a:lnTo>
                  <a:lnTo>
                    <a:pt x="504" y="120"/>
                  </a:lnTo>
                  <a:lnTo>
                    <a:pt x="503" y="117"/>
                  </a:lnTo>
                  <a:lnTo>
                    <a:pt x="502" y="114"/>
                  </a:lnTo>
                  <a:lnTo>
                    <a:pt x="501" y="110"/>
                  </a:lnTo>
                  <a:lnTo>
                    <a:pt x="499" y="107"/>
                  </a:lnTo>
                  <a:lnTo>
                    <a:pt x="499" y="105"/>
                  </a:lnTo>
                  <a:lnTo>
                    <a:pt x="498" y="101"/>
                  </a:lnTo>
                  <a:lnTo>
                    <a:pt x="495" y="99"/>
                  </a:lnTo>
                  <a:lnTo>
                    <a:pt x="494" y="96"/>
                  </a:lnTo>
                  <a:lnTo>
                    <a:pt x="492" y="93"/>
                  </a:lnTo>
                  <a:lnTo>
                    <a:pt x="491" y="91"/>
                  </a:lnTo>
                  <a:lnTo>
                    <a:pt x="489" y="89"/>
                  </a:lnTo>
                  <a:lnTo>
                    <a:pt x="486" y="86"/>
                  </a:lnTo>
                  <a:lnTo>
                    <a:pt x="485" y="82"/>
                  </a:lnTo>
                  <a:lnTo>
                    <a:pt x="484" y="81"/>
                  </a:lnTo>
                  <a:lnTo>
                    <a:pt x="483" y="78"/>
                  </a:lnTo>
                  <a:lnTo>
                    <a:pt x="481" y="75"/>
                  </a:lnTo>
                  <a:lnTo>
                    <a:pt x="478" y="72"/>
                  </a:lnTo>
                  <a:lnTo>
                    <a:pt x="476" y="70"/>
                  </a:lnTo>
                  <a:lnTo>
                    <a:pt x="474" y="65"/>
                  </a:lnTo>
                  <a:lnTo>
                    <a:pt x="470" y="61"/>
                  </a:lnTo>
                  <a:lnTo>
                    <a:pt x="466" y="56"/>
                  </a:lnTo>
                  <a:lnTo>
                    <a:pt x="463" y="51"/>
                  </a:lnTo>
                  <a:lnTo>
                    <a:pt x="458" y="47"/>
                  </a:lnTo>
                  <a:lnTo>
                    <a:pt x="455" y="43"/>
                  </a:lnTo>
                  <a:lnTo>
                    <a:pt x="452" y="39"/>
                  </a:lnTo>
                  <a:lnTo>
                    <a:pt x="447" y="35"/>
                  </a:lnTo>
                  <a:lnTo>
                    <a:pt x="444" y="32"/>
                  </a:lnTo>
                  <a:lnTo>
                    <a:pt x="440" y="28"/>
                  </a:lnTo>
                  <a:lnTo>
                    <a:pt x="437" y="25"/>
                  </a:lnTo>
                  <a:lnTo>
                    <a:pt x="433" y="22"/>
                  </a:lnTo>
                  <a:lnTo>
                    <a:pt x="430" y="20"/>
                  </a:lnTo>
                  <a:lnTo>
                    <a:pt x="428" y="16"/>
                  </a:lnTo>
                  <a:lnTo>
                    <a:pt x="424" y="14"/>
                  </a:lnTo>
                  <a:lnTo>
                    <a:pt x="421" y="11"/>
                  </a:lnTo>
                  <a:lnTo>
                    <a:pt x="419" y="9"/>
                  </a:lnTo>
                  <a:lnTo>
                    <a:pt x="417" y="7"/>
                  </a:lnTo>
                  <a:lnTo>
                    <a:pt x="412" y="4"/>
                  </a:lnTo>
                  <a:lnTo>
                    <a:pt x="409" y="2"/>
                  </a:lnTo>
                  <a:lnTo>
                    <a:pt x="407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557" y="1451"/>
              <a:ext cx="225" cy="37"/>
            </a:xfrm>
            <a:custGeom>
              <a:avLst/>
              <a:gdLst>
                <a:gd name="T0" fmla="*/ 34 w 225"/>
                <a:gd name="T1" fmla="*/ 6 h 37"/>
                <a:gd name="T2" fmla="*/ 42 w 225"/>
                <a:gd name="T3" fmla="*/ 3 h 37"/>
                <a:gd name="T4" fmla="*/ 53 w 225"/>
                <a:gd name="T5" fmla="*/ 2 h 37"/>
                <a:gd name="T6" fmla="*/ 63 w 225"/>
                <a:gd name="T7" fmla="*/ 0 h 37"/>
                <a:gd name="T8" fmla="*/ 76 w 225"/>
                <a:gd name="T9" fmla="*/ 0 h 37"/>
                <a:gd name="T10" fmla="*/ 88 w 225"/>
                <a:gd name="T11" fmla="*/ 0 h 37"/>
                <a:gd name="T12" fmla="*/ 100 w 225"/>
                <a:gd name="T13" fmla="*/ 1 h 37"/>
                <a:gd name="T14" fmla="*/ 112 w 225"/>
                <a:gd name="T15" fmla="*/ 2 h 37"/>
                <a:gd name="T16" fmla="*/ 124 w 225"/>
                <a:gd name="T17" fmla="*/ 3 h 37"/>
                <a:gd name="T18" fmla="*/ 136 w 225"/>
                <a:gd name="T19" fmla="*/ 5 h 37"/>
                <a:gd name="T20" fmla="*/ 149 w 225"/>
                <a:gd name="T21" fmla="*/ 8 h 37"/>
                <a:gd name="T22" fmla="*/ 160 w 225"/>
                <a:gd name="T23" fmla="*/ 10 h 37"/>
                <a:gd name="T24" fmla="*/ 171 w 225"/>
                <a:gd name="T25" fmla="*/ 11 h 37"/>
                <a:gd name="T26" fmla="*/ 181 w 225"/>
                <a:gd name="T27" fmla="*/ 14 h 37"/>
                <a:gd name="T28" fmla="*/ 191 w 225"/>
                <a:gd name="T29" fmla="*/ 16 h 37"/>
                <a:gd name="T30" fmla="*/ 199 w 225"/>
                <a:gd name="T31" fmla="*/ 18 h 37"/>
                <a:gd name="T32" fmla="*/ 210 w 225"/>
                <a:gd name="T33" fmla="*/ 21 h 37"/>
                <a:gd name="T34" fmla="*/ 221 w 225"/>
                <a:gd name="T35" fmla="*/ 24 h 37"/>
                <a:gd name="T36" fmla="*/ 225 w 225"/>
                <a:gd name="T37" fmla="*/ 26 h 37"/>
                <a:gd name="T38" fmla="*/ 218 w 225"/>
                <a:gd name="T39" fmla="*/ 26 h 37"/>
                <a:gd name="T40" fmla="*/ 210 w 225"/>
                <a:gd name="T41" fmla="*/ 27 h 37"/>
                <a:gd name="T42" fmla="*/ 199 w 225"/>
                <a:gd name="T43" fmla="*/ 28 h 37"/>
                <a:gd name="T44" fmla="*/ 187 w 225"/>
                <a:gd name="T45" fmla="*/ 29 h 37"/>
                <a:gd name="T46" fmla="*/ 176 w 225"/>
                <a:gd name="T47" fmla="*/ 30 h 37"/>
                <a:gd name="T48" fmla="*/ 168 w 225"/>
                <a:gd name="T49" fmla="*/ 31 h 37"/>
                <a:gd name="T50" fmla="*/ 157 w 225"/>
                <a:gd name="T51" fmla="*/ 33 h 37"/>
                <a:gd name="T52" fmla="*/ 149 w 225"/>
                <a:gd name="T53" fmla="*/ 34 h 37"/>
                <a:gd name="T54" fmla="*/ 136 w 225"/>
                <a:gd name="T55" fmla="*/ 35 h 37"/>
                <a:gd name="T56" fmla="*/ 124 w 225"/>
                <a:gd name="T57" fmla="*/ 36 h 37"/>
                <a:gd name="T58" fmla="*/ 113 w 225"/>
                <a:gd name="T59" fmla="*/ 36 h 37"/>
                <a:gd name="T60" fmla="*/ 105 w 225"/>
                <a:gd name="T61" fmla="*/ 36 h 37"/>
                <a:gd name="T62" fmla="*/ 94 w 225"/>
                <a:gd name="T63" fmla="*/ 35 h 37"/>
                <a:gd name="T64" fmla="*/ 82 w 225"/>
                <a:gd name="T65" fmla="*/ 34 h 37"/>
                <a:gd name="T66" fmla="*/ 67 w 225"/>
                <a:gd name="T67" fmla="*/ 30 h 37"/>
                <a:gd name="T68" fmla="*/ 58 w 225"/>
                <a:gd name="T69" fmla="*/ 28 h 37"/>
                <a:gd name="T70" fmla="*/ 48 w 225"/>
                <a:gd name="T71" fmla="*/ 27 h 37"/>
                <a:gd name="T72" fmla="*/ 35 w 225"/>
                <a:gd name="T73" fmla="*/ 24 h 37"/>
                <a:gd name="T74" fmla="*/ 22 w 225"/>
                <a:gd name="T75" fmla="*/ 21 h 37"/>
                <a:gd name="T76" fmla="*/ 11 w 225"/>
                <a:gd name="T77" fmla="*/ 19 h 37"/>
                <a:gd name="T78" fmla="*/ 4 w 225"/>
                <a:gd name="T79" fmla="*/ 16 h 37"/>
                <a:gd name="T80" fmla="*/ 0 w 225"/>
                <a:gd name="T81" fmla="*/ 16 h 37"/>
                <a:gd name="T82" fmla="*/ 9 w 225"/>
                <a:gd name="T83" fmla="*/ 11 h 37"/>
                <a:gd name="T84" fmla="*/ 17 w 225"/>
                <a:gd name="T85" fmla="*/ 10 h 37"/>
                <a:gd name="T86" fmla="*/ 27 w 225"/>
                <a:gd name="T8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37">
                  <a:moveTo>
                    <a:pt x="28" y="9"/>
                  </a:moveTo>
                  <a:lnTo>
                    <a:pt x="30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7" y="1"/>
                  </a:lnTo>
                  <a:lnTo>
                    <a:pt x="112" y="2"/>
                  </a:lnTo>
                  <a:lnTo>
                    <a:pt x="116" y="3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9" y="3"/>
                  </a:lnTo>
                  <a:lnTo>
                    <a:pt x="132" y="5"/>
                  </a:lnTo>
                  <a:lnTo>
                    <a:pt x="136" y="5"/>
                  </a:lnTo>
                  <a:lnTo>
                    <a:pt x="140" y="6"/>
                  </a:lnTo>
                  <a:lnTo>
                    <a:pt x="144" y="7"/>
                  </a:lnTo>
                  <a:lnTo>
                    <a:pt x="149" y="8"/>
                  </a:lnTo>
                  <a:lnTo>
                    <a:pt x="152" y="8"/>
                  </a:lnTo>
                  <a:lnTo>
                    <a:pt x="157" y="9"/>
                  </a:lnTo>
                  <a:lnTo>
                    <a:pt x="160" y="10"/>
                  </a:lnTo>
                  <a:lnTo>
                    <a:pt x="163" y="10"/>
                  </a:lnTo>
                  <a:lnTo>
                    <a:pt x="167" y="10"/>
                  </a:lnTo>
                  <a:lnTo>
                    <a:pt x="171" y="11"/>
                  </a:lnTo>
                  <a:lnTo>
                    <a:pt x="174" y="12"/>
                  </a:lnTo>
                  <a:lnTo>
                    <a:pt x="178" y="14"/>
                  </a:lnTo>
                  <a:lnTo>
                    <a:pt x="181" y="14"/>
                  </a:lnTo>
                  <a:lnTo>
                    <a:pt x="183" y="15"/>
                  </a:lnTo>
                  <a:lnTo>
                    <a:pt x="187" y="16"/>
                  </a:lnTo>
                  <a:lnTo>
                    <a:pt x="191" y="16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199" y="18"/>
                  </a:lnTo>
                  <a:lnTo>
                    <a:pt x="202" y="19"/>
                  </a:lnTo>
                  <a:lnTo>
                    <a:pt x="207" y="20"/>
                  </a:lnTo>
                  <a:lnTo>
                    <a:pt x="210" y="21"/>
                  </a:lnTo>
                  <a:lnTo>
                    <a:pt x="215" y="22"/>
                  </a:lnTo>
                  <a:lnTo>
                    <a:pt x="219" y="24"/>
                  </a:lnTo>
                  <a:lnTo>
                    <a:pt x="221" y="24"/>
                  </a:lnTo>
                  <a:lnTo>
                    <a:pt x="223" y="25"/>
                  </a:lnTo>
                  <a:lnTo>
                    <a:pt x="224" y="25"/>
                  </a:lnTo>
                  <a:lnTo>
                    <a:pt x="225" y="26"/>
                  </a:lnTo>
                  <a:lnTo>
                    <a:pt x="224" y="26"/>
                  </a:lnTo>
                  <a:lnTo>
                    <a:pt x="221" y="26"/>
                  </a:lnTo>
                  <a:lnTo>
                    <a:pt x="218" y="26"/>
                  </a:lnTo>
                  <a:lnTo>
                    <a:pt x="216" y="26"/>
                  </a:lnTo>
                  <a:lnTo>
                    <a:pt x="213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2" y="28"/>
                  </a:lnTo>
                  <a:lnTo>
                    <a:pt x="199" y="28"/>
                  </a:lnTo>
                  <a:lnTo>
                    <a:pt x="196" y="28"/>
                  </a:lnTo>
                  <a:lnTo>
                    <a:pt x="191" y="29"/>
                  </a:lnTo>
                  <a:lnTo>
                    <a:pt x="187" y="29"/>
                  </a:lnTo>
                  <a:lnTo>
                    <a:pt x="182" y="30"/>
                  </a:lnTo>
                  <a:lnTo>
                    <a:pt x="178" y="30"/>
                  </a:lnTo>
                  <a:lnTo>
                    <a:pt x="176" y="30"/>
                  </a:lnTo>
                  <a:lnTo>
                    <a:pt x="173" y="30"/>
                  </a:lnTo>
                  <a:lnTo>
                    <a:pt x="171" y="31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4" y="33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4" y="34"/>
                  </a:lnTo>
                  <a:lnTo>
                    <a:pt x="140" y="35"/>
                  </a:lnTo>
                  <a:lnTo>
                    <a:pt x="136" y="35"/>
                  </a:lnTo>
                  <a:lnTo>
                    <a:pt x="131" y="35"/>
                  </a:lnTo>
                  <a:lnTo>
                    <a:pt x="127" y="35"/>
                  </a:lnTo>
                  <a:lnTo>
                    <a:pt x="124" y="36"/>
                  </a:lnTo>
                  <a:lnTo>
                    <a:pt x="120" y="36"/>
                  </a:lnTo>
                  <a:lnTo>
                    <a:pt x="117" y="36"/>
                  </a:lnTo>
                  <a:lnTo>
                    <a:pt x="113" y="36"/>
                  </a:lnTo>
                  <a:lnTo>
                    <a:pt x="112" y="37"/>
                  </a:lnTo>
                  <a:lnTo>
                    <a:pt x="108" y="36"/>
                  </a:lnTo>
                  <a:lnTo>
                    <a:pt x="105" y="36"/>
                  </a:lnTo>
                  <a:lnTo>
                    <a:pt x="102" y="36"/>
                  </a:lnTo>
                  <a:lnTo>
                    <a:pt x="98" y="36"/>
                  </a:lnTo>
                  <a:lnTo>
                    <a:pt x="94" y="35"/>
                  </a:lnTo>
                  <a:lnTo>
                    <a:pt x="89" y="35"/>
                  </a:lnTo>
                  <a:lnTo>
                    <a:pt x="86" y="35"/>
                  </a:lnTo>
                  <a:lnTo>
                    <a:pt x="82" y="34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7" y="30"/>
                  </a:lnTo>
                  <a:lnTo>
                    <a:pt x="63" y="30"/>
                  </a:lnTo>
                  <a:lnTo>
                    <a:pt x="60" y="29"/>
                  </a:lnTo>
                  <a:lnTo>
                    <a:pt x="58" y="28"/>
                  </a:lnTo>
                  <a:lnTo>
                    <a:pt x="55" y="28"/>
                  </a:lnTo>
                  <a:lnTo>
                    <a:pt x="53" y="28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39" y="25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26" y="22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4" y="20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97" y="1167"/>
              <a:ext cx="38" cy="183"/>
            </a:xfrm>
            <a:custGeom>
              <a:avLst/>
              <a:gdLst>
                <a:gd name="T0" fmla="*/ 0 w 38"/>
                <a:gd name="T1" fmla="*/ 41 h 183"/>
                <a:gd name="T2" fmla="*/ 0 w 38"/>
                <a:gd name="T3" fmla="*/ 47 h 183"/>
                <a:gd name="T4" fmla="*/ 0 w 38"/>
                <a:gd name="T5" fmla="*/ 55 h 183"/>
                <a:gd name="T6" fmla="*/ 1 w 38"/>
                <a:gd name="T7" fmla="*/ 62 h 183"/>
                <a:gd name="T8" fmla="*/ 1 w 38"/>
                <a:gd name="T9" fmla="*/ 70 h 183"/>
                <a:gd name="T10" fmla="*/ 2 w 38"/>
                <a:gd name="T11" fmla="*/ 77 h 183"/>
                <a:gd name="T12" fmla="*/ 3 w 38"/>
                <a:gd name="T13" fmla="*/ 84 h 183"/>
                <a:gd name="T14" fmla="*/ 5 w 38"/>
                <a:gd name="T15" fmla="*/ 90 h 183"/>
                <a:gd name="T16" fmla="*/ 5 w 38"/>
                <a:gd name="T17" fmla="*/ 98 h 183"/>
                <a:gd name="T18" fmla="*/ 6 w 38"/>
                <a:gd name="T19" fmla="*/ 105 h 183"/>
                <a:gd name="T20" fmla="*/ 8 w 38"/>
                <a:gd name="T21" fmla="*/ 112 h 183"/>
                <a:gd name="T22" fmla="*/ 9 w 38"/>
                <a:gd name="T23" fmla="*/ 118 h 183"/>
                <a:gd name="T24" fmla="*/ 11 w 38"/>
                <a:gd name="T25" fmla="*/ 124 h 183"/>
                <a:gd name="T26" fmla="*/ 13 w 38"/>
                <a:gd name="T27" fmla="*/ 132 h 183"/>
                <a:gd name="T28" fmla="*/ 13 w 38"/>
                <a:gd name="T29" fmla="*/ 137 h 183"/>
                <a:gd name="T30" fmla="*/ 16 w 38"/>
                <a:gd name="T31" fmla="*/ 143 h 183"/>
                <a:gd name="T32" fmla="*/ 18 w 38"/>
                <a:gd name="T33" fmla="*/ 149 h 183"/>
                <a:gd name="T34" fmla="*/ 19 w 38"/>
                <a:gd name="T35" fmla="*/ 153 h 183"/>
                <a:gd name="T36" fmla="*/ 21 w 38"/>
                <a:gd name="T37" fmla="*/ 161 h 183"/>
                <a:gd name="T38" fmla="*/ 25 w 38"/>
                <a:gd name="T39" fmla="*/ 168 h 183"/>
                <a:gd name="T40" fmla="*/ 28 w 38"/>
                <a:gd name="T41" fmla="*/ 174 h 183"/>
                <a:gd name="T42" fmla="*/ 31 w 38"/>
                <a:gd name="T43" fmla="*/ 181 h 183"/>
                <a:gd name="T44" fmla="*/ 36 w 38"/>
                <a:gd name="T45" fmla="*/ 183 h 183"/>
                <a:gd name="T46" fmla="*/ 36 w 38"/>
                <a:gd name="T47" fmla="*/ 178 h 183"/>
                <a:gd name="T48" fmla="*/ 36 w 38"/>
                <a:gd name="T49" fmla="*/ 174 h 183"/>
                <a:gd name="T50" fmla="*/ 37 w 38"/>
                <a:gd name="T51" fmla="*/ 168 h 183"/>
                <a:gd name="T52" fmla="*/ 37 w 38"/>
                <a:gd name="T53" fmla="*/ 161 h 183"/>
                <a:gd name="T54" fmla="*/ 38 w 38"/>
                <a:gd name="T55" fmla="*/ 154 h 183"/>
                <a:gd name="T56" fmla="*/ 38 w 38"/>
                <a:gd name="T57" fmla="*/ 145 h 183"/>
                <a:gd name="T58" fmla="*/ 38 w 38"/>
                <a:gd name="T59" fmla="*/ 137 h 183"/>
                <a:gd name="T60" fmla="*/ 38 w 38"/>
                <a:gd name="T61" fmla="*/ 129 h 183"/>
                <a:gd name="T62" fmla="*/ 38 w 38"/>
                <a:gd name="T63" fmla="*/ 120 h 183"/>
                <a:gd name="T64" fmla="*/ 37 w 38"/>
                <a:gd name="T65" fmla="*/ 111 h 183"/>
                <a:gd name="T66" fmla="*/ 37 w 38"/>
                <a:gd name="T67" fmla="*/ 102 h 183"/>
                <a:gd name="T68" fmla="*/ 36 w 38"/>
                <a:gd name="T69" fmla="*/ 95 h 183"/>
                <a:gd name="T70" fmla="*/ 36 w 38"/>
                <a:gd name="T71" fmla="*/ 87 h 183"/>
                <a:gd name="T72" fmla="*/ 35 w 38"/>
                <a:gd name="T73" fmla="*/ 78 h 183"/>
                <a:gd name="T74" fmla="*/ 34 w 38"/>
                <a:gd name="T75" fmla="*/ 73 h 183"/>
                <a:gd name="T76" fmla="*/ 32 w 38"/>
                <a:gd name="T77" fmla="*/ 67 h 183"/>
                <a:gd name="T78" fmla="*/ 31 w 38"/>
                <a:gd name="T79" fmla="*/ 62 h 183"/>
                <a:gd name="T80" fmla="*/ 30 w 38"/>
                <a:gd name="T81" fmla="*/ 57 h 183"/>
                <a:gd name="T82" fmla="*/ 27 w 38"/>
                <a:gd name="T83" fmla="*/ 52 h 183"/>
                <a:gd name="T84" fmla="*/ 25 w 38"/>
                <a:gd name="T85" fmla="*/ 46 h 183"/>
                <a:gd name="T86" fmla="*/ 22 w 38"/>
                <a:gd name="T87" fmla="*/ 41 h 183"/>
                <a:gd name="T88" fmla="*/ 20 w 38"/>
                <a:gd name="T89" fmla="*/ 36 h 183"/>
                <a:gd name="T90" fmla="*/ 18 w 38"/>
                <a:gd name="T91" fmla="*/ 30 h 183"/>
                <a:gd name="T92" fmla="*/ 15 w 38"/>
                <a:gd name="T93" fmla="*/ 24 h 183"/>
                <a:gd name="T94" fmla="*/ 12 w 38"/>
                <a:gd name="T95" fmla="*/ 20 h 183"/>
                <a:gd name="T96" fmla="*/ 9 w 38"/>
                <a:gd name="T97" fmla="*/ 15 h 183"/>
                <a:gd name="T98" fmla="*/ 5 w 38"/>
                <a:gd name="T99" fmla="*/ 10 h 183"/>
                <a:gd name="T100" fmla="*/ 2 w 38"/>
                <a:gd name="T101" fmla="*/ 3 h 183"/>
                <a:gd name="T102" fmla="*/ 1 w 38"/>
                <a:gd name="T103" fmla="*/ 0 h 183"/>
                <a:gd name="T104" fmla="*/ 1 w 38"/>
                <a:gd name="T105" fmla="*/ 3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" h="183">
                  <a:moveTo>
                    <a:pt x="1" y="37"/>
                  </a:moveTo>
                  <a:lnTo>
                    <a:pt x="0" y="41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2" y="77"/>
                  </a:lnTo>
                  <a:lnTo>
                    <a:pt x="2" y="80"/>
                  </a:lnTo>
                  <a:lnTo>
                    <a:pt x="3" y="84"/>
                  </a:lnTo>
                  <a:lnTo>
                    <a:pt x="3" y="88"/>
                  </a:lnTo>
                  <a:lnTo>
                    <a:pt x="5" y="90"/>
                  </a:lnTo>
                  <a:lnTo>
                    <a:pt x="5" y="95"/>
                  </a:lnTo>
                  <a:lnTo>
                    <a:pt x="5" y="98"/>
                  </a:lnTo>
                  <a:lnTo>
                    <a:pt x="6" y="102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8" y="112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1" y="122"/>
                  </a:lnTo>
                  <a:lnTo>
                    <a:pt x="11" y="124"/>
                  </a:lnTo>
                  <a:lnTo>
                    <a:pt x="12" y="127"/>
                  </a:lnTo>
                  <a:lnTo>
                    <a:pt x="13" y="132"/>
                  </a:lnTo>
                  <a:lnTo>
                    <a:pt x="13" y="134"/>
                  </a:lnTo>
                  <a:lnTo>
                    <a:pt x="13" y="137"/>
                  </a:lnTo>
                  <a:lnTo>
                    <a:pt x="16" y="140"/>
                  </a:lnTo>
                  <a:lnTo>
                    <a:pt x="16" y="143"/>
                  </a:lnTo>
                  <a:lnTo>
                    <a:pt x="18" y="145"/>
                  </a:lnTo>
                  <a:lnTo>
                    <a:pt x="18" y="149"/>
                  </a:lnTo>
                  <a:lnTo>
                    <a:pt x="18" y="151"/>
                  </a:lnTo>
                  <a:lnTo>
                    <a:pt x="19" y="153"/>
                  </a:lnTo>
                  <a:lnTo>
                    <a:pt x="20" y="155"/>
                  </a:lnTo>
                  <a:lnTo>
                    <a:pt x="21" y="161"/>
                  </a:lnTo>
                  <a:lnTo>
                    <a:pt x="24" y="164"/>
                  </a:lnTo>
                  <a:lnTo>
                    <a:pt x="25" y="168"/>
                  </a:lnTo>
                  <a:lnTo>
                    <a:pt x="27" y="172"/>
                  </a:lnTo>
                  <a:lnTo>
                    <a:pt x="28" y="174"/>
                  </a:lnTo>
                  <a:lnTo>
                    <a:pt x="30" y="178"/>
                  </a:lnTo>
                  <a:lnTo>
                    <a:pt x="31" y="181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1"/>
                  </a:lnTo>
                  <a:lnTo>
                    <a:pt x="36" y="178"/>
                  </a:lnTo>
                  <a:lnTo>
                    <a:pt x="36" y="177"/>
                  </a:lnTo>
                  <a:lnTo>
                    <a:pt x="36" y="174"/>
                  </a:lnTo>
                  <a:lnTo>
                    <a:pt x="37" y="171"/>
                  </a:lnTo>
                  <a:lnTo>
                    <a:pt x="37" y="168"/>
                  </a:lnTo>
                  <a:lnTo>
                    <a:pt x="37" y="164"/>
                  </a:lnTo>
                  <a:lnTo>
                    <a:pt x="37" y="161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38" y="151"/>
                  </a:lnTo>
                  <a:lnTo>
                    <a:pt x="38" y="145"/>
                  </a:lnTo>
                  <a:lnTo>
                    <a:pt x="38" y="142"/>
                  </a:lnTo>
                  <a:lnTo>
                    <a:pt x="38" y="137"/>
                  </a:lnTo>
                  <a:lnTo>
                    <a:pt x="38" y="133"/>
                  </a:lnTo>
                  <a:lnTo>
                    <a:pt x="38" y="129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5"/>
                  </a:lnTo>
                  <a:lnTo>
                    <a:pt x="37" y="111"/>
                  </a:lnTo>
                  <a:lnTo>
                    <a:pt x="37" y="107"/>
                  </a:lnTo>
                  <a:lnTo>
                    <a:pt x="37" y="102"/>
                  </a:lnTo>
                  <a:lnTo>
                    <a:pt x="37" y="98"/>
                  </a:lnTo>
                  <a:lnTo>
                    <a:pt x="36" y="95"/>
                  </a:lnTo>
                  <a:lnTo>
                    <a:pt x="36" y="90"/>
                  </a:lnTo>
                  <a:lnTo>
                    <a:pt x="36" y="87"/>
                  </a:lnTo>
                  <a:lnTo>
                    <a:pt x="36" y="83"/>
                  </a:lnTo>
                  <a:lnTo>
                    <a:pt x="35" y="78"/>
                  </a:lnTo>
                  <a:lnTo>
                    <a:pt x="35" y="77"/>
                  </a:lnTo>
                  <a:lnTo>
                    <a:pt x="34" y="73"/>
                  </a:lnTo>
                  <a:lnTo>
                    <a:pt x="34" y="70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1" y="62"/>
                  </a:lnTo>
                  <a:lnTo>
                    <a:pt x="31" y="60"/>
                  </a:lnTo>
                  <a:lnTo>
                    <a:pt x="30" y="57"/>
                  </a:lnTo>
                  <a:lnTo>
                    <a:pt x="29" y="55"/>
                  </a:lnTo>
                  <a:lnTo>
                    <a:pt x="27" y="52"/>
                  </a:lnTo>
                  <a:lnTo>
                    <a:pt x="26" y="49"/>
                  </a:lnTo>
                  <a:lnTo>
                    <a:pt x="25" y="46"/>
                  </a:lnTo>
                  <a:lnTo>
                    <a:pt x="25" y="43"/>
                  </a:lnTo>
                  <a:lnTo>
                    <a:pt x="22" y="41"/>
                  </a:lnTo>
                  <a:lnTo>
                    <a:pt x="21" y="39"/>
                  </a:lnTo>
                  <a:lnTo>
                    <a:pt x="20" y="36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5" y="24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3" y="5"/>
                  </a:lnTo>
                  <a:lnTo>
                    <a:pt x="2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95" y="1373"/>
              <a:ext cx="252" cy="65"/>
            </a:xfrm>
            <a:custGeom>
              <a:avLst/>
              <a:gdLst>
                <a:gd name="T0" fmla="*/ 27 w 252"/>
                <a:gd name="T1" fmla="*/ 34 h 65"/>
                <a:gd name="T2" fmla="*/ 35 w 252"/>
                <a:gd name="T3" fmla="*/ 31 h 65"/>
                <a:gd name="T4" fmla="*/ 45 w 252"/>
                <a:gd name="T5" fmla="*/ 28 h 65"/>
                <a:gd name="T6" fmla="*/ 56 w 252"/>
                <a:gd name="T7" fmla="*/ 23 h 65"/>
                <a:gd name="T8" fmla="*/ 68 w 252"/>
                <a:gd name="T9" fmla="*/ 20 h 65"/>
                <a:gd name="T10" fmla="*/ 79 w 252"/>
                <a:gd name="T11" fmla="*/ 15 h 65"/>
                <a:gd name="T12" fmla="*/ 92 w 252"/>
                <a:gd name="T13" fmla="*/ 12 h 65"/>
                <a:gd name="T14" fmla="*/ 103 w 252"/>
                <a:gd name="T15" fmla="*/ 10 h 65"/>
                <a:gd name="T16" fmla="*/ 114 w 252"/>
                <a:gd name="T17" fmla="*/ 8 h 65"/>
                <a:gd name="T18" fmla="*/ 123 w 252"/>
                <a:gd name="T19" fmla="*/ 4 h 65"/>
                <a:gd name="T20" fmla="*/ 131 w 252"/>
                <a:gd name="T21" fmla="*/ 3 h 65"/>
                <a:gd name="T22" fmla="*/ 139 w 252"/>
                <a:gd name="T23" fmla="*/ 3 h 65"/>
                <a:gd name="T24" fmla="*/ 150 w 252"/>
                <a:gd name="T25" fmla="*/ 2 h 65"/>
                <a:gd name="T26" fmla="*/ 161 w 252"/>
                <a:gd name="T27" fmla="*/ 1 h 65"/>
                <a:gd name="T28" fmla="*/ 169 w 252"/>
                <a:gd name="T29" fmla="*/ 1 h 65"/>
                <a:gd name="T30" fmla="*/ 177 w 252"/>
                <a:gd name="T31" fmla="*/ 0 h 65"/>
                <a:gd name="T32" fmla="*/ 186 w 252"/>
                <a:gd name="T33" fmla="*/ 0 h 65"/>
                <a:gd name="T34" fmla="*/ 194 w 252"/>
                <a:gd name="T35" fmla="*/ 0 h 65"/>
                <a:gd name="T36" fmla="*/ 201 w 252"/>
                <a:gd name="T37" fmla="*/ 0 h 65"/>
                <a:gd name="T38" fmla="*/ 209 w 252"/>
                <a:gd name="T39" fmla="*/ 0 h 65"/>
                <a:gd name="T40" fmla="*/ 217 w 252"/>
                <a:gd name="T41" fmla="*/ 0 h 65"/>
                <a:gd name="T42" fmla="*/ 226 w 252"/>
                <a:gd name="T43" fmla="*/ 0 h 65"/>
                <a:gd name="T44" fmla="*/ 239 w 252"/>
                <a:gd name="T45" fmla="*/ 0 h 65"/>
                <a:gd name="T46" fmla="*/ 247 w 252"/>
                <a:gd name="T47" fmla="*/ 0 h 65"/>
                <a:gd name="T48" fmla="*/ 252 w 252"/>
                <a:gd name="T49" fmla="*/ 0 h 65"/>
                <a:gd name="T50" fmla="*/ 244 w 252"/>
                <a:gd name="T51" fmla="*/ 2 h 65"/>
                <a:gd name="T52" fmla="*/ 236 w 252"/>
                <a:gd name="T53" fmla="*/ 6 h 65"/>
                <a:gd name="T54" fmla="*/ 226 w 252"/>
                <a:gd name="T55" fmla="*/ 11 h 65"/>
                <a:gd name="T56" fmla="*/ 215 w 252"/>
                <a:gd name="T57" fmla="*/ 14 h 65"/>
                <a:gd name="T58" fmla="*/ 203 w 252"/>
                <a:gd name="T59" fmla="*/ 21 h 65"/>
                <a:gd name="T60" fmla="*/ 190 w 252"/>
                <a:gd name="T61" fmla="*/ 27 h 65"/>
                <a:gd name="T62" fmla="*/ 178 w 252"/>
                <a:gd name="T63" fmla="*/ 31 h 65"/>
                <a:gd name="T64" fmla="*/ 167 w 252"/>
                <a:gd name="T65" fmla="*/ 36 h 65"/>
                <a:gd name="T66" fmla="*/ 156 w 252"/>
                <a:gd name="T67" fmla="*/ 40 h 65"/>
                <a:gd name="T68" fmla="*/ 149 w 252"/>
                <a:gd name="T69" fmla="*/ 45 h 65"/>
                <a:gd name="T70" fmla="*/ 139 w 252"/>
                <a:gd name="T71" fmla="*/ 46 h 65"/>
                <a:gd name="T72" fmla="*/ 125 w 252"/>
                <a:gd name="T73" fmla="*/ 48 h 65"/>
                <a:gd name="T74" fmla="*/ 116 w 252"/>
                <a:gd name="T75" fmla="*/ 49 h 65"/>
                <a:gd name="T76" fmla="*/ 109 w 252"/>
                <a:gd name="T77" fmla="*/ 51 h 65"/>
                <a:gd name="T78" fmla="*/ 98 w 252"/>
                <a:gd name="T79" fmla="*/ 52 h 65"/>
                <a:gd name="T80" fmla="*/ 90 w 252"/>
                <a:gd name="T81" fmla="*/ 55 h 65"/>
                <a:gd name="T82" fmla="*/ 79 w 252"/>
                <a:gd name="T83" fmla="*/ 55 h 65"/>
                <a:gd name="T84" fmla="*/ 71 w 252"/>
                <a:gd name="T85" fmla="*/ 57 h 65"/>
                <a:gd name="T86" fmla="*/ 62 w 252"/>
                <a:gd name="T87" fmla="*/ 58 h 65"/>
                <a:gd name="T88" fmla="*/ 51 w 252"/>
                <a:gd name="T89" fmla="*/ 59 h 65"/>
                <a:gd name="T90" fmla="*/ 43 w 252"/>
                <a:gd name="T91" fmla="*/ 60 h 65"/>
                <a:gd name="T92" fmla="*/ 34 w 252"/>
                <a:gd name="T93" fmla="*/ 62 h 65"/>
                <a:gd name="T94" fmla="*/ 26 w 252"/>
                <a:gd name="T95" fmla="*/ 62 h 65"/>
                <a:gd name="T96" fmla="*/ 19 w 252"/>
                <a:gd name="T97" fmla="*/ 64 h 65"/>
                <a:gd name="T98" fmla="*/ 8 w 252"/>
                <a:gd name="T99" fmla="*/ 64 h 65"/>
                <a:gd name="T100" fmla="*/ 0 w 252"/>
                <a:gd name="T101" fmla="*/ 64 h 65"/>
                <a:gd name="T102" fmla="*/ 1 w 252"/>
                <a:gd name="T103" fmla="*/ 57 h 65"/>
                <a:gd name="T104" fmla="*/ 15 w 252"/>
                <a:gd name="T105" fmla="*/ 45 h 65"/>
                <a:gd name="T106" fmla="*/ 22 w 252"/>
                <a:gd name="T107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65">
                  <a:moveTo>
                    <a:pt x="22" y="38"/>
                  </a:moveTo>
                  <a:lnTo>
                    <a:pt x="24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2" y="32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1" y="28"/>
                  </a:lnTo>
                  <a:lnTo>
                    <a:pt x="45" y="28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56" y="23"/>
                  </a:lnTo>
                  <a:lnTo>
                    <a:pt x="60" y="22"/>
                  </a:lnTo>
                  <a:lnTo>
                    <a:pt x="64" y="21"/>
                  </a:lnTo>
                  <a:lnTo>
                    <a:pt x="68" y="20"/>
                  </a:lnTo>
                  <a:lnTo>
                    <a:pt x="73" y="18"/>
                  </a:lnTo>
                  <a:lnTo>
                    <a:pt x="77" y="18"/>
                  </a:lnTo>
                  <a:lnTo>
                    <a:pt x="79" y="15"/>
                  </a:lnTo>
                  <a:lnTo>
                    <a:pt x="85" y="14"/>
                  </a:lnTo>
                  <a:lnTo>
                    <a:pt x="88" y="13"/>
                  </a:lnTo>
                  <a:lnTo>
                    <a:pt x="92" y="12"/>
                  </a:lnTo>
                  <a:lnTo>
                    <a:pt x="96" y="11"/>
                  </a:lnTo>
                  <a:lnTo>
                    <a:pt x="100" y="11"/>
                  </a:lnTo>
                  <a:lnTo>
                    <a:pt x="103" y="10"/>
                  </a:lnTo>
                  <a:lnTo>
                    <a:pt x="107" y="9"/>
                  </a:lnTo>
                  <a:lnTo>
                    <a:pt x="111" y="8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21" y="5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9" y="3"/>
                  </a:lnTo>
                  <a:lnTo>
                    <a:pt x="131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9" y="3"/>
                  </a:lnTo>
                  <a:lnTo>
                    <a:pt x="142" y="3"/>
                  </a:lnTo>
                  <a:lnTo>
                    <a:pt x="145" y="2"/>
                  </a:lnTo>
                  <a:lnTo>
                    <a:pt x="150" y="2"/>
                  </a:lnTo>
                  <a:lnTo>
                    <a:pt x="154" y="1"/>
                  </a:lnTo>
                  <a:lnTo>
                    <a:pt x="159" y="1"/>
                  </a:lnTo>
                  <a:lnTo>
                    <a:pt x="161" y="1"/>
                  </a:lnTo>
                  <a:lnTo>
                    <a:pt x="163" y="1"/>
                  </a:lnTo>
                  <a:lnTo>
                    <a:pt x="167" y="1"/>
                  </a:lnTo>
                  <a:lnTo>
                    <a:pt x="169" y="1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46" y="2"/>
                  </a:lnTo>
                  <a:lnTo>
                    <a:pt x="244" y="2"/>
                  </a:lnTo>
                  <a:lnTo>
                    <a:pt x="241" y="3"/>
                  </a:lnTo>
                  <a:lnTo>
                    <a:pt x="239" y="4"/>
                  </a:lnTo>
                  <a:lnTo>
                    <a:pt x="236" y="6"/>
                  </a:lnTo>
                  <a:lnTo>
                    <a:pt x="233" y="8"/>
                  </a:lnTo>
                  <a:lnTo>
                    <a:pt x="229" y="9"/>
                  </a:lnTo>
                  <a:lnTo>
                    <a:pt x="226" y="11"/>
                  </a:lnTo>
                  <a:lnTo>
                    <a:pt x="223" y="12"/>
                  </a:lnTo>
                  <a:lnTo>
                    <a:pt x="218" y="13"/>
                  </a:lnTo>
                  <a:lnTo>
                    <a:pt x="215" y="14"/>
                  </a:lnTo>
                  <a:lnTo>
                    <a:pt x="210" y="17"/>
                  </a:lnTo>
                  <a:lnTo>
                    <a:pt x="207" y="19"/>
                  </a:lnTo>
                  <a:lnTo>
                    <a:pt x="203" y="21"/>
                  </a:lnTo>
                  <a:lnTo>
                    <a:pt x="198" y="22"/>
                  </a:lnTo>
                  <a:lnTo>
                    <a:pt x="195" y="24"/>
                  </a:lnTo>
                  <a:lnTo>
                    <a:pt x="190" y="27"/>
                  </a:lnTo>
                  <a:lnTo>
                    <a:pt x="186" y="28"/>
                  </a:lnTo>
                  <a:lnTo>
                    <a:pt x="181" y="30"/>
                  </a:lnTo>
                  <a:lnTo>
                    <a:pt x="178" y="31"/>
                  </a:lnTo>
                  <a:lnTo>
                    <a:pt x="173" y="34"/>
                  </a:lnTo>
                  <a:lnTo>
                    <a:pt x="170" y="34"/>
                  </a:lnTo>
                  <a:lnTo>
                    <a:pt x="167" y="36"/>
                  </a:lnTo>
                  <a:lnTo>
                    <a:pt x="163" y="38"/>
                  </a:lnTo>
                  <a:lnTo>
                    <a:pt x="160" y="39"/>
                  </a:lnTo>
                  <a:lnTo>
                    <a:pt x="156" y="40"/>
                  </a:lnTo>
                  <a:lnTo>
                    <a:pt x="153" y="41"/>
                  </a:lnTo>
                  <a:lnTo>
                    <a:pt x="152" y="42"/>
                  </a:lnTo>
                  <a:lnTo>
                    <a:pt x="149" y="45"/>
                  </a:lnTo>
                  <a:lnTo>
                    <a:pt x="145" y="45"/>
                  </a:lnTo>
                  <a:lnTo>
                    <a:pt x="142" y="45"/>
                  </a:lnTo>
                  <a:lnTo>
                    <a:pt x="139" y="46"/>
                  </a:lnTo>
                  <a:lnTo>
                    <a:pt x="134" y="46"/>
                  </a:lnTo>
                  <a:lnTo>
                    <a:pt x="130" y="47"/>
                  </a:lnTo>
                  <a:lnTo>
                    <a:pt x="125" y="48"/>
                  </a:lnTo>
                  <a:lnTo>
                    <a:pt x="122" y="48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5" y="50"/>
                  </a:lnTo>
                  <a:lnTo>
                    <a:pt x="111" y="50"/>
                  </a:lnTo>
                  <a:lnTo>
                    <a:pt x="109" y="51"/>
                  </a:lnTo>
                  <a:lnTo>
                    <a:pt x="105" y="51"/>
                  </a:lnTo>
                  <a:lnTo>
                    <a:pt x="102" y="52"/>
                  </a:lnTo>
                  <a:lnTo>
                    <a:pt x="98" y="52"/>
                  </a:lnTo>
                  <a:lnTo>
                    <a:pt x="96" y="52"/>
                  </a:lnTo>
                  <a:lnTo>
                    <a:pt x="93" y="53"/>
                  </a:lnTo>
                  <a:lnTo>
                    <a:pt x="90" y="55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79" y="55"/>
                  </a:lnTo>
                  <a:lnTo>
                    <a:pt x="77" y="56"/>
                  </a:lnTo>
                  <a:lnTo>
                    <a:pt x="74" y="57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5" y="58"/>
                  </a:lnTo>
                  <a:lnTo>
                    <a:pt x="62" y="58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51" y="59"/>
                  </a:lnTo>
                  <a:lnTo>
                    <a:pt x="48" y="59"/>
                  </a:lnTo>
                  <a:lnTo>
                    <a:pt x="45" y="60"/>
                  </a:lnTo>
                  <a:lnTo>
                    <a:pt x="43" y="60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1" y="64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1" y="64"/>
                  </a:lnTo>
                  <a:lnTo>
                    <a:pt x="8" y="64"/>
                  </a:lnTo>
                  <a:lnTo>
                    <a:pt x="5" y="65"/>
                  </a:lnTo>
                  <a:lnTo>
                    <a:pt x="1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6" y="52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" y="1614"/>
              <a:ext cx="96" cy="184"/>
            </a:xfrm>
            <a:custGeom>
              <a:avLst/>
              <a:gdLst>
                <a:gd name="T0" fmla="*/ 69 w 96"/>
                <a:gd name="T1" fmla="*/ 15 h 184"/>
                <a:gd name="T2" fmla="*/ 64 w 96"/>
                <a:gd name="T3" fmla="*/ 22 h 184"/>
                <a:gd name="T4" fmla="*/ 59 w 96"/>
                <a:gd name="T5" fmla="*/ 27 h 184"/>
                <a:gd name="T6" fmla="*/ 55 w 96"/>
                <a:gd name="T7" fmla="*/ 32 h 184"/>
                <a:gd name="T8" fmla="*/ 51 w 96"/>
                <a:gd name="T9" fmla="*/ 37 h 184"/>
                <a:gd name="T10" fmla="*/ 48 w 96"/>
                <a:gd name="T11" fmla="*/ 44 h 184"/>
                <a:gd name="T12" fmla="*/ 45 w 96"/>
                <a:gd name="T13" fmla="*/ 50 h 184"/>
                <a:gd name="T14" fmla="*/ 40 w 96"/>
                <a:gd name="T15" fmla="*/ 56 h 184"/>
                <a:gd name="T16" fmla="*/ 37 w 96"/>
                <a:gd name="T17" fmla="*/ 63 h 184"/>
                <a:gd name="T18" fmla="*/ 35 w 96"/>
                <a:gd name="T19" fmla="*/ 69 h 184"/>
                <a:gd name="T20" fmla="*/ 32 w 96"/>
                <a:gd name="T21" fmla="*/ 74 h 184"/>
                <a:gd name="T22" fmla="*/ 28 w 96"/>
                <a:gd name="T23" fmla="*/ 82 h 184"/>
                <a:gd name="T24" fmla="*/ 24 w 96"/>
                <a:gd name="T25" fmla="*/ 91 h 184"/>
                <a:gd name="T26" fmla="*/ 22 w 96"/>
                <a:gd name="T27" fmla="*/ 94 h 184"/>
                <a:gd name="T28" fmla="*/ 20 w 96"/>
                <a:gd name="T29" fmla="*/ 102 h 184"/>
                <a:gd name="T30" fmla="*/ 19 w 96"/>
                <a:gd name="T31" fmla="*/ 108 h 184"/>
                <a:gd name="T32" fmla="*/ 17 w 96"/>
                <a:gd name="T33" fmla="*/ 116 h 184"/>
                <a:gd name="T34" fmla="*/ 13 w 96"/>
                <a:gd name="T35" fmla="*/ 125 h 184"/>
                <a:gd name="T36" fmla="*/ 12 w 96"/>
                <a:gd name="T37" fmla="*/ 133 h 184"/>
                <a:gd name="T38" fmla="*/ 10 w 96"/>
                <a:gd name="T39" fmla="*/ 141 h 184"/>
                <a:gd name="T40" fmla="*/ 8 w 96"/>
                <a:gd name="T41" fmla="*/ 148 h 184"/>
                <a:gd name="T42" fmla="*/ 6 w 96"/>
                <a:gd name="T43" fmla="*/ 158 h 184"/>
                <a:gd name="T44" fmla="*/ 3 w 96"/>
                <a:gd name="T45" fmla="*/ 165 h 184"/>
                <a:gd name="T46" fmla="*/ 2 w 96"/>
                <a:gd name="T47" fmla="*/ 172 h 184"/>
                <a:gd name="T48" fmla="*/ 1 w 96"/>
                <a:gd name="T49" fmla="*/ 177 h 184"/>
                <a:gd name="T50" fmla="*/ 0 w 96"/>
                <a:gd name="T51" fmla="*/ 181 h 184"/>
                <a:gd name="T52" fmla="*/ 0 w 96"/>
                <a:gd name="T53" fmla="*/ 184 h 184"/>
                <a:gd name="T54" fmla="*/ 1 w 96"/>
                <a:gd name="T55" fmla="*/ 182 h 184"/>
                <a:gd name="T56" fmla="*/ 2 w 96"/>
                <a:gd name="T57" fmla="*/ 177 h 184"/>
                <a:gd name="T58" fmla="*/ 6 w 96"/>
                <a:gd name="T59" fmla="*/ 173 h 184"/>
                <a:gd name="T60" fmla="*/ 8 w 96"/>
                <a:gd name="T61" fmla="*/ 166 h 184"/>
                <a:gd name="T62" fmla="*/ 13 w 96"/>
                <a:gd name="T63" fmla="*/ 158 h 184"/>
                <a:gd name="T64" fmla="*/ 17 w 96"/>
                <a:gd name="T65" fmla="*/ 149 h 184"/>
                <a:gd name="T66" fmla="*/ 21 w 96"/>
                <a:gd name="T67" fmla="*/ 140 h 184"/>
                <a:gd name="T68" fmla="*/ 27 w 96"/>
                <a:gd name="T69" fmla="*/ 133 h 184"/>
                <a:gd name="T70" fmla="*/ 32 w 96"/>
                <a:gd name="T71" fmla="*/ 122 h 184"/>
                <a:gd name="T72" fmla="*/ 37 w 96"/>
                <a:gd name="T73" fmla="*/ 114 h 184"/>
                <a:gd name="T74" fmla="*/ 43 w 96"/>
                <a:gd name="T75" fmla="*/ 103 h 184"/>
                <a:gd name="T76" fmla="*/ 47 w 96"/>
                <a:gd name="T77" fmla="*/ 94 h 184"/>
                <a:gd name="T78" fmla="*/ 51 w 96"/>
                <a:gd name="T79" fmla="*/ 88 h 184"/>
                <a:gd name="T80" fmla="*/ 55 w 96"/>
                <a:gd name="T81" fmla="*/ 81 h 184"/>
                <a:gd name="T82" fmla="*/ 57 w 96"/>
                <a:gd name="T83" fmla="*/ 77 h 184"/>
                <a:gd name="T84" fmla="*/ 60 w 96"/>
                <a:gd name="T85" fmla="*/ 72 h 184"/>
                <a:gd name="T86" fmla="*/ 62 w 96"/>
                <a:gd name="T87" fmla="*/ 68 h 184"/>
                <a:gd name="T88" fmla="*/ 65 w 96"/>
                <a:gd name="T89" fmla="*/ 62 h 184"/>
                <a:gd name="T90" fmla="*/ 67 w 96"/>
                <a:gd name="T91" fmla="*/ 58 h 184"/>
                <a:gd name="T92" fmla="*/ 69 w 96"/>
                <a:gd name="T93" fmla="*/ 52 h 184"/>
                <a:gd name="T94" fmla="*/ 73 w 96"/>
                <a:gd name="T95" fmla="*/ 46 h 184"/>
                <a:gd name="T96" fmla="*/ 75 w 96"/>
                <a:gd name="T97" fmla="*/ 40 h 184"/>
                <a:gd name="T98" fmla="*/ 78 w 96"/>
                <a:gd name="T99" fmla="*/ 34 h 184"/>
                <a:gd name="T100" fmla="*/ 82 w 96"/>
                <a:gd name="T101" fmla="*/ 28 h 184"/>
                <a:gd name="T102" fmla="*/ 85 w 96"/>
                <a:gd name="T103" fmla="*/ 22 h 184"/>
                <a:gd name="T104" fmla="*/ 87 w 96"/>
                <a:gd name="T105" fmla="*/ 16 h 184"/>
                <a:gd name="T106" fmla="*/ 90 w 96"/>
                <a:gd name="T107" fmla="*/ 12 h 184"/>
                <a:gd name="T108" fmla="*/ 93 w 96"/>
                <a:gd name="T109" fmla="*/ 5 h 184"/>
                <a:gd name="T110" fmla="*/ 75 w 96"/>
                <a:gd name="T111" fmla="*/ 1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184">
                  <a:moveTo>
                    <a:pt x="75" y="13"/>
                  </a:moveTo>
                  <a:lnTo>
                    <a:pt x="69" y="15"/>
                  </a:lnTo>
                  <a:lnTo>
                    <a:pt x="66" y="19"/>
                  </a:lnTo>
                  <a:lnTo>
                    <a:pt x="64" y="22"/>
                  </a:lnTo>
                  <a:lnTo>
                    <a:pt x="62" y="25"/>
                  </a:lnTo>
                  <a:lnTo>
                    <a:pt x="59" y="27"/>
                  </a:lnTo>
                  <a:lnTo>
                    <a:pt x="57" y="30"/>
                  </a:lnTo>
                  <a:lnTo>
                    <a:pt x="55" y="32"/>
                  </a:lnTo>
                  <a:lnTo>
                    <a:pt x="54" y="35"/>
                  </a:lnTo>
                  <a:lnTo>
                    <a:pt x="51" y="37"/>
                  </a:lnTo>
                  <a:lnTo>
                    <a:pt x="49" y="40"/>
                  </a:lnTo>
                  <a:lnTo>
                    <a:pt x="48" y="44"/>
                  </a:lnTo>
                  <a:lnTo>
                    <a:pt x="46" y="47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40" y="56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6" y="67"/>
                  </a:lnTo>
                  <a:lnTo>
                    <a:pt x="35" y="69"/>
                  </a:lnTo>
                  <a:lnTo>
                    <a:pt x="34" y="71"/>
                  </a:lnTo>
                  <a:lnTo>
                    <a:pt x="32" y="74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24" y="93"/>
                  </a:lnTo>
                  <a:lnTo>
                    <a:pt x="22" y="94"/>
                  </a:lnTo>
                  <a:lnTo>
                    <a:pt x="21" y="100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9" y="108"/>
                  </a:lnTo>
                  <a:lnTo>
                    <a:pt x="18" y="112"/>
                  </a:lnTo>
                  <a:lnTo>
                    <a:pt x="17" y="116"/>
                  </a:lnTo>
                  <a:lnTo>
                    <a:pt x="15" y="120"/>
                  </a:lnTo>
                  <a:lnTo>
                    <a:pt x="13" y="125"/>
                  </a:lnTo>
                  <a:lnTo>
                    <a:pt x="13" y="128"/>
                  </a:lnTo>
                  <a:lnTo>
                    <a:pt x="12" y="133"/>
                  </a:lnTo>
                  <a:lnTo>
                    <a:pt x="11" y="137"/>
                  </a:lnTo>
                  <a:lnTo>
                    <a:pt x="10" y="141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7" y="154"/>
                  </a:lnTo>
                  <a:lnTo>
                    <a:pt x="6" y="158"/>
                  </a:lnTo>
                  <a:lnTo>
                    <a:pt x="4" y="162"/>
                  </a:lnTo>
                  <a:lnTo>
                    <a:pt x="3" y="165"/>
                  </a:lnTo>
                  <a:lnTo>
                    <a:pt x="2" y="169"/>
                  </a:lnTo>
                  <a:lnTo>
                    <a:pt x="2" y="172"/>
                  </a:lnTo>
                  <a:lnTo>
                    <a:pt x="2" y="175"/>
                  </a:lnTo>
                  <a:lnTo>
                    <a:pt x="1" y="177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1" y="184"/>
                  </a:lnTo>
                  <a:lnTo>
                    <a:pt x="1" y="182"/>
                  </a:lnTo>
                  <a:lnTo>
                    <a:pt x="2" y="180"/>
                  </a:lnTo>
                  <a:lnTo>
                    <a:pt x="2" y="177"/>
                  </a:lnTo>
                  <a:lnTo>
                    <a:pt x="3" y="175"/>
                  </a:lnTo>
                  <a:lnTo>
                    <a:pt x="6" y="173"/>
                  </a:lnTo>
                  <a:lnTo>
                    <a:pt x="7" y="169"/>
                  </a:lnTo>
                  <a:lnTo>
                    <a:pt x="8" y="166"/>
                  </a:lnTo>
                  <a:lnTo>
                    <a:pt x="11" y="162"/>
                  </a:lnTo>
                  <a:lnTo>
                    <a:pt x="13" y="158"/>
                  </a:lnTo>
                  <a:lnTo>
                    <a:pt x="15" y="155"/>
                  </a:lnTo>
                  <a:lnTo>
                    <a:pt x="17" y="149"/>
                  </a:lnTo>
                  <a:lnTo>
                    <a:pt x="20" y="146"/>
                  </a:lnTo>
                  <a:lnTo>
                    <a:pt x="21" y="140"/>
                  </a:lnTo>
                  <a:lnTo>
                    <a:pt x="24" y="137"/>
                  </a:lnTo>
                  <a:lnTo>
                    <a:pt x="27" y="133"/>
                  </a:lnTo>
                  <a:lnTo>
                    <a:pt x="30" y="127"/>
                  </a:lnTo>
                  <a:lnTo>
                    <a:pt x="32" y="122"/>
                  </a:lnTo>
                  <a:lnTo>
                    <a:pt x="35" y="118"/>
                  </a:lnTo>
                  <a:lnTo>
                    <a:pt x="37" y="114"/>
                  </a:lnTo>
                  <a:lnTo>
                    <a:pt x="39" y="108"/>
                  </a:lnTo>
                  <a:lnTo>
                    <a:pt x="43" y="103"/>
                  </a:lnTo>
                  <a:lnTo>
                    <a:pt x="45" y="100"/>
                  </a:lnTo>
                  <a:lnTo>
                    <a:pt x="47" y="94"/>
                  </a:lnTo>
                  <a:lnTo>
                    <a:pt x="49" y="92"/>
                  </a:lnTo>
                  <a:lnTo>
                    <a:pt x="51" y="88"/>
                  </a:lnTo>
                  <a:lnTo>
                    <a:pt x="54" y="84"/>
                  </a:lnTo>
                  <a:lnTo>
                    <a:pt x="55" y="81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4"/>
                  </a:lnTo>
                  <a:lnTo>
                    <a:pt x="60" y="72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4" y="65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8" y="55"/>
                  </a:lnTo>
                  <a:lnTo>
                    <a:pt x="69" y="52"/>
                  </a:lnTo>
                  <a:lnTo>
                    <a:pt x="72" y="50"/>
                  </a:lnTo>
                  <a:lnTo>
                    <a:pt x="73" y="46"/>
                  </a:lnTo>
                  <a:lnTo>
                    <a:pt x="75" y="43"/>
                  </a:lnTo>
                  <a:lnTo>
                    <a:pt x="75" y="40"/>
                  </a:lnTo>
                  <a:lnTo>
                    <a:pt x="77" y="37"/>
                  </a:lnTo>
                  <a:lnTo>
                    <a:pt x="78" y="34"/>
                  </a:lnTo>
                  <a:lnTo>
                    <a:pt x="81" y="32"/>
                  </a:lnTo>
                  <a:lnTo>
                    <a:pt x="82" y="28"/>
                  </a:lnTo>
                  <a:lnTo>
                    <a:pt x="84" y="25"/>
                  </a:lnTo>
                  <a:lnTo>
                    <a:pt x="85" y="22"/>
                  </a:lnTo>
                  <a:lnTo>
                    <a:pt x="86" y="19"/>
                  </a:lnTo>
                  <a:lnTo>
                    <a:pt x="87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3" y="5"/>
                  </a:lnTo>
                  <a:lnTo>
                    <a:pt x="96" y="0"/>
                  </a:lnTo>
                  <a:lnTo>
                    <a:pt x="75" y="13"/>
                  </a:lnTo>
                  <a:lnTo>
                    <a:pt x="75" y="13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47" y="1601"/>
              <a:ext cx="125" cy="158"/>
            </a:xfrm>
            <a:custGeom>
              <a:avLst/>
              <a:gdLst>
                <a:gd name="T0" fmla="*/ 28 w 125"/>
                <a:gd name="T1" fmla="*/ 0 h 158"/>
                <a:gd name="T2" fmla="*/ 37 w 125"/>
                <a:gd name="T3" fmla="*/ 5 h 158"/>
                <a:gd name="T4" fmla="*/ 45 w 125"/>
                <a:gd name="T5" fmla="*/ 10 h 158"/>
                <a:gd name="T6" fmla="*/ 53 w 125"/>
                <a:gd name="T7" fmla="*/ 16 h 158"/>
                <a:gd name="T8" fmla="*/ 57 w 125"/>
                <a:gd name="T9" fmla="*/ 19 h 158"/>
                <a:gd name="T10" fmla="*/ 65 w 125"/>
                <a:gd name="T11" fmla="*/ 26 h 158"/>
                <a:gd name="T12" fmla="*/ 72 w 125"/>
                <a:gd name="T13" fmla="*/ 34 h 158"/>
                <a:gd name="T14" fmla="*/ 76 w 125"/>
                <a:gd name="T15" fmla="*/ 38 h 158"/>
                <a:gd name="T16" fmla="*/ 80 w 125"/>
                <a:gd name="T17" fmla="*/ 43 h 158"/>
                <a:gd name="T18" fmla="*/ 85 w 125"/>
                <a:gd name="T19" fmla="*/ 49 h 158"/>
                <a:gd name="T20" fmla="*/ 89 w 125"/>
                <a:gd name="T21" fmla="*/ 53 h 158"/>
                <a:gd name="T22" fmla="*/ 93 w 125"/>
                <a:gd name="T23" fmla="*/ 59 h 158"/>
                <a:gd name="T24" fmla="*/ 96 w 125"/>
                <a:gd name="T25" fmla="*/ 63 h 158"/>
                <a:gd name="T26" fmla="*/ 99 w 125"/>
                <a:gd name="T27" fmla="*/ 69 h 158"/>
                <a:gd name="T28" fmla="*/ 103 w 125"/>
                <a:gd name="T29" fmla="*/ 75 h 158"/>
                <a:gd name="T30" fmla="*/ 105 w 125"/>
                <a:gd name="T31" fmla="*/ 84 h 158"/>
                <a:gd name="T32" fmla="*/ 110 w 125"/>
                <a:gd name="T33" fmla="*/ 92 h 158"/>
                <a:gd name="T34" fmla="*/ 111 w 125"/>
                <a:gd name="T35" fmla="*/ 100 h 158"/>
                <a:gd name="T36" fmla="*/ 114 w 125"/>
                <a:gd name="T37" fmla="*/ 107 h 158"/>
                <a:gd name="T38" fmla="*/ 117 w 125"/>
                <a:gd name="T39" fmla="*/ 116 h 158"/>
                <a:gd name="T40" fmla="*/ 120 w 125"/>
                <a:gd name="T41" fmla="*/ 125 h 158"/>
                <a:gd name="T42" fmla="*/ 122 w 125"/>
                <a:gd name="T43" fmla="*/ 133 h 158"/>
                <a:gd name="T44" fmla="*/ 123 w 125"/>
                <a:gd name="T45" fmla="*/ 140 h 158"/>
                <a:gd name="T46" fmla="*/ 124 w 125"/>
                <a:gd name="T47" fmla="*/ 147 h 158"/>
                <a:gd name="T48" fmla="*/ 125 w 125"/>
                <a:gd name="T49" fmla="*/ 153 h 158"/>
                <a:gd name="T50" fmla="*/ 125 w 125"/>
                <a:gd name="T51" fmla="*/ 158 h 158"/>
                <a:gd name="T52" fmla="*/ 124 w 125"/>
                <a:gd name="T53" fmla="*/ 153 h 158"/>
                <a:gd name="T54" fmla="*/ 120 w 125"/>
                <a:gd name="T55" fmla="*/ 147 h 158"/>
                <a:gd name="T56" fmla="*/ 115 w 125"/>
                <a:gd name="T57" fmla="*/ 141 h 158"/>
                <a:gd name="T58" fmla="*/ 111 w 125"/>
                <a:gd name="T59" fmla="*/ 134 h 158"/>
                <a:gd name="T60" fmla="*/ 105 w 125"/>
                <a:gd name="T61" fmla="*/ 127 h 158"/>
                <a:gd name="T62" fmla="*/ 99 w 125"/>
                <a:gd name="T63" fmla="*/ 120 h 158"/>
                <a:gd name="T64" fmla="*/ 94 w 125"/>
                <a:gd name="T65" fmla="*/ 112 h 158"/>
                <a:gd name="T66" fmla="*/ 87 w 125"/>
                <a:gd name="T67" fmla="*/ 104 h 158"/>
                <a:gd name="T68" fmla="*/ 82 w 125"/>
                <a:gd name="T69" fmla="*/ 95 h 158"/>
                <a:gd name="T70" fmla="*/ 75 w 125"/>
                <a:gd name="T71" fmla="*/ 86 h 158"/>
                <a:gd name="T72" fmla="*/ 70 w 125"/>
                <a:gd name="T73" fmla="*/ 80 h 158"/>
                <a:gd name="T74" fmla="*/ 65 w 125"/>
                <a:gd name="T75" fmla="*/ 72 h 158"/>
                <a:gd name="T76" fmla="*/ 59 w 125"/>
                <a:gd name="T77" fmla="*/ 66 h 158"/>
                <a:gd name="T78" fmla="*/ 54 w 125"/>
                <a:gd name="T79" fmla="*/ 59 h 158"/>
                <a:gd name="T80" fmla="*/ 48 w 125"/>
                <a:gd name="T81" fmla="*/ 53 h 158"/>
                <a:gd name="T82" fmla="*/ 41 w 125"/>
                <a:gd name="T83" fmla="*/ 45 h 158"/>
                <a:gd name="T84" fmla="*/ 32 w 125"/>
                <a:gd name="T85" fmla="*/ 37 h 158"/>
                <a:gd name="T86" fmla="*/ 25 w 125"/>
                <a:gd name="T87" fmla="*/ 27 h 158"/>
                <a:gd name="T88" fmla="*/ 16 w 125"/>
                <a:gd name="T89" fmla="*/ 18 h 158"/>
                <a:gd name="T90" fmla="*/ 8 w 125"/>
                <a:gd name="T91" fmla="*/ 10 h 158"/>
                <a:gd name="T92" fmla="*/ 3 w 125"/>
                <a:gd name="T93" fmla="*/ 5 h 158"/>
                <a:gd name="T94" fmla="*/ 0 w 125"/>
                <a:gd name="T95" fmla="*/ 0 h 158"/>
                <a:gd name="T96" fmla="*/ 25 w 125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58">
                  <a:moveTo>
                    <a:pt x="25" y="0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7" y="5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49" y="13"/>
                  </a:lnTo>
                  <a:lnTo>
                    <a:pt x="53" y="16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22"/>
                  </a:lnTo>
                  <a:lnTo>
                    <a:pt x="65" y="26"/>
                  </a:lnTo>
                  <a:lnTo>
                    <a:pt x="69" y="30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9" y="41"/>
                  </a:lnTo>
                  <a:lnTo>
                    <a:pt x="80" y="43"/>
                  </a:lnTo>
                  <a:lnTo>
                    <a:pt x="83" y="46"/>
                  </a:lnTo>
                  <a:lnTo>
                    <a:pt x="85" y="49"/>
                  </a:lnTo>
                  <a:lnTo>
                    <a:pt x="87" y="52"/>
                  </a:lnTo>
                  <a:lnTo>
                    <a:pt x="89" y="53"/>
                  </a:lnTo>
                  <a:lnTo>
                    <a:pt x="91" y="56"/>
                  </a:lnTo>
                  <a:lnTo>
                    <a:pt x="93" y="59"/>
                  </a:lnTo>
                  <a:lnTo>
                    <a:pt x="95" y="60"/>
                  </a:lnTo>
                  <a:lnTo>
                    <a:pt x="96" y="63"/>
                  </a:lnTo>
                  <a:lnTo>
                    <a:pt x="97" y="66"/>
                  </a:lnTo>
                  <a:lnTo>
                    <a:pt x="99" y="69"/>
                  </a:lnTo>
                  <a:lnTo>
                    <a:pt x="101" y="73"/>
                  </a:lnTo>
                  <a:lnTo>
                    <a:pt x="103" y="75"/>
                  </a:lnTo>
                  <a:lnTo>
                    <a:pt x="104" y="80"/>
                  </a:lnTo>
                  <a:lnTo>
                    <a:pt x="105" y="84"/>
                  </a:lnTo>
                  <a:lnTo>
                    <a:pt x="107" y="87"/>
                  </a:lnTo>
                  <a:lnTo>
                    <a:pt x="110" y="92"/>
                  </a:lnTo>
                  <a:lnTo>
                    <a:pt x="110" y="95"/>
                  </a:lnTo>
                  <a:lnTo>
                    <a:pt x="111" y="100"/>
                  </a:lnTo>
                  <a:lnTo>
                    <a:pt x="113" y="105"/>
                  </a:lnTo>
                  <a:lnTo>
                    <a:pt x="114" y="107"/>
                  </a:lnTo>
                  <a:lnTo>
                    <a:pt x="115" y="113"/>
                  </a:lnTo>
                  <a:lnTo>
                    <a:pt x="117" y="116"/>
                  </a:lnTo>
                  <a:lnTo>
                    <a:pt x="119" y="121"/>
                  </a:lnTo>
                  <a:lnTo>
                    <a:pt x="120" y="125"/>
                  </a:lnTo>
                  <a:lnTo>
                    <a:pt x="121" y="129"/>
                  </a:lnTo>
                  <a:lnTo>
                    <a:pt x="122" y="133"/>
                  </a:lnTo>
                  <a:lnTo>
                    <a:pt x="122" y="137"/>
                  </a:lnTo>
                  <a:lnTo>
                    <a:pt x="123" y="140"/>
                  </a:lnTo>
                  <a:lnTo>
                    <a:pt x="124" y="143"/>
                  </a:lnTo>
                  <a:lnTo>
                    <a:pt x="124" y="147"/>
                  </a:lnTo>
                  <a:lnTo>
                    <a:pt x="125" y="149"/>
                  </a:lnTo>
                  <a:lnTo>
                    <a:pt x="125" y="153"/>
                  </a:lnTo>
                  <a:lnTo>
                    <a:pt x="125" y="157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4" y="153"/>
                  </a:lnTo>
                  <a:lnTo>
                    <a:pt x="122" y="150"/>
                  </a:lnTo>
                  <a:lnTo>
                    <a:pt x="120" y="147"/>
                  </a:lnTo>
                  <a:lnTo>
                    <a:pt x="117" y="144"/>
                  </a:lnTo>
                  <a:lnTo>
                    <a:pt x="115" y="141"/>
                  </a:lnTo>
                  <a:lnTo>
                    <a:pt x="114" y="139"/>
                  </a:lnTo>
                  <a:lnTo>
                    <a:pt x="111" y="134"/>
                  </a:lnTo>
                  <a:lnTo>
                    <a:pt x="108" y="132"/>
                  </a:lnTo>
                  <a:lnTo>
                    <a:pt x="105" y="127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6" y="115"/>
                  </a:lnTo>
                  <a:lnTo>
                    <a:pt x="94" y="112"/>
                  </a:lnTo>
                  <a:lnTo>
                    <a:pt x="91" y="107"/>
                  </a:lnTo>
                  <a:lnTo>
                    <a:pt x="87" y="104"/>
                  </a:lnTo>
                  <a:lnTo>
                    <a:pt x="84" y="99"/>
                  </a:lnTo>
                  <a:lnTo>
                    <a:pt x="82" y="95"/>
                  </a:lnTo>
                  <a:lnTo>
                    <a:pt x="79" y="91"/>
                  </a:lnTo>
                  <a:lnTo>
                    <a:pt x="75" y="86"/>
                  </a:lnTo>
                  <a:lnTo>
                    <a:pt x="73" y="83"/>
                  </a:lnTo>
                  <a:lnTo>
                    <a:pt x="70" y="80"/>
                  </a:lnTo>
                  <a:lnTo>
                    <a:pt x="68" y="76"/>
                  </a:lnTo>
                  <a:lnTo>
                    <a:pt x="65" y="72"/>
                  </a:lnTo>
                  <a:lnTo>
                    <a:pt x="61" y="68"/>
                  </a:lnTo>
                  <a:lnTo>
                    <a:pt x="59" y="66"/>
                  </a:lnTo>
                  <a:lnTo>
                    <a:pt x="57" y="63"/>
                  </a:lnTo>
                  <a:lnTo>
                    <a:pt x="54" y="59"/>
                  </a:lnTo>
                  <a:lnTo>
                    <a:pt x="51" y="56"/>
                  </a:lnTo>
                  <a:lnTo>
                    <a:pt x="48" y="53"/>
                  </a:lnTo>
                  <a:lnTo>
                    <a:pt x="45" y="49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2" y="37"/>
                  </a:lnTo>
                  <a:lnTo>
                    <a:pt x="29" y="32"/>
                  </a:lnTo>
                  <a:lnTo>
                    <a:pt x="25" y="27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3" y="15"/>
                  </a:lnTo>
                  <a:lnTo>
                    <a:pt x="8" y="10"/>
                  </a:lnTo>
                  <a:lnTo>
                    <a:pt x="6" y="7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38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65" y="1306"/>
              <a:ext cx="165" cy="82"/>
            </a:xfrm>
            <a:custGeom>
              <a:avLst/>
              <a:gdLst>
                <a:gd name="T0" fmla="*/ 45 w 165"/>
                <a:gd name="T1" fmla="*/ 59 h 82"/>
                <a:gd name="T2" fmla="*/ 50 w 165"/>
                <a:gd name="T3" fmla="*/ 58 h 82"/>
                <a:gd name="T4" fmla="*/ 54 w 165"/>
                <a:gd name="T5" fmla="*/ 58 h 82"/>
                <a:gd name="T6" fmla="*/ 60 w 165"/>
                <a:gd name="T7" fmla="*/ 58 h 82"/>
                <a:gd name="T8" fmla="*/ 65 w 165"/>
                <a:gd name="T9" fmla="*/ 58 h 82"/>
                <a:gd name="T10" fmla="*/ 72 w 165"/>
                <a:gd name="T11" fmla="*/ 58 h 82"/>
                <a:gd name="T12" fmla="*/ 79 w 165"/>
                <a:gd name="T13" fmla="*/ 58 h 82"/>
                <a:gd name="T14" fmla="*/ 85 w 165"/>
                <a:gd name="T15" fmla="*/ 58 h 82"/>
                <a:gd name="T16" fmla="*/ 92 w 165"/>
                <a:gd name="T17" fmla="*/ 58 h 82"/>
                <a:gd name="T18" fmla="*/ 99 w 165"/>
                <a:gd name="T19" fmla="*/ 58 h 82"/>
                <a:gd name="T20" fmla="*/ 105 w 165"/>
                <a:gd name="T21" fmla="*/ 58 h 82"/>
                <a:gd name="T22" fmla="*/ 110 w 165"/>
                <a:gd name="T23" fmla="*/ 58 h 82"/>
                <a:gd name="T24" fmla="*/ 118 w 165"/>
                <a:gd name="T25" fmla="*/ 58 h 82"/>
                <a:gd name="T26" fmla="*/ 125 w 165"/>
                <a:gd name="T27" fmla="*/ 58 h 82"/>
                <a:gd name="T28" fmla="*/ 129 w 165"/>
                <a:gd name="T29" fmla="*/ 59 h 82"/>
                <a:gd name="T30" fmla="*/ 136 w 165"/>
                <a:gd name="T31" fmla="*/ 60 h 82"/>
                <a:gd name="T32" fmla="*/ 143 w 165"/>
                <a:gd name="T33" fmla="*/ 63 h 82"/>
                <a:gd name="T34" fmla="*/ 147 w 165"/>
                <a:gd name="T35" fmla="*/ 64 h 82"/>
                <a:gd name="T36" fmla="*/ 148 w 165"/>
                <a:gd name="T37" fmla="*/ 0 h 82"/>
                <a:gd name="T38" fmla="*/ 164 w 165"/>
                <a:gd name="T39" fmla="*/ 81 h 82"/>
                <a:gd name="T40" fmla="*/ 159 w 165"/>
                <a:gd name="T41" fmla="*/ 81 h 82"/>
                <a:gd name="T42" fmla="*/ 153 w 165"/>
                <a:gd name="T43" fmla="*/ 78 h 82"/>
                <a:gd name="T44" fmla="*/ 145 w 165"/>
                <a:gd name="T45" fmla="*/ 77 h 82"/>
                <a:gd name="T46" fmla="*/ 140 w 165"/>
                <a:gd name="T47" fmla="*/ 76 h 82"/>
                <a:gd name="T48" fmla="*/ 136 w 165"/>
                <a:gd name="T49" fmla="*/ 75 h 82"/>
                <a:gd name="T50" fmla="*/ 129 w 165"/>
                <a:gd name="T51" fmla="*/ 72 h 82"/>
                <a:gd name="T52" fmla="*/ 125 w 165"/>
                <a:gd name="T53" fmla="*/ 71 h 82"/>
                <a:gd name="T54" fmla="*/ 119 w 165"/>
                <a:gd name="T55" fmla="*/ 70 h 82"/>
                <a:gd name="T56" fmla="*/ 115 w 165"/>
                <a:gd name="T57" fmla="*/ 69 h 82"/>
                <a:gd name="T58" fmla="*/ 109 w 165"/>
                <a:gd name="T59" fmla="*/ 68 h 82"/>
                <a:gd name="T60" fmla="*/ 102 w 165"/>
                <a:gd name="T61" fmla="*/ 67 h 82"/>
                <a:gd name="T62" fmla="*/ 98 w 165"/>
                <a:gd name="T63" fmla="*/ 67 h 82"/>
                <a:gd name="T64" fmla="*/ 93 w 165"/>
                <a:gd name="T65" fmla="*/ 67 h 82"/>
                <a:gd name="T66" fmla="*/ 87 w 165"/>
                <a:gd name="T67" fmla="*/ 67 h 82"/>
                <a:gd name="T68" fmla="*/ 80 w 165"/>
                <a:gd name="T69" fmla="*/ 67 h 82"/>
                <a:gd name="T70" fmla="*/ 71 w 165"/>
                <a:gd name="T71" fmla="*/ 67 h 82"/>
                <a:gd name="T72" fmla="*/ 63 w 165"/>
                <a:gd name="T73" fmla="*/ 67 h 82"/>
                <a:gd name="T74" fmla="*/ 54 w 165"/>
                <a:gd name="T75" fmla="*/ 67 h 82"/>
                <a:gd name="T76" fmla="*/ 46 w 165"/>
                <a:gd name="T77" fmla="*/ 67 h 82"/>
                <a:gd name="T78" fmla="*/ 37 w 165"/>
                <a:gd name="T79" fmla="*/ 68 h 82"/>
                <a:gd name="T80" fmla="*/ 28 w 165"/>
                <a:gd name="T81" fmla="*/ 68 h 82"/>
                <a:gd name="T82" fmla="*/ 21 w 165"/>
                <a:gd name="T83" fmla="*/ 68 h 82"/>
                <a:gd name="T84" fmla="*/ 14 w 165"/>
                <a:gd name="T85" fmla="*/ 68 h 82"/>
                <a:gd name="T86" fmla="*/ 8 w 165"/>
                <a:gd name="T87" fmla="*/ 68 h 82"/>
                <a:gd name="T88" fmla="*/ 4 w 165"/>
                <a:gd name="T89" fmla="*/ 68 h 82"/>
                <a:gd name="T90" fmla="*/ 0 w 165"/>
                <a:gd name="T91" fmla="*/ 68 h 82"/>
                <a:gd name="T92" fmla="*/ 3 w 165"/>
                <a:gd name="T93" fmla="*/ 68 h 82"/>
                <a:gd name="T94" fmla="*/ 7 w 165"/>
                <a:gd name="T95" fmla="*/ 67 h 82"/>
                <a:gd name="T96" fmla="*/ 14 w 165"/>
                <a:gd name="T97" fmla="*/ 66 h 82"/>
                <a:gd name="T98" fmla="*/ 21 w 165"/>
                <a:gd name="T99" fmla="*/ 64 h 82"/>
                <a:gd name="T100" fmla="*/ 28 w 165"/>
                <a:gd name="T101" fmla="*/ 63 h 82"/>
                <a:gd name="T102" fmla="*/ 35 w 165"/>
                <a:gd name="T103" fmla="*/ 61 h 82"/>
                <a:gd name="T104" fmla="*/ 41 w 165"/>
                <a:gd name="T105" fmla="*/ 60 h 82"/>
                <a:gd name="T106" fmla="*/ 42 w 165"/>
                <a:gd name="T107" fmla="*/ 60 h 82"/>
                <a:gd name="T108" fmla="*/ 43 w 165"/>
                <a:gd name="T109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82">
                  <a:moveTo>
                    <a:pt x="43" y="60"/>
                  </a:moveTo>
                  <a:lnTo>
                    <a:pt x="45" y="59"/>
                  </a:lnTo>
                  <a:lnTo>
                    <a:pt x="47" y="59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5" y="58"/>
                  </a:lnTo>
                  <a:lnTo>
                    <a:pt x="69" y="58"/>
                  </a:lnTo>
                  <a:lnTo>
                    <a:pt x="72" y="58"/>
                  </a:lnTo>
                  <a:lnTo>
                    <a:pt x="75" y="58"/>
                  </a:lnTo>
                  <a:lnTo>
                    <a:pt x="79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9" y="58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9" y="58"/>
                  </a:lnTo>
                  <a:lnTo>
                    <a:pt x="101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13" y="58"/>
                  </a:lnTo>
                  <a:lnTo>
                    <a:pt x="118" y="58"/>
                  </a:lnTo>
                  <a:lnTo>
                    <a:pt x="121" y="58"/>
                  </a:lnTo>
                  <a:lnTo>
                    <a:pt x="125" y="58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32" y="59"/>
                  </a:lnTo>
                  <a:lnTo>
                    <a:pt x="136" y="60"/>
                  </a:lnTo>
                  <a:lnTo>
                    <a:pt x="139" y="62"/>
                  </a:lnTo>
                  <a:lnTo>
                    <a:pt x="143" y="63"/>
                  </a:lnTo>
                  <a:lnTo>
                    <a:pt x="145" y="64"/>
                  </a:lnTo>
                  <a:lnTo>
                    <a:pt x="147" y="64"/>
                  </a:lnTo>
                  <a:lnTo>
                    <a:pt x="148" y="66"/>
                  </a:lnTo>
                  <a:lnTo>
                    <a:pt x="148" y="0"/>
                  </a:lnTo>
                  <a:lnTo>
                    <a:pt x="165" y="82"/>
                  </a:lnTo>
                  <a:lnTo>
                    <a:pt x="164" y="81"/>
                  </a:lnTo>
                  <a:lnTo>
                    <a:pt x="162" y="81"/>
                  </a:lnTo>
                  <a:lnTo>
                    <a:pt x="159" y="81"/>
                  </a:lnTo>
                  <a:lnTo>
                    <a:pt x="156" y="80"/>
                  </a:lnTo>
                  <a:lnTo>
                    <a:pt x="153" y="78"/>
                  </a:lnTo>
                  <a:lnTo>
                    <a:pt x="148" y="78"/>
                  </a:lnTo>
                  <a:lnTo>
                    <a:pt x="145" y="77"/>
                  </a:lnTo>
                  <a:lnTo>
                    <a:pt x="143" y="76"/>
                  </a:lnTo>
                  <a:lnTo>
                    <a:pt x="140" y="76"/>
                  </a:lnTo>
                  <a:lnTo>
                    <a:pt x="138" y="76"/>
                  </a:lnTo>
                  <a:lnTo>
                    <a:pt x="136" y="75"/>
                  </a:lnTo>
                  <a:lnTo>
                    <a:pt x="132" y="73"/>
                  </a:lnTo>
                  <a:lnTo>
                    <a:pt x="129" y="72"/>
                  </a:lnTo>
                  <a:lnTo>
                    <a:pt x="127" y="72"/>
                  </a:lnTo>
                  <a:lnTo>
                    <a:pt x="125" y="71"/>
                  </a:lnTo>
                  <a:lnTo>
                    <a:pt x="121" y="70"/>
                  </a:lnTo>
                  <a:lnTo>
                    <a:pt x="119" y="70"/>
                  </a:lnTo>
                  <a:lnTo>
                    <a:pt x="117" y="70"/>
                  </a:lnTo>
                  <a:lnTo>
                    <a:pt x="115" y="69"/>
                  </a:lnTo>
                  <a:lnTo>
                    <a:pt x="112" y="68"/>
                  </a:lnTo>
                  <a:lnTo>
                    <a:pt x="109" y="68"/>
                  </a:lnTo>
                  <a:lnTo>
                    <a:pt x="107" y="68"/>
                  </a:lnTo>
                  <a:lnTo>
                    <a:pt x="102" y="67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94" y="67"/>
                  </a:lnTo>
                  <a:lnTo>
                    <a:pt x="93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3" y="67"/>
                  </a:lnTo>
                  <a:lnTo>
                    <a:pt x="80" y="67"/>
                  </a:lnTo>
                  <a:lnTo>
                    <a:pt x="75" y="67"/>
                  </a:lnTo>
                  <a:lnTo>
                    <a:pt x="71" y="67"/>
                  </a:lnTo>
                  <a:lnTo>
                    <a:pt x="68" y="67"/>
                  </a:lnTo>
                  <a:lnTo>
                    <a:pt x="63" y="67"/>
                  </a:lnTo>
                  <a:lnTo>
                    <a:pt x="59" y="67"/>
                  </a:lnTo>
                  <a:lnTo>
                    <a:pt x="54" y="67"/>
                  </a:lnTo>
                  <a:lnTo>
                    <a:pt x="50" y="67"/>
                  </a:lnTo>
                  <a:lnTo>
                    <a:pt x="46" y="67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28" y="68"/>
                  </a:lnTo>
                  <a:lnTo>
                    <a:pt x="24" y="68"/>
                  </a:lnTo>
                  <a:lnTo>
                    <a:pt x="21" y="68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14" y="66"/>
                  </a:lnTo>
                  <a:lnTo>
                    <a:pt x="17" y="66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8" y="63"/>
                  </a:lnTo>
                  <a:lnTo>
                    <a:pt x="32" y="62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53" y="1569"/>
              <a:ext cx="120" cy="112"/>
            </a:xfrm>
            <a:custGeom>
              <a:avLst/>
              <a:gdLst>
                <a:gd name="T0" fmla="*/ 24 w 120"/>
                <a:gd name="T1" fmla="*/ 1 h 112"/>
                <a:gd name="T2" fmla="*/ 33 w 120"/>
                <a:gd name="T3" fmla="*/ 2 h 112"/>
                <a:gd name="T4" fmla="*/ 40 w 120"/>
                <a:gd name="T5" fmla="*/ 4 h 112"/>
                <a:gd name="T6" fmla="*/ 49 w 120"/>
                <a:gd name="T7" fmla="*/ 4 h 112"/>
                <a:gd name="T8" fmla="*/ 59 w 120"/>
                <a:gd name="T9" fmla="*/ 4 h 112"/>
                <a:gd name="T10" fmla="*/ 67 w 120"/>
                <a:gd name="T11" fmla="*/ 4 h 112"/>
                <a:gd name="T12" fmla="*/ 75 w 120"/>
                <a:gd name="T13" fmla="*/ 4 h 112"/>
                <a:gd name="T14" fmla="*/ 84 w 120"/>
                <a:gd name="T15" fmla="*/ 4 h 112"/>
                <a:gd name="T16" fmla="*/ 93 w 120"/>
                <a:gd name="T17" fmla="*/ 3 h 112"/>
                <a:gd name="T18" fmla="*/ 100 w 120"/>
                <a:gd name="T19" fmla="*/ 2 h 112"/>
                <a:gd name="T20" fmla="*/ 106 w 120"/>
                <a:gd name="T21" fmla="*/ 1 h 112"/>
                <a:gd name="T22" fmla="*/ 111 w 120"/>
                <a:gd name="T23" fmla="*/ 1 h 112"/>
                <a:gd name="T24" fmla="*/ 117 w 120"/>
                <a:gd name="T25" fmla="*/ 0 h 112"/>
                <a:gd name="T26" fmla="*/ 120 w 120"/>
                <a:gd name="T27" fmla="*/ 0 h 112"/>
                <a:gd name="T28" fmla="*/ 115 w 120"/>
                <a:gd name="T29" fmla="*/ 4 h 112"/>
                <a:gd name="T30" fmla="*/ 108 w 120"/>
                <a:gd name="T31" fmla="*/ 9 h 112"/>
                <a:gd name="T32" fmla="*/ 103 w 120"/>
                <a:gd name="T33" fmla="*/ 14 h 112"/>
                <a:gd name="T34" fmla="*/ 96 w 120"/>
                <a:gd name="T35" fmla="*/ 20 h 112"/>
                <a:gd name="T36" fmla="*/ 92 w 120"/>
                <a:gd name="T37" fmla="*/ 25 h 112"/>
                <a:gd name="T38" fmla="*/ 87 w 120"/>
                <a:gd name="T39" fmla="*/ 31 h 112"/>
                <a:gd name="T40" fmla="*/ 83 w 120"/>
                <a:gd name="T41" fmla="*/ 37 h 112"/>
                <a:gd name="T42" fmla="*/ 80 w 120"/>
                <a:gd name="T43" fmla="*/ 41 h 112"/>
                <a:gd name="T44" fmla="*/ 76 w 120"/>
                <a:gd name="T45" fmla="*/ 48 h 112"/>
                <a:gd name="T46" fmla="*/ 75 w 120"/>
                <a:gd name="T47" fmla="*/ 52 h 112"/>
                <a:gd name="T48" fmla="*/ 73 w 120"/>
                <a:gd name="T49" fmla="*/ 58 h 112"/>
                <a:gd name="T50" fmla="*/ 71 w 120"/>
                <a:gd name="T51" fmla="*/ 66 h 112"/>
                <a:gd name="T52" fmla="*/ 68 w 120"/>
                <a:gd name="T53" fmla="*/ 72 h 112"/>
                <a:gd name="T54" fmla="*/ 66 w 120"/>
                <a:gd name="T55" fmla="*/ 79 h 112"/>
                <a:gd name="T56" fmla="*/ 64 w 120"/>
                <a:gd name="T57" fmla="*/ 85 h 112"/>
                <a:gd name="T58" fmla="*/ 62 w 120"/>
                <a:gd name="T59" fmla="*/ 92 h 112"/>
                <a:gd name="T60" fmla="*/ 59 w 120"/>
                <a:gd name="T61" fmla="*/ 98 h 112"/>
                <a:gd name="T62" fmla="*/ 58 w 120"/>
                <a:gd name="T63" fmla="*/ 103 h 112"/>
                <a:gd name="T64" fmla="*/ 55 w 120"/>
                <a:gd name="T65" fmla="*/ 108 h 112"/>
                <a:gd name="T66" fmla="*/ 54 w 120"/>
                <a:gd name="T67" fmla="*/ 112 h 112"/>
                <a:gd name="T68" fmla="*/ 54 w 120"/>
                <a:gd name="T69" fmla="*/ 107 h 112"/>
                <a:gd name="T70" fmla="*/ 54 w 120"/>
                <a:gd name="T71" fmla="*/ 99 h 112"/>
                <a:gd name="T72" fmla="*/ 56 w 120"/>
                <a:gd name="T73" fmla="*/ 92 h 112"/>
                <a:gd name="T74" fmla="*/ 59 w 120"/>
                <a:gd name="T75" fmla="*/ 84 h 112"/>
                <a:gd name="T76" fmla="*/ 61 w 120"/>
                <a:gd name="T77" fmla="*/ 75 h 112"/>
                <a:gd name="T78" fmla="*/ 63 w 120"/>
                <a:gd name="T79" fmla="*/ 67 h 112"/>
                <a:gd name="T80" fmla="*/ 64 w 120"/>
                <a:gd name="T81" fmla="*/ 61 h 112"/>
                <a:gd name="T82" fmla="*/ 65 w 120"/>
                <a:gd name="T83" fmla="*/ 58 h 112"/>
                <a:gd name="T84" fmla="*/ 86 w 120"/>
                <a:gd name="T85" fmla="*/ 14 h 112"/>
                <a:gd name="T86" fmla="*/ 82 w 120"/>
                <a:gd name="T87" fmla="*/ 14 h 112"/>
                <a:gd name="T88" fmla="*/ 76 w 120"/>
                <a:gd name="T89" fmla="*/ 14 h 112"/>
                <a:gd name="T90" fmla="*/ 71 w 120"/>
                <a:gd name="T91" fmla="*/ 15 h 112"/>
                <a:gd name="T92" fmla="*/ 64 w 120"/>
                <a:gd name="T93" fmla="*/ 15 h 112"/>
                <a:gd name="T94" fmla="*/ 61 w 120"/>
                <a:gd name="T95" fmla="*/ 15 h 112"/>
                <a:gd name="T96" fmla="*/ 54 w 120"/>
                <a:gd name="T97" fmla="*/ 14 h 112"/>
                <a:gd name="T98" fmla="*/ 52 w 120"/>
                <a:gd name="T99" fmla="*/ 14 h 112"/>
                <a:gd name="T100" fmla="*/ 47 w 120"/>
                <a:gd name="T101" fmla="*/ 13 h 112"/>
                <a:gd name="T102" fmla="*/ 40 w 120"/>
                <a:gd name="T103" fmla="*/ 11 h 112"/>
                <a:gd name="T104" fmla="*/ 31 w 120"/>
                <a:gd name="T105" fmla="*/ 9 h 112"/>
                <a:gd name="T106" fmla="*/ 23 w 120"/>
                <a:gd name="T107" fmla="*/ 6 h 112"/>
                <a:gd name="T108" fmla="*/ 14 w 120"/>
                <a:gd name="T109" fmla="*/ 4 h 112"/>
                <a:gd name="T110" fmla="*/ 7 w 120"/>
                <a:gd name="T111" fmla="*/ 3 h 112"/>
                <a:gd name="T112" fmla="*/ 1 w 120"/>
                <a:gd name="T113" fmla="*/ 1 h 112"/>
                <a:gd name="T114" fmla="*/ 20 w 120"/>
                <a:gd name="T1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" h="112">
                  <a:moveTo>
                    <a:pt x="20" y="0"/>
                  </a:moveTo>
                  <a:lnTo>
                    <a:pt x="24" y="1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4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2" y="4"/>
                  </a:lnTo>
                  <a:lnTo>
                    <a:pt x="75" y="4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9" y="4"/>
                  </a:lnTo>
                  <a:lnTo>
                    <a:pt x="93" y="3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2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3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0" y="1"/>
                  </a:lnTo>
                  <a:lnTo>
                    <a:pt x="115" y="4"/>
                  </a:lnTo>
                  <a:lnTo>
                    <a:pt x="112" y="6"/>
                  </a:lnTo>
                  <a:lnTo>
                    <a:pt x="108" y="9"/>
                  </a:lnTo>
                  <a:lnTo>
                    <a:pt x="106" y="12"/>
                  </a:lnTo>
                  <a:lnTo>
                    <a:pt x="103" y="14"/>
                  </a:lnTo>
                  <a:lnTo>
                    <a:pt x="101" y="17"/>
                  </a:lnTo>
                  <a:lnTo>
                    <a:pt x="96" y="20"/>
                  </a:lnTo>
                  <a:lnTo>
                    <a:pt x="95" y="23"/>
                  </a:lnTo>
                  <a:lnTo>
                    <a:pt x="92" y="25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5" y="34"/>
                  </a:lnTo>
                  <a:lnTo>
                    <a:pt x="83" y="37"/>
                  </a:lnTo>
                  <a:lnTo>
                    <a:pt x="82" y="39"/>
                  </a:lnTo>
                  <a:lnTo>
                    <a:pt x="80" y="41"/>
                  </a:lnTo>
                  <a:lnTo>
                    <a:pt x="78" y="44"/>
                  </a:lnTo>
                  <a:lnTo>
                    <a:pt x="76" y="48"/>
                  </a:lnTo>
                  <a:lnTo>
                    <a:pt x="75" y="49"/>
                  </a:lnTo>
                  <a:lnTo>
                    <a:pt x="75" y="52"/>
                  </a:lnTo>
                  <a:lnTo>
                    <a:pt x="74" y="57"/>
                  </a:lnTo>
                  <a:lnTo>
                    <a:pt x="73" y="58"/>
                  </a:lnTo>
                  <a:lnTo>
                    <a:pt x="71" y="61"/>
                  </a:lnTo>
                  <a:lnTo>
                    <a:pt x="71" y="66"/>
                  </a:lnTo>
                  <a:lnTo>
                    <a:pt x="70" y="69"/>
                  </a:lnTo>
                  <a:lnTo>
                    <a:pt x="68" y="72"/>
                  </a:lnTo>
                  <a:lnTo>
                    <a:pt x="67" y="75"/>
                  </a:lnTo>
                  <a:lnTo>
                    <a:pt x="66" y="79"/>
                  </a:lnTo>
                  <a:lnTo>
                    <a:pt x="65" y="82"/>
                  </a:lnTo>
                  <a:lnTo>
                    <a:pt x="64" y="85"/>
                  </a:lnTo>
                  <a:lnTo>
                    <a:pt x="63" y="89"/>
                  </a:lnTo>
                  <a:lnTo>
                    <a:pt x="62" y="92"/>
                  </a:lnTo>
                  <a:lnTo>
                    <a:pt x="61" y="95"/>
                  </a:lnTo>
                  <a:lnTo>
                    <a:pt x="59" y="98"/>
                  </a:lnTo>
                  <a:lnTo>
                    <a:pt x="59" y="100"/>
                  </a:lnTo>
                  <a:lnTo>
                    <a:pt x="58" y="103"/>
                  </a:lnTo>
                  <a:lnTo>
                    <a:pt x="57" y="105"/>
                  </a:lnTo>
                  <a:lnTo>
                    <a:pt x="55" y="108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110"/>
                  </a:lnTo>
                  <a:lnTo>
                    <a:pt x="54" y="107"/>
                  </a:lnTo>
                  <a:lnTo>
                    <a:pt x="54" y="104"/>
                  </a:lnTo>
                  <a:lnTo>
                    <a:pt x="54" y="99"/>
                  </a:lnTo>
                  <a:lnTo>
                    <a:pt x="55" y="96"/>
                  </a:lnTo>
                  <a:lnTo>
                    <a:pt x="56" y="92"/>
                  </a:lnTo>
                  <a:lnTo>
                    <a:pt x="57" y="87"/>
                  </a:lnTo>
                  <a:lnTo>
                    <a:pt x="59" y="84"/>
                  </a:lnTo>
                  <a:lnTo>
                    <a:pt x="61" y="79"/>
                  </a:lnTo>
                  <a:lnTo>
                    <a:pt x="61" y="75"/>
                  </a:lnTo>
                  <a:lnTo>
                    <a:pt x="62" y="71"/>
                  </a:lnTo>
                  <a:lnTo>
                    <a:pt x="63" y="67"/>
                  </a:lnTo>
                  <a:lnTo>
                    <a:pt x="64" y="64"/>
                  </a:lnTo>
                  <a:lnTo>
                    <a:pt x="64" y="61"/>
                  </a:lnTo>
                  <a:lnTo>
                    <a:pt x="64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7" y="13"/>
                  </a:lnTo>
                  <a:lnTo>
                    <a:pt x="44" y="12"/>
                  </a:lnTo>
                  <a:lnTo>
                    <a:pt x="40" y="11"/>
                  </a:lnTo>
                  <a:lnTo>
                    <a:pt x="35" y="10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17" y="5"/>
                  </a:lnTo>
                  <a:lnTo>
                    <a:pt x="14" y="4"/>
                  </a:lnTo>
                  <a:lnTo>
                    <a:pt x="9" y="4"/>
                  </a:lnTo>
                  <a:lnTo>
                    <a:pt x="7" y="3"/>
                  </a:lnTo>
                  <a:lnTo>
                    <a:pt x="4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25" y="1285"/>
              <a:ext cx="142" cy="77"/>
            </a:xfrm>
            <a:custGeom>
              <a:avLst/>
              <a:gdLst>
                <a:gd name="T0" fmla="*/ 0 w 142"/>
                <a:gd name="T1" fmla="*/ 28 h 77"/>
                <a:gd name="T2" fmla="*/ 2 w 142"/>
                <a:gd name="T3" fmla="*/ 35 h 77"/>
                <a:gd name="T4" fmla="*/ 2 w 142"/>
                <a:gd name="T5" fmla="*/ 44 h 77"/>
                <a:gd name="T6" fmla="*/ 2 w 142"/>
                <a:gd name="T7" fmla="*/ 52 h 77"/>
                <a:gd name="T8" fmla="*/ 1 w 142"/>
                <a:gd name="T9" fmla="*/ 60 h 77"/>
                <a:gd name="T10" fmla="*/ 1 w 142"/>
                <a:gd name="T11" fmla="*/ 68 h 77"/>
                <a:gd name="T12" fmla="*/ 2 w 142"/>
                <a:gd name="T13" fmla="*/ 73 h 77"/>
                <a:gd name="T14" fmla="*/ 4 w 142"/>
                <a:gd name="T15" fmla="*/ 77 h 77"/>
                <a:gd name="T16" fmla="*/ 6 w 142"/>
                <a:gd name="T17" fmla="*/ 75 h 77"/>
                <a:gd name="T18" fmla="*/ 11 w 142"/>
                <a:gd name="T19" fmla="*/ 73 h 77"/>
                <a:gd name="T20" fmla="*/ 19 w 142"/>
                <a:gd name="T21" fmla="*/ 71 h 77"/>
                <a:gd name="T22" fmla="*/ 28 w 142"/>
                <a:gd name="T23" fmla="*/ 69 h 77"/>
                <a:gd name="T24" fmla="*/ 36 w 142"/>
                <a:gd name="T25" fmla="*/ 65 h 77"/>
                <a:gd name="T26" fmla="*/ 47 w 142"/>
                <a:gd name="T27" fmla="*/ 62 h 77"/>
                <a:gd name="T28" fmla="*/ 54 w 142"/>
                <a:gd name="T29" fmla="*/ 60 h 77"/>
                <a:gd name="T30" fmla="*/ 62 w 142"/>
                <a:gd name="T31" fmla="*/ 58 h 77"/>
                <a:gd name="T32" fmla="*/ 68 w 142"/>
                <a:gd name="T33" fmla="*/ 56 h 77"/>
                <a:gd name="T34" fmla="*/ 75 w 142"/>
                <a:gd name="T35" fmla="*/ 54 h 77"/>
                <a:gd name="T36" fmla="*/ 79 w 142"/>
                <a:gd name="T37" fmla="*/ 52 h 77"/>
                <a:gd name="T38" fmla="*/ 86 w 142"/>
                <a:gd name="T39" fmla="*/ 50 h 77"/>
                <a:gd name="T40" fmla="*/ 92 w 142"/>
                <a:gd name="T41" fmla="*/ 49 h 77"/>
                <a:gd name="T42" fmla="*/ 99 w 142"/>
                <a:gd name="T43" fmla="*/ 47 h 77"/>
                <a:gd name="T44" fmla="*/ 106 w 142"/>
                <a:gd name="T45" fmla="*/ 45 h 77"/>
                <a:gd name="T46" fmla="*/ 113 w 142"/>
                <a:gd name="T47" fmla="*/ 44 h 77"/>
                <a:gd name="T48" fmla="*/ 118 w 142"/>
                <a:gd name="T49" fmla="*/ 43 h 77"/>
                <a:gd name="T50" fmla="*/ 125 w 142"/>
                <a:gd name="T51" fmla="*/ 42 h 77"/>
                <a:gd name="T52" fmla="*/ 126 w 142"/>
                <a:gd name="T53" fmla="*/ 41 h 77"/>
                <a:gd name="T54" fmla="*/ 120 w 142"/>
                <a:gd name="T55" fmla="*/ 41 h 77"/>
                <a:gd name="T56" fmla="*/ 115 w 142"/>
                <a:gd name="T57" fmla="*/ 41 h 77"/>
                <a:gd name="T58" fmla="*/ 110 w 142"/>
                <a:gd name="T59" fmla="*/ 41 h 77"/>
                <a:gd name="T60" fmla="*/ 105 w 142"/>
                <a:gd name="T61" fmla="*/ 42 h 77"/>
                <a:gd name="T62" fmla="*/ 98 w 142"/>
                <a:gd name="T63" fmla="*/ 42 h 77"/>
                <a:gd name="T64" fmla="*/ 92 w 142"/>
                <a:gd name="T65" fmla="*/ 42 h 77"/>
                <a:gd name="T66" fmla="*/ 88 w 142"/>
                <a:gd name="T67" fmla="*/ 42 h 77"/>
                <a:gd name="T68" fmla="*/ 81 w 142"/>
                <a:gd name="T69" fmla="*/ 42 h 77"/>
                <a:gd name="T70" fmla="*/ 75 w 142"/>
                <a:gd name="T71" fmla="*/ 43 h 77"/>
                <a:gd name="T72" fmla="*/ 71 w 142"/>
                <a:gd name="T73" fmla="*/ 43 h 77"/>
                <a:gd name="T74" fmla="*/ 64 w 142"/>
                <a:gd name="T75" fmla="*/ 44 h 77"/>
                <a:gd name="T76" fmla="*/ 57 w 142"/>
                <a:gd name="T77" fmla="*/ 47 h 77"/>
                <a:gd name="T78" fmla="*/ 50 w 142"/>
                <a:gd name="T79" fmla="*/ 49 h 77"/>
                <a:gd name="T80" fmla="*/ 44 w 142"/>
                <a:gd name="T81" fmla="*/ 50 h 77"/>
                <a:gd name="T82" fmla="*/ 39 w 142"/>
                <a:gd name="T83" fmla="*/ 52 h 77"/>
                <a:gd name="T84" fmla="*/ 35 w 142"/>
                <a:gd name="T85" fmla="*/ 53 h 77"/>
                <a:gd name="T86" fmla="*/ 28 w 142"/>
                <a:gd name="T87" fmla="*/ 56 h 77"/>
                <a:gd name="T88" fmla="*/ 20 w 142"/>
                <a:gd name="T89" fmla="*/ 58 h 77"/>
                <a:gd name="T90" fmla="*/ 15 w 142"/>
                <a:gd name="T91" fmla="*/ 60 h 77"/>
                <a:gd name="T92" fmla="*/ 15 w 142"/>
                <a:gd name="T93" fmla="*/ 58 h 77"/>
                <a:gd name="T94" fmla="*/ 13 w 142"/>
                <a:gd name="T95" fmla="*/ 52 h 77"/>
                <a:gd name="T96" fmla="*/ 12 w 142"/>
                <a:gd name="T97" fmla="*/ 45 h 77"/>
                <a:gd name="T98" fmla="*/ 11 w 142"/>
                <a:gd name="T99" fmla="*/ 38 h 77"/>
                <a:gd name="T100" fmla="*/ 9 w 142"/>
                <a:gd name="T101" fmla="*/ 33 h 77"/>
                <a:gd name="T102" fmla="*/ 7 w 142"/>
                <a:gd name="T103" fmla="*/ 26 h 77"/>
                <a:gd name="T104" fmla="*/ 5 w 142"/>
                <a:gd name="T105" fmla="*/ 22 h 77"/>
                <a:gd name="T106" fmla="*/ 4 w 142"/>
                <a:gd name="T107" fmla="*/ 17 h 77"/>
                <a:gd name="T108" fmla="*/ 2 w 142"/>
                <a:gd name="T109" fmla="*/ 11 h 77"/>
                <a:gd name="T110" fmla="*/ 1 w 142"/>
                <a:gd name="T111" fmla="*/ 5 h 77"/>
                <a:gd name="T112" fmla="*/ 1 w 142"/>
                <a:gd name="T113" fmla="*/ 0 h 77"/>
                <a:gd name="T114" fmla="*/ 0 w 142"/>
                <a:gd name="T115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77">
                  <a:moveTo>
                    <a:pt x="0" y="26"/>
                  </a:moveTo>
                  <a:lnTo>
                    <a:pt x="0" y="28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6" y="75"/>
                  </a:lnTo>
                  <a:lnTo>
                    <a:pt x="9" y="74"/>
                  </a:lnTo>
                  <a:lnTo>
                    <a:pt x="11" y="73"/>
                  </a:lnTo>
                  <a:lnTo>
                    <a:pt x="15" y="73"/>
                  </a:lnTo>
                  <a:lnTo>
                    <a:pt x="19" y="71"/>
                  </a:lnTo>
                  <a:lnTo>
                    <a:pt x="24" y="70"/>
                  </a:lnTo>
                  <a:lnTo>
                    <a:pt x="28" y="69"/>
                  </a:lnTo>
                  <a:lnTo>
                    <a:pt x="33" y="68"/>
                  </a:lnTo>
                  <a:lnTo>
                    <a:pt x="36" y="65"/>
                  </a:lnTo>
                  <a:lnTo>
                    <a:pt x="42" y="64"/>
                  </a:lnTo>
                  <a:lnTo>
                    <a:pt x="47" y="62"/>
                  </a:lnTo>
                  <a:lnTo>
                    <a:pt x="52" y="61"/>
                  </a:lnTo>
                  <a:lnTo>
                    <a:pt x="54" y="60"/>
                  </a:lnTo>
                  <a:lnTo>
                    <a:pt x="60" y="59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71" y="55"/>
                  </a:lnTo>
                  <a:lnTo>
                    <a:pt x="75" y="54"/>
                  </a:lnTo>
                  <a:lnTo>
                    <a:pt x="78" y="53"/>
                  </a:lnTo>
                  <a:lnTo>
                    <a:pt x="79" y="52"/>
                  </a:lnTo>
                  <a:lnTo>
                    <a:pt x="82" y="52"/>
                  </a:lnTo>
                  <a:lnTo>
                    <a:pt x="86" y="50"/>
                  </a:lnTo>
                  <a:lnTo>
                    <a:pt x="89" y="50"/>
                  </a:lnTo>
                  <a:lnTo>
                    <a:pt x="92" y="49"/>
                  </a:lnTo>
                  <a:lnTo>
                    <a:pt x="96" y="49"/>
                  </a:lnTo>
                  <a:lnTo>
                    <a:pt x="99" y="47"/>
                  </a:lnTo>
                  <a:lnTo>
                    <a:pt x="102" y="46"/>
                  </a:lnTo>
                  <a:lnTo>
                    <a:pt x="106" y="45"/>
                  </a:lnTo>
                  <a:lnTo>
                    <a:pt x="109" y="45"/>
                  </a:lnTo>
                  <a:lnTo>
                    <a:pt x="113" y="44"/>
                  </a:lnTo>
                  <a:lnTo>
                    <a:pt x="116" y="44"/>
                  </a:lnTo>
                  <a:lnTo>
                    <a:pt x="118" y="43"/>
                  </a:lnTo>
                  <a:lnTo>
                    <a:pt x="123" y="43"/>
                  </a:lnTo>
                  <a:lnTo>
                    <a:pt x="125" y="42"/>
                  </a:lnTo>
                  <a:lnTo>
                    <a:pt x="142" y="38"/>
                  </a:lnTo>
                  <a:lnTo>
                    <a:pt x="126" y="41"/>
                  </a:lnTo>
                  <a:lnTo>
                    <a:pt x="124" y="41"/>
                  </a:lnTo>
                  <a:lnTo>
                    <a:pt x="120" y="41"/>
                  </a:lnTo>
                  <a:lnTo>
                    <a:pt x="118" y="41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0" y="41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101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1" y="42"/>
                  </a:lnTo>
                  <a:lnTo>
                    <a:pt x="78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1" y="43"/>
                  </a:lnTo>
                  <a:lnTo>
                    <a:pt x="69" y="44"/>
                  </a:lnTo>
                  <a:lnTo>
                    <a:pt x="64" y="44"/>
                  </a:lnTo>
                  <a:lnTo>
                    <a:pt x="61" y="45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7" y="50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39" y="52"/>
                  </a:lnTo>
                  <a:lnTo>
                    <a:pt x="36" y="53"/>
                  </a:lnTo>
                  <a:lnTo>
                    <a:pt x="35" y="53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8"/>
                  </a:lnTo>
                  <a:lnTo>
                    <a:pt x="17" y="59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4" y="54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2" y="45"/>
                  </a:lnTo>
                  <a:lnTo>
                    <a:pt x="11" y="43"/>
                  </a:lnTo>
                  <a:lnTo>
                    <a:pt x="11" y="38"/>
                  </a:lnTo>
                  <a:lnTo>
                    <a:pt x="10" y="35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86" y="1616"/>
              <a:ext cx="116" cy="129"/>
            </a:xfrm>
            <a:custGeom>
              <a:avLst/>
              <a:gdLst>
                <a:gd name="T0" fmla="*/ 30 w 116"/>
                <a:gd name="T1" fmla="*/ 84 h 129"/>
                <a:gd name="T2" fmla="*/ 33 w 116"/>
                <a:gd name="T3" fmla="*/ 77 h 129"/>
                <a:gd name="T4" fmla="*/ 38 w 116"/>
                <a:gd name="T5" fmla="*/ 70 h 129"/>
                <a:gd name="T6" fmla="*/ 42 w 116"/>
                <a:gd name="T7" fmla="*/ 65 h 129"/>
                <a:gd name="T8" fmla="*/ 46 w 116"/>
                <a:gd name="T9" fmla="*/ 57 h 129"/>
                <a:gd name="T10" fmla="*/ 49 w 116"/>
                <a:gd name="T11" fmla="*/ 50 h 129"/>
                <a:gd name="T12" fmla="*/ 54 w 116"/>
                <a:gd name="T13" fmla="*/ 42 h 129"/>
                <a:gd name="T14" fmla="*/ 57 w 116"/>
                <a:gd name="T15" fmla="*/ 35 h 129"/>
                <a:gd name="T16" fmla="*/ 59 w 116"/>
                <a:gd name="T17" fmla="*/ 29 h 129"/>
                <a:gd name="T18" fmla="*/ 62 w 116"/>
                <a:gd name="T19" fmla="*/ 23 h 129"/>
                <a:gd name="T20" fmla="*/ 65 w 116"/>
                <a:gd name="T21" fmla="*/ 16 h 129"/>
                <a:gd name="T22" fmla="*/ 67 w 116"/>
                <a:gd name="T23" fmla="*/ 11 h 129"/>
                <a:gd name="T24" fmla="*/ 69 w 116"/>
                <a:gd name="T25" fmla="*/ 4 h 129"/>
                <a:gd name="T26" fmla="*/ 71 w 116"/>
                <a:gd name="T27" fmla="*/ 1 h 129"/>
                <a:gd name="T28" fmla="*/ 73 w 116"/>
                <a:gd name="T29" fmla="*/ 1 h 129"/>
                <a:gd name="T30" fmla="*/ 76 w 116"/>
                <a:gd name="T31" fmla="*/ 5 h 129"/>
                <a:gd name="T32" fmla="*/ 78 w 116"/>
                <a:gd name="T33" fmla="*/ 10 h 129"/>
                <a:gd name="T34" fmla="*/ 83 w 116"/>
                <a:gd name="T35" fmla="*/ 15 h 129"/>
                <a:gd name="T36" fmla="*/ 85 w 116"/>
                <a:gd name="T37" fmla="*/ 22 h 129"/>
                <a:gd name="T38" fmla="*/ 88 w 116"/>
                <a:gd name="T39" fmla="*/ 26 h 129"/>
                <a:gd name="T40" fmla="*/ 90 w 116"/>
                <a:gd name="T41" fmla="*/ 30 h 129"/>
                <a:gd name="T42" fmla="*/ 93 w 116"/>
                <a:gd name="T43" fmla="*/ 35 h 129"/>
                <a:gd name="T44" fmla="*/ 98 w 116"/>
                <a:gd name="T45" fmla="*/ 42 h 129"/>
                <a:gd name="T46" fmla="*/ 103 w 116"/>
                <a:gd name="T47" fmla="*/ 48 h 129"/>
                <a:gd name="T48" fmla="*/ 111 w 116"/>
                <a:gd name="T49" fmla="*/ 54 h 129"/>
                <a:gd name="T50" fmla="*/ 116 w 116"/>
                <a:gd name="T51" fmla="*/ 60 h 129"/>
                <a:gd name="T52" fmla="*/ 113 w 116"/>
                <a:gd name="T53" fmla="*/ 59 h 129"/>
                <a:gd name="T54" fmla="*/ 109 w 116"/>
                <a:gd name="T55" fmla="*/ 57 h 129"/>
                <a:gd name="T56" fmla="*/ 103 w 116"/>
                <a:gd name="T57" fmla="*/ 51 h 129"/>
                <a:gd name="T58" fmla="*/ 96 w 116"/>
                <a:gd name="T59" fmla="*/ 45 h 129"/>
                <a:gd name="T60" fmla="*/ 88 w 116"/>
                <a:gd name="T61" fmla="*/ 41 h 129"/>
                <a:gd name="T62" fmla="*/ 83 w 116"/>
                <a:gd name="T63" fmla="*/ 37 h 129"/>
                <a:gd name="T64" fmla="*/ 78 w 116"/>
                <a:gd name="T65" fmla="*/ 33 h 129"/>
                <a:gd name="T66" fmla="*/ 75 w 116"/>
                <a:gd name="T67" fmla="*/ 31 h 129"/>
                <a:gd name="T68" fmla="*/ 73 w 116"/>
                <a:gd name="T69" fmla="*/ 32 h 129"/>
                <a:gd name="T70" fmla="*/ 70 w 116"/>
                <a:gd name="T71" fmla="*/ 38 h 129"/>
                <a:gd name="T72" fmla="*/ 66 w 116"/>
                <a:gd name="T73" fmla="*/ 44 h 129"/>
                <a:gd name="T74" fmla="*/ 59 w 116"/>
                <a:gd name="T75" fmla="*/ 52 h 129"/>
                <a:gd name="T76" fmla="*/ 54 w 116"/>
                <a:gd name="T77" fmla="*/ 61 h 129"/>
                <a:gd name="T78" fmla="*/ 49 w 116"/>
                <a:gd name="T79" fmla="*/ 69 h 129"/>
                <a:gd name="T80" fmla="*/ 45 w 116"/>
                <a:gd name="T81" fmla="*/ 77 h 129"/>
                <a:gd name="T82" fmla="*/ 42 w 116"/>
                <a:gd name="T83" fmla="*/ 84 h 129"/>
                <a:gd name="T84" fmla="*/ 38 w 116"/>
                <a:gd name="T85" fmla="*/ 90 h 129"/>
                <a:gd name="T86" fmla="*/ 32 w 116"/>
                <a:gd name="T87" fmla="*/ 97 h 129"/>
                <a:gd name="T88" fmla="*/ 24 w 116"/>
                <a:gd name="T89" fmla="*/ 105 h 129"/>
                <a:gd name="T90" fmla="*/ 16 w 116"/>
                <a:gd name="T91" fmla="*/ 113 h 129"/>
                <a:gd name="T92" fmla="*/ 13 w 116"/>
                <a:gd name="T93" fmla="*/ 110 h 129"/>
                <a:gd name="T94" fmla="*/ 18 w 116"/>
                <a:gd name="T95" fmla="*/ 103 h 129"/>
                <a:gd name="T96" fmla="*/ 22 w 116"/>
                <a:gd name="T97" fmla="*/ 95 h 129"/>
                <a:gd name="T98" fmla="*/ 26 w 116"/>
                <a:gd name="T99" fmla="*/ 90 h 129"/>
                <a:gd name="T100" fmla="*/ 28 w 116"/>
                <a:gd name="T101" fmla="*/ 87 h 129"/>
                <a:gd name="T102" fmla="*/ 29 w 116"/>
                <a:gd name="T103" fmla="*/ 8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29">
                  <a:moveTo>
                    <a:pt x="29" y="87"/>
                  </a:moveTo>
                  <a:lnTo>
                    <a:pt x="30" y="84"/>
                  </a:lnTo>
                  <a:lnTo>
                    <a:pt x="32" y="80"/>
                  </a:lnTo>
                  <a:lnTo>
                    <a:pt x="33" y="77"/>
                  </a:lnTo>
                  <a:lnTo>
                    <a:pt x="36" y="75"/>
                  </a:lnTo>
                  <a:lnTo>
                    <a:pt x="38" y="70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7" y="53"/>
                  </a:lnTo>
                  <a:lnTo>
                    <a:pt x="49" y="50"/>
                  </a:lnTo>
                  <a:lnTo>
                    <a:pt x="51" y="45"/>
                  </a:lnTo>
                  <a:lnTo>
                    <a:pt x="54" y="42"/>
                  </a:lnTo>
                  <a:lnTo>
                    <a:pt x="56" y="39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29"/>
                  </a:lnTo>
                  <a:lnTo>
                    <a:pt x="60" y="26"/>
                  </a:lnTo>
                  <a:lnTo>
                    <a:pt x="62" y="23"/>
                  </a:lnTo>
                  <a:lnTo>
                    <a:pt x="64" y="20"/>
                  </a:lnTo>
                  <a:lnTo>
                    <a:pt x="65" y="16"/>
                  </a:lnTo>
                  <a:lnTo>
                    <a:pt x="67" y="13"/>
                  </a:lnTo>
                  <a:lnTo>
                    <a:pt x="67" y="11"/>
                  </a:lnTo>
                  <a:lnTo>
                    <a:pt x="68" y="10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5" y="3"/>
                  </a:lnTo>
                  <a:lnTo>
                    <a:pt x="76" y="5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80" y="13"/>
                  </a:lnTo>
                  <a:lnTo>
                    <a:pt x="83" y="15"/>
                  </a:lnTo>
                  <a:lnTo>
                    <a:pt x="84" y="19"/>
                  </a:lnTo>
                  <a:lnTo>
                    <a:pt x="85" y="22"/>
                  </a:lnTo>
                  <a:lnTo>
                    <a:pt x="87" y="24"/>
                  </a:lnTo>
                  <a:lnTo>
                    <a:pt x="88" y="26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3" y="35"/>
                  </a:lnTo>
                  <a:lnTo>
                    <a:pt x="96" y="39"/>
                  </a:lnTo>
                  <a:lnTo>
                    <a:pt x="98" y="42"/>
                  </a:lnTo>
                  <a:lnTo>
                    <a:pt x="102" y="45"/>
                  </a:lnTo>
                  <a:lnTo>
                    <a:pt x="103" y="48"/>
                  </a:lnTo>
                  <a:lnTo>
                    <a:pt x="106" y="50"/>
                  </a:lnTo>
                  <a:lnTo>
                    <a:pt x="111" y="54"/>
                  </a:lnTo>
                  <a:lnTo>
                    <a:pt x="114" y="58"/>
                  </a:lnTo>
                  <a:lnTo>
                    <a:pt x="116" y="60"/>
                  </a:lnTo>
                  <a:lnTo>
                    <a:pt x="115" y="60"/>
                  </a:lnTo>
                  <a:lnTo>
                    <a:pt x="113" y="59"/>
                  </a:lnTo>
                  <a:lnTo>
                    <a:pt x="112" y="58"/>
                  </a:lnTo>
                  <a:lnTo>
                    <a:pt x="109" y="57"/>
                  </a:lnTo>
                  <a:lnTo>
                    <a:pt x="106" y="54"/>
                  </a:lnTo>
                  <a:lnTo>
                    <a:pt x="103" y="51"/>
                  </a:lnTo>
                  <a:lnTo>
                    <a:pt x="99" y="49"/>
                  </a:lnTo>
                  <a:lnTo>
                    <a:pt x="96" y="45"/>
                  </a:lnTo>
                  <a:lnTo>
                    <a:pt x="93" y="44"/>
                  </a:lnTo>
                  <a:lnTo>
                    <a:pt x="88" y="41"/>
                  </a:lnTo>
                  <a:lnTo>
                    <a:pt x="85" y="38"/>
                  </a:lnTo>
                  <a:lnTo>
                    <a:pt x="83" y="37"/>
                  </a:lnTo>
                  <a:lnTo>
                    <a:pt x="79" y="34"/>
                  </a:lnTo>
                  <a:lnTo>
                    <a:pt x="78" y="33"/>
                  </a:lnTo>
                  <a:lnTo>
                    <a:pt x="76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3" y="32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9" y="52"/>
                  </a:lnTo>
                  <a:lnTo>
                    <a:pt x="57" y="57"/>
                  </a:lnTo>
                  <a:lnTo>
                    <a:pt x="54" y="61"/>
                  </a:lnTo>
                  <a:lnTo>
                    <a:pt x="51" y="66"/>
                  </a:lnTo>
                  <a:lnTo>
                    <a:pt x="49" y="69"/>
                  </a:lnTo>
                  <a:lnTo>
                    <a:pt x="47" y="73"/>
                  </a:lnTo>
                  <a:lnTo>
                    <a:pt x="45" y="77"/>
                  </a:lnTo>
                  <a:lnTo>
                    <a:pt x="42" y="80"/>
                  </a:lnTo>
                  <a:lnTo>
                    <a:pt x="42" y="84"/>
                  </a:lnTo>
                  <a:lnTo>
                    <a:pt x="40" y="86"/>
                  </a:lnTo>
                  <a:lnTo>
                    <a:pt x="38" y="90"/>
                  </a:lnTo>
                  <a:lnTo>
                    <a:pt x="35" y="92"/>
                  </a:lnTo>
                  <a:lnTo>
                    <a:pt x="32" y="97"/>
                  </a:lnTo>
                  <a:lnTo>
                    <a:pt x="28" y="100"/>
                  </a:lnTo>
                  <a:lnTo>
                    <a:pt x="24" y="105"/>
                  </a:lnTo>
                  <a:lnTo>
                    <a:pt x="20" y="108"/>
                  </a:lnTo>
                  <a:lnTo>
                    <a:pt x="16" y="113"/>
                  </a:lnTo>
                  <a:lnTo>
                    <a:pt x="0" y="129"/>
                  </a:lnTo>
                  <a:lnTo>
                    <a:pt x="13" y="110"/>
                  </a:lnTo>
                  <a:lnTo>
                    <a:pt x="16" y="106"/>
                  </a:lnTo>
                  <a:lnTo>
                    <a:pt x="18" y="103"/>
                  </a:lnTo>
                  <a:lnTo>
                    <a:pt x="20" y="99"/>
                  </a:lnTo>
                  <a:lnTo>
                    <a:pt x="22" y="95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7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1120" y="1492"/>
              <a:ext cx="161" cy="73"/>
            </a:xfrm>
            <a:custGeom>
              <a:avLst/>
              <a:gdLst>
                <a:gd name="T0" fmla="*/ 128 w 161"/>
                <a:gd name="T1" fmla="*/ 11 h 73"/>
                <a:gd name="T2" fmla="*/ 120 w 161"/>
                <a:gd name="T3" fmla="*/ 14 h 73"/>
                <a:gd name="T4" fmla="*/ 113 w 161"/>
                <a:gd name="T5" fmla="*/ 16 h 73"/>
                <a:gd name="T6" fmla="*/ 104 w 161"/>
                <a:gd name="T7" fmla="*/ 20 h 73"/>
                <a:gd name="T8" fmla="*/ 96 w 161"/>
                <a:gd name="T9" fmla="*/ 22 h 73"/>
                <a:gd name="T10" fmla="*/ 90 w 161"/>
                <a:gd name="T11" fmla="*/ 23 h 73"/>
                <a:gd name="T12" fmla="*/ 85 w 161"/>
                <a:gd name="T13" fmla="*/ 25 h 73"/>
                <a:gd name="T14" fmla="*/ 79 w 161"/>
                <a:gd name="T15" fmla="*/ 25 h 73"/>
                <a:gd name="T16" fmla="*/ 73 w 161"/>
                <a:gd name="T17" fmla="*/ 26 h 73"/>
                <a:gd name="T18" fmla="*/ 68 w 161"/>
                <a:gd name="T19" fmla="*/ 27 h 73"/>
                <a:gd name="T20" fmla="*/ 63 w 161"/>
                <a:gd name="T21" fmla="*/ 28 h 73"/>
                <a:gd name="T22" fmla="*/ 58 w 161"/>
                <a:gd name="T23" fmla="*/ 30 h 73"/>
                <a:gd name="T24" fmla="*/ 52 w 161"/>
                <a:gd name="T25" fmla="*/ 31 h 73"/>
                <a:gd name="T26" fmla="*/ 47 w 161"/>
                <a:gd name="T27" fmla="*/ 32 h 73"/>
                <a:gd name="T28" fmla="*/ 41 w 161"/>
                <a:gd name="T29" fmla="*/ 33 h 73"/>
                <a:gd name="T30" fmla="*/ 37 w 161"/>
                <a:gd name="T31" fmla="*/ 34 h 73"/>
                <a:gd name="T32" fmla="*/ 31 w 161"/>
                <a:gd name="T33" fmla="*/ 34 h 73"/>
                <a:gd name="T34" fmla="*/ 26 w 161"/>
                <a:gd name="T35" fmla="*/ 35 h 73"/>
                <a:gd name="T36" fmla="*/ 20 w 161"/>
                <a:gd name="T37" fmla="*/ 36 h 73"/>
                <a:gd name="T38" fmla="*/ 12 w 161"/>
                <a:gd name="T39" fmla="*/ 37 h 73"/>
                <a:gd name="T40" fmla="*/ 6 w 161"/>
                <a:gd name="T41" fmla="*/ 39 h 73"/>
                <a:gd name="T42" fmla="*/ 1 w 161"/>
                <a:gd name="T43" fmla="*/ 40 h 73"/>
                <a:gd name="T44" fmla="*/ 48 w 161"/>
                <a:gd name="T45" fmla="*/ 73 h 73"/>
                <a:gd name="T46" fmla="*/ 38 w 161"/>
                <a:gd name="T47" fmla="*/ 50 h 73"/>
                <a:gd name="T48" fmla="*/ 41 w 161"/>
                <a:gd name="T49" fmla="*/ 49 h 73"/>
                <a:gd name="T50" fmla="*/ 48 w 161"/>
                <a:gd name="T51" fmla="*/ 46 h 73"/>
                <a:gd name="T52" fmla="*/ 52 w 161"/>
                <a:gd name="T53" fmla="*/ 44 h 73"/>
                <a:gd name="T54" fmla="*/ 58 w 161"/>
                <a:gd name="T55" fmla="*/ 43 h 73"/>
                <a:gd name="T56" fmla="*/ 63 w 161"/>
                <a:gd name="T57" fmla="*/ 42 h 73"/>
                <a:gd name="T58" fmla="*/ 69 w 161"/>
                <a:gd name="T59" fmla="*/ 41 h 73"/>
                <a:gd name="T60" fmla="*/ 75 w 161"/>
                <a:gd name="T61" fmla="*/ 39 h 73"/>
                <a:gd name="T62" fmla="*/ 80 w 161"/>
                <a:gd name="T63" fmla="*/ 37 h 73"/>
                <a:gd name="T64" fmla="*/ 86 w 161"/>
                <a:gd name="T65" fmla="*/ 36 h 73"/>
                <a:gd name="T66" fmla="*/ 94 w 161"/>
                <a:gd name="T67" fmla="*/ 34 h 73"/>
                <a:gd name="T68" fmla="*/ 101 w 161"/>
                <a:gd name="T69" fmla="*/ 34 h 73"/>
                <a:gd name="T70" fmla="*/ 107 w 161"/>
                <a:gd name="T71" fmla="*/ 33 h 73"/>
                <a:gd name="T72" fmla="*/ 114 w 161"/>
                <a:gd name="T73" fmla="*/ 30 h 73"/>
                <a:gd name="T74" fmla="*/ 122 w 161"/>
                <a:gd name="T75" fmla="*/ 25 h 73"/>
                <a:gd name="T76" fmla="*/ 129 w 161"/>
                <a:gd name="T77" fmla="*/ 22 h 73"/>
                <a:gd name="T78" fmla="*/ 134 w 161"/>
                <a:gd name="T79" fmla="*/ 18 h 73"/>
                <a:gd name="T80" fmla="*/ 142 w 161"/>
                <a:gd name="T81" fmla="*/ 14 h 73"/>
                <a:gd name="T82" fmla="*/ 148 w 161"/>
                <a:gd name="T83" fmla="*/ 8 h 73"/>
                <a:gd name="T84" fmla="*/ 131 w 161"/>
                <a:gd name="T85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" h="73">
                  <a:moveTo>
                    <a:pt x="131" y="8"/>
                  </a:moveTo>
                  <a:lnTo>
                    <a:pt x="128" y="11"/>
                  </a:lnTo>
                  <a:lnTo>
                    <a:pt x="125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3" y="16"/>
                  </a:lnTo>
                  <a:lnTo>
                    <a:pt x="108" y="17"/>
                  </a:lnTo>
                  <a:lnTo>
                    <a:pt x="104" y="20"/>
                  </a:lnTo>
                  <a:lnTo>
                    <a:pt x="99" y="22"/>
                  </a:lnTo>
                  <a:lnTo>
                    <a:pt x="96" y="22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88" y="24"/>
                  </a:lnTo>
                  <a:lnTo>
                    <a:pt x="85" y="25"/>
                  </a:lnTo>
                  <a:lnTo>
                    <a:pt x="82" y="25"/>
                  </a:lnTo>
                  <a:lnTo>
                    <a:pt x="79" y="25"/>
                  </a:lnTo>
                  <a:lnTo>
                    <a:pt x="77" y="26"/>
                  </a:lnTo>
                  <a:lnTo>
                    <a:pt x="73" y="26"/>
                  </a:lnTo>
                  <a:lnTo>
                    <a:pt x="71" y="27"/>
                  </a:lnTo>
                  <a:lnTo>
                    <a:pt x="68" y="27"/>
                  </a:lnTo>
                  <a:lnTo>
                    <a:pt x="65" y="28"/>
                  </a:lnTo>
                  <a:lnTo>
                    <a:pt x="63" y="28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49" y="32"/>
                  </a:lnTo>
                  <a:lnTo>
                    <a:pt x="47" y="32"/>
                  </a:lnTo>
                  <a:lnTo>
                    <a:pt x="43" y="33"/>
                  </a:lnTo>
                  <a:lnTo>
                    <a:pt x="41" y="33"/>
                  </a:lnTo>
                  <a:lnTo>
                    <a:pt x="38" y="34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1" y="34"/>
                  </a:lnTo>
                  <a:lnTo>
                    <a:pt x="29" y="35"/>
                  </a:lnTo>
                  <a:lnTo>
                    <a:pt x="26" y="35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48" y="73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6" y="47"/>
                  </a:lnTo>
                  <a:lnTo>
                    <a:pt x="48" y="46"/>
                  </a:lnTo>
                  <a:lnTo>
                    <a:pt x="50" y="45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8" y="43"/>
                  </a:lnTo>
                  <a:lnTo>
                    <a:pt x="61" y="43"/>
                  </a:lnTo>
                  <a:lnTo>
                    <a:pt x="63" y="42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72" y="40"/>
                  </a:lnTo>
                  <a:lnTo>
                    <a:pt x="75" y="39"/>
                  </a:lnTo>
                  <a:lnTo>
                    <a:pt x="77" y="39"/>
                  </a:lnTo>
                  <a:lnTo>
                    <a:pt x="80" y="37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9" y="36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7" y="33"/>
                  </a:lnTo>
                  <a:lnTo>
                    <a:pt x="109" y="32"/>
                  </a:lnTo>
                  <a:lnTo>
                    <a:pt x="114" y="30"/>
                  </a:lnTo>
                  <a:lnTo>
                    <a:pt x="117" y="28"/>
                  </a:lnTo>
                  <a:lnTo>
                    <a:pt x="122" y="25"/>
                  </a:lnTo>
                  <a:lnTo>
                    <a:pt x="127" y="24"/>
                  </a:lnTo>
                  <a:lnTo>
                    <a:pt x="129" y="22"/>
                  </a:lnTo>
                  <a:lnTo>
                    <a:pt x="132" y="20"/>
                  </a:lnTo>
                  <a:lnTo>
                    <a:pt x="134" y="18"/>
                  </a:lnTo>
                  <a:lnTo>
                    <a:pt x="137" y="17"/>
                  </a:lnTo>
                  <a:lnTo>
                    <a:pt x="142" y="14"/>
                  </a:lnTo>
                  <a:lnTo>
                    <a:pt x="145" y="12"/>
                  </a:lnTo>
                  <a:lnTo>
                    <a:pt x="148" y="8"/>
                  </a:lnTo>
                  <a:lnTo>
                    <a:pt x="161" y="0"/>
                  </a:lnTo>
                  <a:lnTo>
                    <a:pt x="131" y="8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25" name="Freeform 30"/>
            <p:cNvSpPr>
              <a:spLocks/>
            </p:cNvSpPr>
            <p:nvPr/>
          </p:nvSpPr>
          <p:spPr bwMode="auto">
            <a:xfrm>
              <a:off x="408" y="1402"/>
              <a:ext cx="102" cy="77"/>
            </a:xfrm>
            <a:custGeom>
              <a:avLst/>
              <a:gdLst>
                <a:gd name="T0" fmla="*/ 51 w 102"/>
                <a:gd name="T1" fmla="*/ 20 h 77"/>
                <a:gd name="T2" fmla="*/ 46 w 102"/>
                <a:gd name="T3" fmla="*/ 23 h 77"/>
                <a:gd name="T4" fmla="*/ 39 w 102"/>
                <a:gd name="T5" fmla="*/ 27 h 77"/>
                <a:gd name="T6" fmla="*/ 35 w 102"/>
                <a:gd name="T7" fmla="*/ 30 h 77"/>
                <a:gd name="T8" fmla="*/ 29 w 102"/>
                <a:gd name="T9" fmla="*/ 33 h 77"/>
                <a:gd name="T10" fmla="*/ 24 w 102"/>
                <a:gd name="T11" fmla="*/ 36 h 77"/>
                <a:gd name="T12" fmla="*/ 18 w 102"/>
                <a:gd name="T13" fmla="*/ 40 h 77"/>
                <a:gd name="T14" fmla="*/ 10 w 102"/>
                <a:gd name="T15" fmla="*/ 43 h 77"/>
                <a:gd name="T16" fmla="*/ 6 w 102"/>
                <a:gd name="T17" fmla="*/ 48 h 77"/>
                <a:gd name="T18" fmla="*/ 1 w 102"/>
                <a:gd name="T19" fmla="*/ 50 h 77"/>
                <a:gd name="T20" fmla="*/ 2 w 102"/>
                <a:gd name="T21" fmla="*/ 52 h 77"/>
                <a:gd name="T22" fmla="*/ 7 w 102"/>
                <a:gd name="T23" fmla="*/ 55 h 77"/>
                <a:gd name="T24" fmla="*/ 14 w 102"/>
                <a:gd name="T25" fmla="*/ 59 h 77"/>
                <a:gd name="T26" fmla="*/ 21 w 102"/>
                <a:gd name="T27" fmla="*/ 65 h 77"/>
                <a:gd name="T28" fmla="*/ 28 w 102"/>
                <a:gd name="T29" fmla="*/ 69 h 77"/>
                <a:gd name="T30" fmla="*/ 36 w 102"/>
                <a:gd name="T31" fmla="*/ 73 h 77"/>
                <a:gd name="T32" fmla="*/ 43 w 102"/>
                <a:gd name="T33" fmla="*/ 76 h 77"/>
                <a:gd name="T34" fmla="*/ 46 w 102"/>
                <a:gd name="T35" fmla="*/ 77 h 77"/>
                <a:gd name="T36" fmla="*/ 46 w 102"/>
                <a:gd name="T37" fmla="*/ 73 h 77"/>
                <a:gd name="T38" fmla="*/ 38 w 102"/>
                <a:gd name="T39" fmla="*/ 65 h 77"/>
                <a:gd name="T40" fmla="*/ 35 w 102"/>
                <a:gd name="T41" fmla="*/ 59 h 77"/>
                <a:gd name="T42" fmla="*/ 33 w 102"/>
                <a:gd name="T43" fmla="*/ 55 h 77"/>
                <a:gd name="T44" fmla="*/ 30 w 102"/>
                <a:gd name="T45" fmla="*/ 49 h 77"/>
                <a:gd name="T46" fmla="*/ 34 w 102"/>
                <a:gd name="T47" fmla="*/ 45 h 77"/>
                <a:gd name="T48" fmla="*/ 42 w 102"/>
                <a:gd name="T49" fmla="*/ 40 h 77"/>
                <a:gd name="T50" fmla="*/ 46 w 102"/>
                <a:gd name="T51" fmla="*/ 37 h 77"/>
                <a:gd name="T52" fmla="*/ 52 w 102"/>
                <a:gd name="T53" fmla="*/ 33 h 77"/>
                <a:gd name="T54" fmla="*/ 58 w 102"/>
                <a:gd name="T55" fmla="*/ 29 h 77"/>
                <a:gd name="T56" fmla="*/ 65 w 102"/>
                <a:gd name="T57" fmla="*/ 26 h 77"/>
                <a:gd name="T58" fmla="*/ 71 w 102"/>
                <a:gd name="T59" fmla="*/ 22 h 77"/>
                <a:gd name="T60" fmla="*/ 77 w 102"/>
                <a:gd name="T61" fmla="*/ 18 h 77"/>
                <a:gd name="T62" fmla="*/ 83 w 102"/>
                <a:gd name="T63" fmla="*/ 16 h 77"/>
                <a:gd name="T64" fmla="*/ 89 w 102"/>
                <a:gd name="T65" fmla="*/ 12 h 77"/>
                <a:gd name="T66" fmla="*/ 97 w 102"/>
                <a:gd name="T67" fmla="*/ 7 h 77"/>
                <a:gd name="T68" fmla="*/ 102 w 102"/>
                <a:gd name="T69" fmla="*/ 2 h 77"/>
                <a:gd name="T70" fmla="*/ 102 w 102"/>
                <a:gd name="T71" fmla="*/ 0 h 77"/>
                <a:gd name="T72" fmla="*/ 97 w 102"/>
                <a:gd name="T73" fmla="*/ 1 h 77"/>
                <a:gd name="T74" fmla="*/ 90 w 102"/>
                <a:gd name="T75" fmla="*/ 4 h 77"/>
                <a:gd name="T76" fmla="*/ 80 w 102"/>
                <a:gd name="T77" fmla="*/ 7 h 77"/>
                <a:gd name="T78" fmla="*/ 76 w 102"/>
                <a:gd name="T79" fmla="*/ 9 h 77"/>
                <a:gd name="T80" fmla="*/ 71 w 102"/>
                <a:gd name="T81" fmla="*/ 10 h 77"/>
                <a:gd name="T82" fmla="*/ 63 w 102"/>
                <a:gd name="T83" fmla="*/ 16 h 77"/>
                <a:gd name="T84" fmla="*/ 56 w 102"/>
                <a:gd name="T85" fmla="*/ 17 h 77"/>
                <a:gd name="T86" fmla="*/ 55 w 102"/>
                <a:gd name="T87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77">
                  <a:moveTo>
                    <a:pt x="55" y="19"/>
                  </a:moveTo>
                  <a:lnTo>
                    <a:pt x="51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6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5" y="30"/>
                  </a:lnTo>
                  <a:lnTo>
                    <a:pt x="33" y="32"/>
                  </a:lnTo>
                  <a:lnTo>
                    <a:pt x="29" y="33"/>
                  </a:lnTo>
                  <a:lnTo>
                    <a:pt x="27" y="35"/>
                  </a:lnTo>
                  <a:lnTo>
                    <a:pt x="24" y="36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10" y="43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1" y="5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7" y="55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17" y="61"/>
                  </a:lnTo>
                  <a:lnTo>
                    <a:pt x="21" y="65"/>
                  </a:lnTo>
                  <a:lnTo>
                    <a:pt x="25" y="66"/>
                  </a:lnTo>
                  <a:lnTo>
                    <a:pt x="28" y="69"/>
                  </a:lnTo>
                  <a:lnTo>
                    <a:pt x="33" y="71"/>
                  </a:lnTo>
                  <a:lnTo>
                    <a:pt x="36" y="73"/>
                  </a:lnTo>
                  <a:lnTo>
                    <a:pt x="39" y="74"/>
                  </a:lnTo>
                  <a:lnTo>
                    <a:pt x="43" y="76"/>
                  </a:lnTo>
                  <a:lnTo>
                    <a:pt x="45" y="77"/>
                  </a:lnTo>
                  <a:lnTo>
                    <a:pt x="46" y="77"/>
                  </a:lnTo>
                  <a:lnTo>
                    <a:pt x="47" y="76"/>
                  </a:lnTo>
                  <a:lnTo>
                    <a:pt x="46" y="73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4" y="57"/>
                  </a:lnTo>
                  <a:lnTo>
                    <a:pt x="33" y="55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1" y="47"/>
                  </a:lnTo>
                  <a:lnTo>
                    <a:pt x="34" y="45"/>
                  </a:lnTo>
                  <a:lnTo>
                    <a:pt x="37" y="41"/>
                  </a:lnTo>
                  <a:lnTo>
                    <a:pt x="42" y="40"/>
                  </a:lnTo>
                  <a:lnTo>
                    <a:pt x="44" y="38"/>
                  </a:lnTo>
                  <a:lnTo>
                    <a:pt x="46" y="37"/>
                  </a:lnTo>
                  <a:lnTo>
                    <a:pt x="49" y="35"/>
                  </a:lnTo>
                  <a:lnTo>
                    <a:pt x="52" y="33"/>
                  </a:lnTo>
                  <a:lnTo>
                    <a:pt x="55" y="31"/>
                  </a:lnTo>
                  <a:lnTo>
                    <a:pt x="58" y="29"/>
                  </a:lnTo>
                  <a:lnTo>
                    <a:pt x="62" y="28"/>
                  </a:lnTo>
                  <a:lnTo>
                    <a:pt x="65" y="26"/>
                  </a:lnTo>
                  <a:lnTo>
                    <a:pt x="68" y="23"/>
                  </a:lnTo>
                  <a:lnTo>
                    <a:pt x="71" y="22"/>
                  </a:lnTo>
                  <a:lnTo>
                    <a:pt x="74" y="20"/>
                  </a:lnTo>
                  <a:lnTo>
                    <a:pt x="77" y="18"/>
                  </a:lnTo>
                  <a:lnTo>
                    <a:pt x="80" y="17"/>
                  </a:lnTo>
                  <a:lnTo>
                    <a:pt x="83" y="16"/>
                  </a:lnTo>
                  <a:lnTo>
                    <a:pt x="86" y="13"/>
                  </a:lnTo>
                  <a:lnTo>
                    <a:pt x="89" y="12"/>
                  </a:lnTo>
                  <a:lnTo>
                    <a:pt x="93" y="9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7" y="1"/>
                  </a:lnTo>
                  <a:lnTo>
                    <a:pt x="93" y="2"/>
                  </a:lnTo>
                  <a:lnTo>
                    <a:pt x="90" y="4"/>
                  </a:lnTo>
                  <a:lnTo>
                    <a:pt x="85" y="5"/>
                  </a:lnTo>
                  <a:lnTo>
                    <a:pt x="80" y="7"/>
                  </a:lnTo>
                  <a:lnTo>
                    <a:pt x="77" y="8"/>
                  </a:lnTo>
                  <a:lnTo>
                    <a:pt x="76" y="9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66" y="12"/>
                  </a:lnTo>
                  <a:lnTo>
                    <a:pt x="63" y="16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28" name="Freeform 31"/>
            <p:cNvSpPr>
              <a:spLocks/>
            </p:cNvSpPr>
            <p:nvPr/>
          </p:nvSpPr>
          <p:spPr bwMode="auto">
            <a:xfrm>
              <a:off x="857" y="1026"/>
              <a:ext cx="102" cy="104"/>
            </a:xfrm>
            <a:custGeom>
              <a:avLst/>
              <a:gdLst>
                <a:gd name="T0" fmla="*/ 0 w 102"/>
                <a:gd name="T1" fmla="*/ 85 h 104"/>
                <a:gd name="T2" fmla="*/ 1 w 102"/>
                <a:gd name="T3" fmla="*/ 78 h 104"/>
                <a:gd name="T4" fmla="*/ 2 w 102"/>
                <a:gd name="T5" fmla="*/ 73 h 104"/>
                <a:gd name="T6" fmla="*/ 4 w 102"/>
                <a:gd name="T7" fmla="*/ 65 h 104"/>
                <a:gd name="T8" fmla="*/ 5 w 102"/>
                <a:gd name="T9" fmla="*/ 58 h 104"/>
                <a:gd name="T10" fmla="*/ 8 w 102"/>
                <a:gd name="T11" fmla="*/ 51 h 104"/>
                <a:gd name="T12" fmla="*/ 10 w 102"/>
                <a:gd name="T13" fmla="*/ 43 h 104"/>
                <a:gd name="T14" fmla="*/ 12 w 102"/>
                <a:gd name="T15" fmla="*/ 37 h 104"/>
                <a:gd name="T16" fmla="*/ 15 w 102"/>
                <a:gd name="T17" fmla="*/ 29 h 104"/>
                <a:gd name="T18" fmla="*/ 18 w 102"/>
                <a:gd name="T19" fmla="*/ 23 h 104"/>
                <a:gd name="T20" fmla="*/ 19 w 102"/>
                <a:gd name="T21" fmla="*/ 18 h 104"/>
                <a:gd name="T22" fmla="*/ 21 w 102"/>
                <a:gd name="T23" fmla="*/ 11 h 104"/>
                <a:gd name="T24" fmla="*/ 23 w 102"/>
                <a:gd name="T25" fmla="*/ 5 h 104"/>
                <a:gd name="T26" fmla="*/ 25 w 102"/>
                <a:gd name="T27" fmla="*/ 0 h 104"/>
                <a:gd name="T28" fmla="*/ 28 w 102"/>
                <a:gd name="T29" fmla="*/ 1 h 104"/>
                <a:gd name="T30" fmla="*/ 31 w 102"/>
                <a:gd name="T31" fmla="*/ 7 h 104"/>
                <a:gd name="T32" fmla="*/ 37 w 102"/>
                <a:gd name="T33" fmla="*/ 12 h 104"/>
                <a:gd name="T34" fmla="*/ 43 w 102"/>
                <a:gd name="T35" fmla="*/ 20 h 104"/>
                <a:gd name="T36" fmla="*/ 51 w 102"/>
                <a:gd name="T37" fmla="*/ 28 h 104"/>
                <a:gd name="T38" fmla="*/ 58 w 102"/>
                <a:gd name="T39" fmla="*/ 36 h 104"/>
                <a:gd name="T40" fmla="*/ 64 w 102"/>
                <a:gd name="T41" fmla="*/ 42 h 104"/>
                <a:gd name="T42" fmla="*/ 68 w 102"/>
                <a:gd name="T43" fmla="*/ 46 h 104"/>
                <a:gd name="T44" fmla="*/ 71 w 102"/>
                <a:gd name="T45" fmla="*/ 50 h 104"/>
                <a:gd name="T46" fmla="*/ 76 w 102"/>
                <a:gd name="T47" fmla="*/ 57 h 104"/>
                <a:gd name="T48" fmla="*/ 79 w 102"/>
                <a:gd name="T49" fmla="*/ 61 h 104"/>
                <a:gd name="T50" fmla="*/ 83 w 102"/>
                <a:gd name="T51" fmla="*/ 66 h 104"/>
                <a:gd name="T52" fmla="*/ 85 w 102"/>
                <a:gd name="T53" fmla="*/ 73 h 104"/>
                <a:gd name="T54" fmla="*/ 88 w 102"/>
                <a:gd name="T55" fmla="*/ 77 h 104"/>
                <a:gd name="T56" fmla="*/ 90 w 102"/>
                <a:gd name="T57" fmla="*/ 83 h 104"/>
                <a:gd name="T58" fmla="*/ 94 w 102"/>
                <a:gd name="T59" fmla="*/ 87 h 104"/>
                <a:gd name="T60" fmla="*/ 97 w 102"/>
                <a:gd name="T61" fmla="*/ 96 h 104"/>
                <a:gd name="T62" fmla="*/ 100 w 102"/>
                <a:gd name="T63" fmla="*/ 102 h 104"/>
                <a:gd name="T64" fmla="*/ 102 w 102"/>
                <a:gd name="T65" fmla="*/ 104 h 104"/>
                <a:gd name="T66" fmla="*/ 0 w 102"/>
                <a:gd name="T67" fmla="*/ 104 h 104"/>
                <a:gd name="T68" fmla="*/ 0 w 102"/>
                <a:gd name="T69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4">
                  <a:moveTo>
                    <a:pt x="0" y="88"/>
                  </a:moveTo>
                  <a:lnTo>
                    <a:pt x="0" y="85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3" y="69"/>
                  </a:lnTo>
                  <a:lnTo>
                    <a:pt x="4" y="65"/>
                  </a:lnTo>
                  <a:lnTo>
                    <a:pt x="4" y="62"/>
                  </a:lnTo>
                  <a:lnTo>
                    <a:pt x="5" y="58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0" y="43"/>
                  </a:lnTo>
                  <a:lnTo>
                    <a:pt x="11" y="40"/>
                  </a:lnTo>
                  <a:lnTo>
                    <a:pt x="12" y="37"/>
                  </a:lnTo>
                  <a:lnTo>
                    <a:pt x="14" y="33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0" y="14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43" y="20"/>
                  </a:lnTo>
                  <a:lnTo>
                    <a:pt x="47" y="23"/>
                  </a:lnTo>
                  <a:lnTo>
                    <a:pt x="51" y="28"/>
                  </a:lnTo>
                  <a:lnTo>
                    <a:pt x="53" y="31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5" y="43"/>
                  </a:lnTo>
                  <a:lnTo>
                    <a:pt x="68" y="46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52"/>
                  </a:lnTo>
                  <a:lnTo>
                    <a:pt x="76" y="57"/>
                  </a:lnTo>
                  <a:lnTo>
                    <a:pt x="78" y="59"/>
                  </a:lnTo>
                  <a:lnTo>
                    <a:pt x="79" y="61"/>
                  </a:lnTo>
                  <a:lnTo>
                    <a:pt x="80" y="64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5" y="73"/>
                  </a:lnTo>
                  <a:lnTo>
                    <a:pt x="87" y="75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90" y="83"/>
                  </a:lnTo>
                  <a:lnTo>
                    <a:pt x="91" y="85"/>
                  </a:lnTo>
                  <a:lnTo>
                    <a:pt x="94" y="87"/>
                  </a:lnTo>
                  <a:lnTo>
                    <a:pt x="96" y="92"/>
                  </a:lnTo>
                  <a:lnTo>
                    <a:pt x="97" y="96"/>
                  </a:lnTo>
                  <a:lnTo>
                    <a:pt x="99" y="99"/>
                  </a:lnTo>
                  <a:lnTo>
                    <a:pt x="100" y="102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23" y="3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29" name="Freeform 32"/>
            <p:cNvSpPr>
              <a:spLocks/>
            </p:cNvSpPr>
            <p:nvPr/>
          </p:nvSpPr>
          <p:spPr bwMode="auto">
            <a:xfrm>
              <a:off x="1375" y="1304"/>
              <a:ext cx="97" cy="83"/>
            </a:xfrm>
            <a:custGeom>
              <a:avLst/>
              <a:gdLst>
                <a:gd name="T0" fmla="*/ 25 w 97"/>
                <a:gd name="T1" fmla="*/ 2 h 83"/>
                <a:gd name="T2" fmla="*/ 31 w 97"/>
                <a:gd name="T3" fmla="*/ 3 h 83"/>
                <a:gd name="T4" fmla="*/ 39 w 97"/>
                <a:gd name="T5" fmla="*/ 5 h 83"/>
                <a:gd name="T6" fmla="*/ 46 w 97"/>
                <a:gd name="T7" fmla="*/ 6 h 83"/>
                <a:gd name="T8" fmla="*/ 50 w 97"/>
                <a:gd name="T9" fmla="*/ 7 h 83"/>
                <a:gd name="T10" fmla="*/ 57 w 97"/>
                <a:gd name="T11" fmla="*/ 9 h 83"/>
                <a:gd name="T12" fmla="*/ 63 w 97"/>
                <a:gd name="T13" fmla="*/ 13 h 83"/>
                <a:gd name="T14" fmla="*/ 69 w 97"/>
                <a:gd name="T15" fmla="*/ 14 h 83"/>
                <a:gd name="T16" fmla="*/ 76 w 97"/>
                <a:gd name="T17" fmla="*/ 16 h 83"/>
                <a:gd name="T18" fmla="*/ 80 w 97"/>
                <a:gd name="T19" fmla="*/ 17 h 83"/>
                <a:gd name="T20" fmla="*/ 86 w 97"/>
                <a:gd name="T21" fmla="*/ 21 h 83"/>
                <a:gd name="T22" fmla="*/ 91 w 97"/>
                <a:gd name="T23" fmla="*/ 24 h 83"/>
                <a:gd name="T24" fmla="*/ 96 w 97"/>
                <a:gd name="T25" fmla="*/ 26 h 83"/>
                <a:gd name="T26" fmla="*/ 96 w 97"/>
                <a:gd name="T27" fmla="*/ 27 h 83"/>
                <a:gd name="T28" fmla="*/ 89 w 97"/>
                <a:gd name="T29" fmla="*/ 31 h 83"/>
                <a:gd name="T30" fmla="*/ 82 w 97"/>
                <a:gd name="T31" fmla="*/ 37 h 83"/>
                <a:gd name="T32" fmla="*/ 77 w 97"/>
                <a:gd name="T33" fmla="*/ 42 h 83"/>
                <a:gd name="T34" fmla="*/ 71 w 97"/>
                <a:gd name="T35" fmla="*/ 49 h 83"/>
                <a:gd name="T36" fmla="*/ 66 w 97"/>
                <a:gd name="T37" fmla="*/ 54 h 83"/>
                <a:gd name="T38" fmla="*/ 59 w 97"/>
                <a:gd name="T39" fmla="*/ 60 h 83"/>
                <a:gd name="T40" fmla="*/ 52 w 97"/>
                <a:gd name="T41" fmla="*/ 64 h 83"/>
                <a:gd name="T42" fmla="*/ 48 w 97"/>
                <a:gd name="T43" fmla="*/ 69 h 83"/>
                <a:gd name="T44" fmla="*/ 42 w 97"/>
                <a:gd name="T45" fmla="*/ 74 h 83"/>
                <a:gd name="T46" fmla="*/ 32 w 97"/>
                <a:gd name="T47" fmla="*/ 83 h 83"/>
                <a:gd name="T48" fmla="*/ 39 w 97"/>
                <a:gd name="T49" fmla="*/ 72 h 83"/>
                <a:gd name="T50" fmla="*/ 43 w 97"/>
                <a:gd name="T51" fmla="*/ 63 h 83"/>
                <a:gd name="T52" fmla="*/ 50 w 97"/>
                <a:gd name="T53" fmla="*/ 54 h 83"/>
                <a:gd name="T54" fmla="*/ 51 w 97"/>
                <a:gd name="T55" fmla="*/ 49 h 83"/>
                <a:gd name="T56" fmla="*/ 55 w 97"/>
                <a:gd name="T57" fmla="*/ 43 h 83"/>
                <a:gd name="T58" fmla="*/ 59 w 97"/>
                <a:gd name="T59" fmla="*/ 36 h 83"/>
                <a:gd name="T60" fmla="*/ 63 w 97"/>
                <a:gd name="T61" fmla="*/ 30 h 83"/>
                <a:gd name="T62" fmla="*/ 65 w 97"/>
                <a:gd name="T63" fmla="*/ 28 h 83"/>
                <a:gd name="T64" fmla="*/ 22 w 97"/>
                <a:gd name="T6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83">
                  <a:moveTo>
                    <a:pt x="22" y="2"/>
                  </a:moveTo>
                  <a:lnTo>
                    <a:pt x="25" y="2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57" y="9"/>
                  </a:lnTo>
                  <a:lnTo>
                    <a:pt x="61" y="12"/>
                  </a:lnTo>
                  <a:lnTo>
                    <a:pt x="63" y="13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6"/>
                  </a:lnTo>
                  <a:lnTo>
                    <a:pt x="77" y="17"/>
                  </a:lnTo>
                  <a:lnTo>
                    <a:pt x="80" y="17"/>
                  </a:lnTo>
                  <a:lnTo>
                    <a:pt x="81" y="18"/>
                  </a:lnTo>
                  <a:lnTo>
                    <a:pt x="86" y="21"/>
                  </a:lnTo>
                  <a:lnTo>
                    <a:pt x="90" y="24"/>
                  </a:lnTo>
                  <a:lnTo>
                    <a:pt x="91" y="24"/>
                  </a:lnTo>
                  <a:lnTo>
                    <a:pt x="94" y="25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6" y="27"/>
                  </a:lnTo>
                  <a:lnTo>
                    <a:pt x="93" y="30"/>
                  </a:lnTo>
                  <a:lnTo>
                    <a:pt x="89" y="31"/>
                  </a:lnTo>
                  <a:lnTo>
                    <a:pt x="86" y="36"/>
                  </a:lnTo>
                  <a:lnTo>
                    <a:pt x="82" y="37"/>
                  </a:lnTo>
                  <a:lnTo>
                    <a:pt x="80" y="41"/>
                  </a:lnTo>
                  <a:lnTo>
                    <a:pt x="77" y="42"/>
                  </a:lnTo>
                  <a:lnTo>
                    <a:pt x="76" y="45"/>
                  </a:lnTo>
                  <a:lnTo>
                    <a:pt x="71" y="49"/>
                  </a:lnTo>
                  <a:lnTo>
                    <a:pt x="68" y="51"/>
                  </a:lnTo>
                  <a:lnTo>
                    <a:pt x="66" y="54"/>
                  </a:lnTo>
                  <a:lnTo>
                    <a:pt x="63" y="56"/>
                  </a:lnTo>
                  <a:lnTo>
                    <a:pt x="59" y="60"/>
                  </a:lnTo>
                  <a:lnTo>
                    <a:pt x="57" y="61"/>
                  </a:lnTo>
                  <a:lnTo>
                    <a:pt x="52" y="64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6" y="72"/>
                  </a:lnTo>
                  <a:lnTo>
                    <a:pt x="42" y="74"/>
                  </a:lnTo>
                  <a:lnTo>
                    <a:pt x="40" y="77"/>
                  </a:lnTo>
                  <a:lnTo>
                    <a:pt x="32" y="83"/>
                  </a:lnTo>
                  <a:lnTo>
                    <a:pt x="36" y="75"/>
                  </a:lnTo>
                  <a:lnTo>
                    <a:pt x="39" y="72"/>
                  </a:lnTo>
                  <a:lnTo>
                    <a:pt x="40" y="68"/>
                  </a:lnTo>
                  <a:lnTo>
                    <a:pt x="43" y="63"/>
                  </a:lnTo>
                  <a:lnTo>
                    <a:pt x="47" y="59"/>
                  </a:lnTo>
                  <a:lnTo>
                    <a:pt x="50" y="54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3" y="46"/>
                  </a:lnTo>
                  <a:lnTo>
                    <a:pt x="55" y="43"/>
                  </a:lnTo>
                  <a:lnTo>
                    <a:pt x="57" y="40"/>
                  </a:lnTo>
                  <a:lnTo>
                    <a:pt x="59" y="36"/>
                  </a:lnTo>
                  <a:lnTo>
                    <a:pt x="61" y="32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0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0" name="Freeform 33"/>
            <p:cNvSpPr>
              <a:spLocks/>
            </p:cNvSpPr>
            <p:nvPr/>
          </p:nvSpPr>
          <p:spPr bwMode="auto">
            <a:xfrm>
              <a:off x="1186" y="1771"/>
              <a:ext cx="88" cy="82"/>
            </a:xfrm>
            <a:custGeom>
              <a:avLst/>
              <a:gdLst>
                <a:gd name="T0" fmla="*/ 79 w 88"/>
                <a:gd name="T1" fmla="*/ 1 h 82"/>
                <a:gd name="T2" fmla="*/ 81 w 88"/>
                <a:gd name="T3" fmla="*/ 8 h 82"/>
                <a:gd name="T4" fmla="*/ 82 w 88"/>
                <a:gd name="T5" fmla="*/ 14 h 82"/>
                <a:gd name="T6" fmla="*/ 84 w 88"/>
                <a:gd name="T7" fmla="*/ 20 h 82"/>
                <a:gd name="T8" fmla="*/ 86 w 88"/>
                <a:gd name="T9" fmla="*/ 27 h 82"/>
                <a:gd name="T10" fmla="*/ 86 w 88"/>
                <a:gd name="T11" fmla="*/ 35 h 82"/>
                <a:gd name="T12" fmla="*/ 87 w 88"/>
                <a:gd name="T13" fmla="*/ 42 h 82"/>
                <a:gd name="T14" fmla="*/ 87 w 88"/>
                <a:gd name="T15" fmla="*/ 47 h 82"/>
                <a:gd name="T16" fmla="*/ 87 w 88"/>
                <a:gd name="T17" fmla="*/ 55 h 82"/>
                <a:gd name="T18" fmla="*/ 87 w 88"/>
                <a:gd name="T19" fmla="*/ 59 h 82"/>
                <a:gd name="T20" fmla="*/ 87 w 88"/>
                <a:gd name="T21" fmla="*/ 65 h 82"/>
                <a:gd name="T22" fmla="*/ 87 w 88"/>
                <a:gd name="T23" fmla="*/ 71 h 82"/>
                <a:gd name="T24" fmla="*/ 87 w 88"/>
                <a:gd name="T25" fmla="*/ 76 h 82"/>
                <a:gd name="T26" fmla="*/ 87 w 88"/>
                <a:gd name="T27" fmla="*/ 82 h 82"/>
                <a:gd name="T28" fmla="*/ 86 w 88"/>
                <a:gd name="T29" fmla="*/ 82 h 82"/>
                <a:gd name="T30" fmla="*/ 80 w 88"/>
                <a:gd name="T31" fmla="*/ 81 h 82"/>
                <a:gd name="T32" fmla="*/ 75 w 88"/>
                <a:gd name="T33" fmla="*/ 80 h 82"/>
                <a:gd name="T34" fmla="*/ 68 w 88"/>
                <a:gd name="T35" fmla="*/ 78 h 82"/>
                <a:gd name="T36" fmla="*/ 61 w 88"/>
                <a:gd name="T37" fmla="*/ 78 h 82"/>
                <a:gd name="T38" fmla="*/ 51 w 88"/>
                <a:gd name="T39" fmla="*/ 76 h 82"/>
                <a:gd name="T40" fmla="*/ 43 w 88"/>
                <a:gd name="T41" fmla="*/ 75 h 82"/>
                <a:gd name="T42" fmla="*/ 35 w 88"/>
                <a:gd name="T43" fmla="*/ 74 h 82"/>
                <a:gd name="T44" fmla="*/ 26 w 88"/>
                <a:gd name="T45" fmla="*/ 73 h 82"/>
                <a:gd name="T46" fmla="*/ 18 w 88"/>
                <a:gd name="T47" fmla="*/ 71 h 82"/>
                <a:gd name="T48" fmla="*/ 12 w 88"/>
                <a:gd name="T49" fmla="*/ 71 h 82"/>
                <a:gd name="T50" fmla="*/ 6 w 88"/>
                <a:gd name="T51" fmla="*/ 70 h 82"/>
                <a:gd name="T52" fmla="*/ 3 w 88"/>
                <a:gd name="T53" fmla="*/ 68 h 82"/>
                <a:gd name="T54" fmla="*/ 0 w 88"/>
                <a:gd name="T55" fmla="*/ 67 h 82"/>
                <a:gd name="T56" fmla="*/ 5 w 88"/>
                <a:gd name="T57" fmla="*/ 67 h 82"/>
                <a:gd name="T58" fmla="*/ 11 w 88"/>
                <a:gd name="T59" fmla="*/ 66 h 82"/>
                <a:gd name="T60" fmla="*/ 16 w 88"/>
                <a:gd name="T61" fmla="*/ 65 h 82"/>
                <a:gd name="T62" fmla="*/ 22 w 88"/>
                <a:gd name="T63" fmla="*/ 65 h 82"/>
                <a:gd name="T64" fmla="*/ 28 w 88"/>
                <a:gd name="T65" fmla="*/ 65 h 82"/>
                <a:gd name="T66" fmla="*/ 33 w 88"/>
                <a:gd name="T67" fmla="*/ 64 h 82"/>
                <a:gd name="T68" fmla="*/ 40 w 88"/>
                <a:gd name="T69" fmla="*/ 64 h 82"/>
                <a:gd name="T70" fmla="*/ 46 w 88"/>
                <a:gd name="T71" fmla="*/ 63 h 82"/>
                <a:gd name="T72" fmla="*/ 51 w 88"/>
                <a:gd name="T73" fmla="*/ 62 h 82"/>
                <a:gd name="T74" fmla="*/ 56 w 88"/>
                <a:gd name="T75" fmla="*/ 61 h 82"/>
                <a:gd name="T76" fmla="*/ 61 w 88"/>
                <a:gd name="T77" fmla="*/ 59 h 82"/>
                <a:gd name="T78" fmla="*/ 67 w 88"/>
                <a:gd name="T79" fmla="*/ 58 h 82"/>
                <a:gd name="T80" fmla="*/ 72 w 88"/>
                <a:gd name="T81" fmla="*/ 58 h 82"/>
                <a:gd name="T82" fmla="*/ 78 w 88"/>
                <a:gd name="T8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82">
                  <a:moveTo>
                    <a:pt x="78" y="0"/>
                  </a:moveTo>
                  <a:lnTo>
                    <a:pt x="79" y="1"/>
                  </a:lnTo>
                  <a:lnTo>
                    <a:pt x="80" y="5"/>
                  </a:lnTo>
                  <a:lnTo>
                    <a:pt x="81" y="8"/>
                  </a:lnTo>
                  <a:lnTo>
                    <a:pt x="82" y="11"/>
                  </a:lnTo>
                  <a:lnTo>
                    <a:pt x="82" y="14"/>
                  </a:lnTo>
                  <a:lnTo>
                    <a:pt x="84" y="17"/>
                  </a:lnTo>
                  <a:lnTo>
                    <a:pt x="84" y="20"/>
                  </a:lnTo>
                  <a:lnTo>
                    <a:pt x="85" y="24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6" y="35"/>
                  </a:lnTo>
                  <a:lnTo>
                    <a:pt x="87" y="37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52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7" y="59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7" y="67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7" y="76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2" y="82"/>
                  </a:lnTo>
                  <a:lnTo>
                    <a:pt x="80" y="81"/>
                  </a:lnTo>
                  <a:lnTo>
                    <a:pt x="78" y="81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68" y="78"/>
                  </a:lnTo>
                  <a:lnTo>
                    <a:pt x="65" y="78"/>
                  </a:lnTo>
                  <a:lnTo>
                    <a:pt x="61" y="78"/>
                  </a:lnTo>
                  <a:lnTo>
                    <a:pt x="56" y="77"/>
                  </a:lnTo>
                  <a:lnTo>
                    <a:pt x="51" y="76"/>
                  </a:lnTo>
                  <a:lnTo>
                    <a:pt x="48" y="76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0" y="73"/>
                  </a:lnTo>
                  <a:lnTo>
                    <a:pt x="26" y="73"/>
                  </a:lnTo>
                  <a:lnTo>
                    <a:pt x="23" y="72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6" y="70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13" y="66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6" y="63"/>
                  </a:lnTo>
                  <a:lnTo>
                    <a:pt x="49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6" y="61"/>
                  </a:lnTo>
                  <a:lnTo>
                    <a:pt x="59" y="61"/>
                  </a:lnTo>
                  <a:lnTo>
                    <a:pt x="61" y="59"/>
                  </a:lnTo>
                  <a:lnTo>
                    <a:pt x="63" y="59"/>
                  </a:lnTo>
                  <a:lnTo>
                    <a:pt x="67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1" name="Freeform 34"/>
            <p:cNvSpPr>
              <a:spLocks/>
            </p:cNvSpPr>
            <p:nvPr/>
          </p:nvSpPr>
          <p:spPr bwMode="auto">
            <a:xfrm>
              <a:off x="678" y="1823"/>
              <a:ext cx="56" cy="94"/>
            </a:xfrm>
            <a:custGeom>
              <a:avLst/>
              <a:gdLst>
                <a:gd name="T0" fmla="*/ 0 w 56"/>
                <a:gd name="T1" fmla="*/ 38 h 94"/>
                <a:gd name="T2" fmla="*/ 0 w 56"/>
                <a:gd name="T3" fmla="*/ 42 h 94"/>
                <a:gd name="T4" fmla="*/ 0 w 56"/>
                <a:gd name="T5" fmla="*/ 48 h 94"/>
                <a:gd name="T6" fmla="*/ 0 w 56"/>
                <a:gd name="T7" fmla="*/ 53 h 94"/>
                <a:gd name="T8" fmla="*/ 1 w 56"/>
                <a:gd name="T9" fmla="*/ 58 h 94"/>
                <a:gd name="T10" fmla="*/ 1 w 56"/>
                <a:gd name="T11" fmla="*/ 63 h 94"/>
                <a:gd name="T12" fmla="*/ 1 w 56"/>
                <a:gd name="T13" fmla="*/ 69 h 94"/>
                <a:gd name="T14" fmla="*/ 2 w 56"/>
                <a:gd name="T15" fmla="*/ 74 h 94"/>
                <a:gd name="T16" fmla="*/ 3 w 56"/>
                <a:gd name="T17" fmla="*/ 80 h 94"/>
                <a:gd name="T18" fmla="*/ 4 w 56"/>
                <a:gd name="T19" fmla="*/ 87 h 94"/>
                <a:gd name="T20" fmla="*/ 4 w 56"/>
                <a:gd name="T21" fmla="*/ 94 h 94"/>
                <a:gd name="T22" fmla="*/ 6 w 56"/>
                <a:gd name="T23" fmla="*/ 93 h 94"/>
                <a:gd name="T24" fmla="*/ 10 w 56"/>
                <a:gd name="T25" fmla="*/ 87 h 94"/>
                <a:gd name="T26" fmla="*/ 19 w 56"/>
                <a:gd name="T27" fmla="*/ 82 h 94"/>
                <a:gd name="T28" fmla="*/ 28 w 56"/>
                <a:gd name="T29" fmla="*/ 76 h 94"/>
                <a:gd name="T30" fmla="*/ 36 w 56"/>
                <a:gd name="T31" fmla="*/ 70 h 94"/>
                <a:gd name="T32" fmla="*/ 45 w 56"/>
                <a:gd name="T33" fmla="*/ 65 h 94"/>
                <a:gd name="T34" fmla="*/ 50 w 56"/>
                <a:gd name="T35" fmla="*/ 61 h 94"/>
                <a:gd name="T36" fmla="*/ 55 w 56"/>
                <a:gd name="T37" fmla="*/ 58 h 94"/>
                <a:gd name="T38" fmla="*/ 55 w 56"/>
                <a:gd name="T39" fmla="*/ 58 h 94"/>
                <a:gd name="T40" fmla="*/ 51 w 56"/>
                <a:gd name="T41" fmla="*/ 59 h 94"/>
                <a:gd name="T42" fmla="*/ 46 w 56"/>
                <a:gd name="T43" fmla="*/ 61 h 94"/>
                <a:gd name="T44" fmla="*/ 39 w 56"/>
                <a:gd name="T45" fmla="*/ 63 h 94"/>
                <a:gd name="T46" fmla="*/ 32 w 56"/>
                <a:gd name="T47" fmla="*/ 66 h 94"/>
                <a:gd name="T48" fmla="*/ 24 w 56"/>
                <a:gd name="T49" fmla="*/ 68 h 94"/>
                <a:gd name="T50" fmla="*/ 19 w 56"/>
                <a:gd name="T51" fmla="*/ 69 h 94"/>
                <a:gd name="T52" fmla="*/ 15 w 56"/>
                <a:gd name="T53" fmla="*/ 68 h 94"/>
                <a:gd name="T54" fmla="*/ 14 w 56"/>
                <a:gd name="T55" fmla="*/ 66 h 94"/>
                <a:gd name="T56" fmla="*/ 13 w 56"/>
                <a:gd name="T57" fmla="*/ 60 h 94"/>
                <a:gd name="T58" fmla="*/ 12 w 56"/>
                <a:gd name="T59" fmla="*/ 57 h 94"/>
                <a:gd name="T60" fmla="*/ 11 w 56"/>
                <a:gd name="T61" fmla="*/ 50 h 94"/>
                <a:gd name="T62" fmla="*/ 10 w 56"/>
                <a:gd name="T63" fmla="*/ 46 h 94"/>
                <a:gd name="T64" fmla="*/ 9 w 56"/>
                <a:gd name="T65" fmla="*/ 38 h 94"/>
                <a:gd name="T66" fmla="*/ 9 w 56"/>
                <a:gd name="T67" fmla="*/ 32 h 94"/>
                <a:gd name="T68" fmla="*/ 8 w 56"/>
                <a:gd name="T69" fmla="*/ 26 h 94"/>
                <a:gd name="T70" fmla="*/ 6 w 56"/>
                <a:gd name="T71" fmla="*/ 19 h 94"/>
                <a:gd name="T72" fmla="*/ 5 w 56"/>
                <a:gd name="T73" fmla="*/ 13 h 94"/>
                <a:gd name="T74" fmla="*/ 4 w 56"/>
                <a:gd name="T75" fmla="*/ 9 h 94"/>
                <a:gd name="T76" fmla="*/ 4 w 56"/>
                <a:gd name="T77" fmla="*/ 3 h 94"/>
                <a:gd name="T78" fmla="*/ 3 w 56"/>
                <a:gd name="T79" fmla="*/ 0 h 94"/>
                <a:gd name="T80" fmla="*/ 3 w 56"/>
                <a:gd name="T81" fmla="*/ 2 h 94"/>
                <a:gd name="T82" fmla="*/ 2 w 56"/>
                <a:gd name="T83" fmla="*/ 5 h 94"/>
                <a:gd name="T84" fmla="*/ 2 w 56"/>
                <a:gd name="T85" fmla="*/ 11 h 94"/>
                <a:gd name="T86" fmla="*/ 1 w 56"/>
                <a:gd name="T87" fmla="*/ 16 h 94"/>
                <a:gd name="T88" fmla="*/ 1 w 56"/>
                <a:gd name="T89" fmla="*/ 21 h 94"/>
                <a:gd name="T90" fmla="*/ 0 w 56"/>
                <a:gd name="T91" fmla="*/ 26 h 94"/>
                <a:gd name="T92" fmla="*/ 0 w 56"/>
                <a:gd name="T93" fmla="*/ 32 h 94"/>
                <a:gd name="T94" fmla="*/ 0 w 56"/>
                <a:gd name="T95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94">
                  <a:moveTo>
                    <a:pt x="0" y="34"/>
                  </a:move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3" y="76"/>
                  </a:lnTo>
                  <a:lnTo>
                    <a:pt x="3" y="80"/>
                  </a:lnTo>
                  <a:lnTo>
                    <a:pt x="3" y="85"/>
                  </a:lnTo>
                  <a:lnTo>
                    <a:pt x="4" y="87"/>
                  </a:lnTo>
                  <a:lnTo>
                    <a:pt x="4" y="90"/>
                  </a:lnTo>
                  <a:lnTo>
                    <a:pt x="4" y="94"/>
                  </a:lnTo>
                  <a:lnTo>
                    <a:pt x="5" y="94"/>
                  </a:lnTo>
                  <a:lnTo>
                    <a:pt x="6" y="93"/>
                  </a:lnTo>
                  <a:lnTo>
                    <a:pt x="9" y="90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19" y="82"/>
                  </a:lnTo>
                  <a:lnTo>
                    <a:pt x="22" y="80"/>
                  </a:lnTo>
                  <a:lnTo>
                    <a:pt x="28" y="76"/>
                  </a:lnTo>
                  <a:lnTo>
                    <a:pt x="32" y="74"/>
                  </a:lnTo>
                  <a:lnTo>
                    <a:pt x="36" y="70"/>
                  </a:lnTo>
                  <a:lnTo>
                    <a:pt x="40" y="68"/>
                  </a:lnTo>
                  <a:lnTo>
                    <a:pt x="45" y="65"/>
                  </a:lnTo>
                  <a:lnTo>
                    <a:pt x="48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5" y="58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3" y="59"/>
                  </a:lnTo>
                  <a:lnTo>
                    <a:pt x="51" y="59"/>
                  </a:lnTo>
                  <a:lnTo>
                    <a:pt x="49" y="60"/>
                  </a:lnTo>
                  <a:lnTo>
                    <a:pt x="46" y="61"/>
                  </a:lnTo>
                  <a:lnTo>
                    <a:pt x="43" y="62"/>
                  </a:lnTo>
                  <a:lnTo>
                    <a:pt x="39" y="63"/>
                  </a:lnTo>
                  <a:lnTo>
                    <a:pt x="36" y="66"/>
                  </a:lnTo>
                  <a:lnTo>
                    <a:pt x="32" y="66"/>
                  </a:lnTo>
                  <a:lnTo>
                    <a:pt x="28" y="68"/>
                  </a:lnTo>
                  <a:lnTo>
                    <a:pt x="24" y="68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4" y="66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2" name="Freeform 35"/>
            <p:cNvSpPr>
              <a:spLocks/>
            </p:cNvSpPr>
            <p:nvPr/>
          </p:nvSpPr>
          <p:spPr bwMode="auto">
            <a:xfrm>
              <a:off x="805" y="1419"/>
              <a:ext cx="92" cy="89"/>
            </a:xfrm>
            <a:custGeom>
              <a:avLst/>
              <a:gdLst>
                <a:gd name="T0" fmla="*/ 17 w 92"/>
                <a:gd name="T1" fmla="*/ 13 h 89"/>
                <a:gd name="T2" fmla="*/ 9 w 92"/>
                <a:gd name="T3" fmla="*/ 20 h 89"/>
                <a:gd name="T4" fmla="*/ 5 w 92"/>
                <a:gd name="T5" fmla="*/ 26 h 89"/>
                <a:gd name="T6" fmla="*/ 3 w 92"/>
                <a:gd name="T7" fmla="*/ 33 h 89"/>
                <a:gd name="T8" fmla="*/ 0 w 92"/>
                <a:gd name="T9" fmla="*/ 40 h 89"/>
                <a:gd name="T10" fmla="*/ 0 w 92"/>
                <a:gd name="T11" fmla="*/ 47 h 89"/>
                <a:gd name="T12" fmla="*/ 1 w 92"/>
                <a:gd name="T13" fmla="*/ 53 h 89"/>
                <a:gd name="T14" fmla="*/ 4 w 92"/>
                <a:gd name="T15" fmla="*/ 60 h 89"/>
                <a:gd name="T16" fmla="*/ 8 w 92"/>
                <a:gd name="T17" fmla="*/ 67 h 89"/>
                <a:gd name="T18" fmla="*/ 11 w 92"/>
                <a:gd name="T19" fmla="*/ 71 h 89"/>
                <a:gd name="T20" fmla="*/ 16 w 92"/>
                <a:gd name="T21" fmla="*/ 77 h 89"/>
                <a:gd name="T22" fmla="*/ 22 w 92"/>
                <a:gd name="T23" fmla="*/ 81 h 89"/>
                <a:gd name="T24" fmla="*/ 27 w 92"/>
                <a:gd name="T25" fmla="*/ 86 h 89"/>
                <a:gd name="T26" fmla="*/ 34 w 92"/>
                <a:gd name="T27" fmla="*/ 87 h 89"/>
                <a:gd name="T28" fmla="*/ 41 w 92"/>
                <a:gd name="T29" fmla="*/ 89 h 89"/>
                <a:gd name="T30" fmla="*/ 46 w 92"/>
                <a:gd name="T31" fmla="*/ 89 h 89"/>
                <a:gd name="T32" fmla="*/ 53 w 92"/>
                <a:gd name="T33" fmla="*/ 89 h 89"/>
                <a:gd name="T34" fmla="*/ 58 w 92"/>
                <a:gd name="T35" fmla="*/ 87 h 89"/>
                <a:gd name="T36" fmla="*/ 64 w 92"/>
                <a:gd name="T37" fmla="*/ 85 h 89"/>
                <a:gd name="T38" fmla="*/ 70 w 92"/>
                <a:gd name="T39" fmla="*/ 81 h 89"/>
                <a:gd name="T40" fmla="*/ 75 w 92"/>
                <a:gd name="T41" fmla="*/ 78 h 89"/>
                <a:gd name="T42" fmla="*/ 79 w 92"/>
                <a:gd name="T43" fmla="*/ 72 h 89"/>
                <a:gd name="T44" fmla="*/ 83 w 92"/>
                <a:gd name="T45" fmla="*/ 67 h 89"/>
                <a:gd name="T46" fmla="*/ 85 w 92"/>
                <a:gd name="T47" fmla="*/ 62 h 89"/>
                <a:gd name="T48" fmla="*/ 89 w 92"/>
                <a:gd name="T49" fmla="*/ 56 h 89"/>
                <a:gd name="T50" fmla="*/ 91 w 92"/>
                <a:gd name="T51" fmla="*/ 50 h 89"/>
                <a:gd name="T52" fmla="*/ 92 w 92"/>
                <a:gd name="T53" fmla="*/ 44 h 89"/>
                <a:gd name="T54" fmla="*/ 91 w 92"/>
                <a:gd name="T55" fmla="*/ 38 h 89"/>
                <a:gd name="T56" fmla="*/ 90 w 92"/>
                <a:gd name="T57" fmla="*/ 32 h 89"/>
                <a:gd name="T58" fmla="*/ 88 w 92"/>
                <a:gd name="T59" fmla="*/ 25 h 89"/>
                <a:gd name="T60" fmla="*/ 84 w 92"/>
                <a:gd name="T61" fmla="*/ 20 h 89"/>
                <a:gd name="T62" fmla="*/ 80 w 92"/>
                <a:gd name="T63" fmla="*/ 14 h 89"/>
                <a:gd name="T64" fmla="*/ 74 w 92"/>
                <a:gd name="T65" fmla="*/ 10 h 89"/>
                <a:gd name="T66" fmla="*/ 69 w 92"/>
                <a:gd name="T67" fmla="*/ 6 h 89"/>
                <a:gd name="T68" fmla="*/ 62 w 92"/>
                <a:gd name="T69" fmla="*/ 3 h 89"/>
                <a:gd name="T70" fmla="*/ 56 w 92"/>
                <a:gd name="T71" fmla="*/ 0 h 89"/>
                <a:gd name="T72" fmla="*/ 52 w 92"/>
                <a:gd name="T73" fmla="*/ 0 h 89"/>
                <a:gd name="T74" fmla="*/ 47 w 92"/>
                <a:gd name="T75" fmla="*/ 0 h 89"/>
                <a:gd name="T76" fmla="*/ 41 w 92"/>
                <a:gd name="T77" fmla="*/ 0 h 89"/>
                <a:gd name="T78" fmla="*/ 33 w 92"/>
                <a:gd name="T79" fmla="*/ 2 h 89"/>
                <a:gd name="T80" fmla="*/ 27 w 92"/>
                <a:gd name="T81" fmla="*/ 5 h 89"/>
                <a:gd name="T82" fmla="*/ 23 w 92"/>
                <a:gd name="T83" fmla="*/ 10 h 89"/>
                <a:gd name="T84" fmla="*/ 22 w 92"/>
                <a:gd name="T85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89">
                  <a:moveTo>
                    <a:pt x="22" y="11"/>
                  </a:moveTo>
                  <a:lnTo>
                    <a:pt x="17" y="13"/>
                  </a:lnTo>
                  <a:lnTo>
                    <a:pt x="14" y="16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" y="50"/>
                  </a:lnTo>
                  <a:lnTo>
                    <a:pt x="1" y="53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6" y="63"/>
                  </a:lnTo>
                  <a:lnTo>
                    <a:pt x="8" y="67"/>
                  </a:lnTo>
                  <a:lnTo>
                    <a:pt x="9" y="69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6" y="77"/>
                  </a:lnTo>
                  <a:lnTo>
                    <a:pt x="19" y="79"/>
                  </a:lnTo>
                  <a:lnTo>
                    <a:pt x="22" y="81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4" y="87"/>
                  </a:lnTo>
                  <a:lnTo>
                    <a:pt x="38" y="89"/>
                  </a:lnTo>
                  <a:lnTo>
                    <a:pt x="41" y="89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8" y="87"/>
                  </a:lnTo>
                  <a:lnTo>
                    <a:pt x="62" y="87"/>
                  </a:lnTo>
                  <a:lnTo>
                    <a:pt x="64" y="85"/>
                  </a:lnTo>
                  <a:lnTo>
                    <a:pt x="67" y="84"/>
                  </a:lnTo>
                  <a:lnTo>
                    <a:pt x="70" y="81"/>
                  </a:lnTo>
                  <a:lnTo>
                    <a:pt x="72" y="79"/>
                  </a:lnTo>
                  <a:lnTo>
                    <a:pt x="75" y="78"/>
                  </a:lnTo>
                  <a:lnTo>
                    <a:pt x="76" y="75"/>
                  </a:lnTo>
                  <a:lnTo>
                    <a:pt x="79" y="72"/>
                  </a:lnTo>
                  <a:lnTo>
                    <a:pt x="82" y="70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5" y="62"/>
                  </a:lnTo>
                  <a:lnTo>
                    <a:pt x="88" y="60"/>
                  </a:lnTo>
                  <a:lnTo>
                    <a:pt x="89" y="56"/>
                  </a:lnTo>
                  <a:lnTo>
                    <a:pt x="90" y="53"/>
                  </a:lnTo>
                  <a:lnTo>
                    <a:pt x="91" y="50"/>
                  </a:lnTo>
                  <a:lnTo>
                    <a:pt x="92" y="48"/>
                  </a:lnTo>
                  <a:lnTo>
                    <a:pt x="92" y="44"/>
                  </a:lnTo>
                  <a:lnTo>
                    <a:pt x="92" y="41"/>
                  </a:lnTo>
                  <a:lnTo>
                    <a:pt x="91" y="38"/>
                  </a:lnTo>
                  <a:lnTo>
                    <a:pt x="91" y="35"/>
                  </a:lnTo>
                  <a:lnTo>
                    <a:pt x="90" y="32"/>
                  </a:lnTo>
                  <a:lnTo>
                    <a:pt x="89" y="29"/>
                  </a:lnTo>
                  <a:lnTo>
                    <a:pt x="88" y="25"/>
                  </a:lnTo>
                  <a:lnTo>
                    <a:pt x="86" y="23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4"/>
                  </a:lnTo>
                  <a:lnTo>
                    <a:pt x="77" y="12"/>
                  </a:lnTo>
                  <a:lnTo>
                    <a:pt x="74" y="10"/>
                  </a:lnTo>
                  <a:lnTo>
                    <a:pt x="71" y="7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3" name="Freeform 36"/>
            <p:cNvSpPr>
              <a:spLocks/>
            </p:cNvSpPr>
            <p:nvPr/>
          </p:nvSpPr>
          <p:spPr bwMode="auto">
            <a:xfrm>
              <a:off x="908" y="1354"/>
              <a:ext cx="84" cy="88"/>
            </a:xfrm>
            <a:custGeom>
              <a:avLst/>
              <a:gdLst>
                <a:gd name="T0" fmla="*/ 21 w 84"/>
                <a:gd name="T1" fmla="*/ 4 h 88"/>
                <a:gd name="T2" fmla="*/ 15 w 84"/>
                <a:gd name="T3" fmla="*/ 9 h 88"/>
                <a:gd name="T4" fmla="*/ 10 w 84"/>
                <a:gd name="T5" fmla="*/ 13 h 88"/>
                <a:gd name="T6" fmla="*/ 6 w 84"/>
                <a:gd name="T7" fmla="*/ 19 h 88"/>
                <a:gd name="T8" fmla="*/ 2 w 84"/>
                <a:gd name="T9" fmla="*/ 27 h 88"/>
                <a:gd name="T10" fmla="*/ 1 w 84"/>
                <a:gd name="T11" fmla="*/ 33 h 88"/>
                <a:gd name="T12" fmla="*/ 0 w 84"/>
                <a:gd name="T13" fmla="*/ 41 h 88"/>
                <a:gd name="T14" fmla="*/ 0 w 84"/>
                <a:gd name="T15" fmla="*/ 48 h 88"/>
                <a:gd name="T16" fmla="*/ 1 w 84"/>
                <a:gd name="T17" fmla="*/ 55 h 88"/>
                <a:gd name="T18" fmla="*/ 2 w 84"/>
                <a:gd name="T19" fmla="*/ 62 h 88"/>
                <a:gd name="T20" fmla="*/ 7 w 84"/>
                <a:gd name="T21" fmla="*/ 68 h 88"/>
                <a:gd name="T22" fmla="*/ 10 w 84"/>
                <a:gd name="T23" fmla="*/ 74 h 88"/>
                <a:gd name="T24" fmla="*/ 15 w 84"/>
                <a:gd name="T25" fmla="*/ 79 h 88"/>
                <a:gd name="T26" fmla="*/ 20 w 84"/>
                <a:gd name="T27" fmla="*/ 83 h 88"/>
                <a:gd name="T28" fmla="*/ 28 w 84"/>
                <a:gd name="T29" fmla="*/ 85 h 88"/>
                <a:gd name="T30" fmla="*/ 36 w 84"/>
                <a:gd name="T31" fmla="*/ 87 h 88"/>
                <a:gd name="T32" fmla="*/ 45 w 84"/>
                <a:gd name="T33" fmla="*/ 87 h 88"/>
                <a:gd name="T34" fmla="*/ 53 w 84"/>
                <a:gd name="T35" fmla="*/ 85 h 88"/>
                <a:gd name="T36" fmla="*/ 60 w 84"/>
                <a:gd name="T37" fmla="*/ 84 h 88"/>
                <a:gd name="T38" fmla="*/ 65 w 84"/>
                <a:gd name="T39" fmla="*/ 80 h 88"/>
                <a:gd name="T40" fmla="*/ 71 w 84"/>
                <a:gd name="T41" fmla="*/ 76 h 88"/>
                <a:gd name="T42" fmla="*/ 74 w 84"/>
                <a:gd name="T43" fmla="*/ 72 h 88"/>
                <a:gd name="T44" fmla="*/ 79 w 84"/>
                <a:gd name="T45" fmla="*/ 68 h 88"/>
                <a:gd name="T46" fmla="*/ 81 w 84"/>
                <a:gd name="T47" fmla="*/ 64 h 88"/>
                <a:gd name="T48" fmla="*/ 83 w 84"/>
                <a:gd name="T49" fmla="*/ 58 h 88"/>
                <a:gd name="T50" fmla="*/ 84 w 84"/>
                <a:gd name="T51" fmla="*/ 52 h 88"/>
                <a:gd name="T52" fmla="*/ 84 w 84"/>
                <a:gd name="T53" fmla="*/ 46 h 88"/>
                <a:gd name="T54" fmla="*/ 83 w 84"/>
                <a:gd name="T55" fmla="*/ 40 h 88"/>
                <a:gd name="T56" fmla="*/ 82 w 84"/>
                <a:gd name="T57" fmla="*/ 33 h 88"/>
                <a:gd name="T58" fmla="*/ 80 w 84"/>
                <a:gd name="T59" fmla="*/ 29 h 88"/>
                <a:gd name="T60" fmla="*/ 79 w 84"/>
                <a:gd name="T61" fmla="*/ 23 h 88"/>
                <a:gd name="T62" fmla="*/ 74 w 84"/>
                <a:gd name="T63" fmla="*/ 19 h 88"/>
                <a:gd name="T64" fmla="*/ 68 w 84"/>
                <a:gd name="T65" fmla="*/ 12 h 88"/>
                <a:gd name="T66" fmla="*/ 61 w 84"/>
                <a:gd name="T67" fmla="*/ 5 h 88"/>
                <a:gd name="T68" fmla="*/ 52 w 84"/>
                <a:gd name="T69" fmla="*/ 2 h 88"/>
                <a:gd name="T70" fmla="*/ 45 w 84"/>
                <a:gd name="T71" fmla="*/ 0 h 88"/>
                <a:gd name="T72" fmla="*/ 37 w 84"/>
                <a:gd name="T73" fmla="*/ 0 h 88"/>
                <a:gd name="T74" fmla="*/ 32 w 84"/>
                <a:gd name="T75" fmla="*/ 0 h 88"/>
                <a:gd name="T76" fmla="*/ 26 w 84"/>
                <a:gd name="T77" fmla="*/ 1 h 88"/>
                <a:gd name="T78" fmla="*/ 25 w 84"/>
                <a:gd name="T7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88">
                  <a:moveTo>
                    <a:pt x="25" y="2"/>
                  </a:moveTo>
                  <a:lnTo>
                    <a:pt x="21" y="4"/>
                  </a:lnTo>
                  <a:lnTo>
                    <a:pt x="19" y="5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5" y="22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5" y="65"/>
                  </a:lnTo>
                  <a:lnTo>
                    <a:pt x="7" y="68"/>
                  </a:lnTo>
                  <a:lnTo>
                    <a:pt x="8" y="71"/>
                  </a:lnTo>
                  <a:lnTo>
                    <a:pt x="10" y="74"/>
                  </a:lnTo>
                  <a:lnTo>
                    <a:pt x="14" y="77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20" y="83"/>
                  </a:lnTo>
                  <a:lnTo>
                    <a:pt x="25" y="85"/>
                  </a:lnTo>
                  <a:lnTo>
                    <a:pt x="28" y="85"/>
                  </a:lnTo>
                  <a:lnTo>
                    <a:pt x="32" y="87"/>
                  </a:lnTo>
                  <a:lnTo>
                    <a:pt x="36" y="87"/>
                  </a:lnTo>
                  <a:lnTo>
                    <a:pt x="40" y="88"/>
                  </a:lnTo>
                  <a:lnTo>
                    <a:pt x="45" y="87"/>
                  </a:lnTo>
                  <a:lnTo>
                    <a:pt x="48" y="86"/>
                  </a:lnTo>
                  <a:lnTo>
                    <a:pt x="53" y="85"/>
                  </a:lnTo>
                  <a:lnTo>
                    <a:pt x="56" y="85"/>
                  </a:lnTo>
                  <a:lnTo>
                    <a:pt x="60" y="84"/>
                  </a:lnTo>
                  <a:lnTo>
                    <a:pt x="62" y="83"/>
                  </a:lnTo>
                  <a:lnTo>
                    <a:pt x="65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3" y="75"/>
                  </a:lnTo>
                  <a:lnTo>
                    <a:pt x="74" y="72"/>
                  </a:lnTo>
                  <a:lnTo>
                    <a:pt x="76" y="71"/>
                  </a:lnTo>
                  <a:lnTo>
                    <a:pt x="79" y="68"/>
                  </a:lnTo>
                  <a:lnTo>
                    <a:pt x="80" y="65"/>
                  </a:lnTo>
                  <a:lnTo>
                    <a:pt x="81" y="64"/>
                  </a:lnTo>
                  <a:lnTo>
                    <a:pt x="82" y="60"/>
                  </a:lnTo>
                  <a:lnTo>
                    <a:pt x="83" y="58"/>
                  </a:lnTo>
                  <a:lnTo>
                    <a:pt x="83" y="55"/>
                  </a:lnTo>
                  <a:lnTo>
                    <a:pt x="84" y="52"/>
                  </a:lnTo>
                  <a:lnTo>
                    <a:pt x="84" y="49"/>
                  </a:lnTo>
                  <a:lnTo>
                    <a:pt x="84" y="46"/>
                  </a:lnTo>
                  <a:lnTo>
                    <a:pt x="84" y="42"/>
                  </a:lnTo>
                  <a:lnTo>
                    <a:pt x="83" y="40"/>
                  </a:lnTo>
                  <a:lnTo>
                    <a:pt x="83" y="37"/>
                  </a:lnTo>
                  <a:lnTo>
                    <a:pt x="82" y="33"/>
                  </a:lnTo>
                  <a:lnTo>
                    <a:pt x="81" y="31"/>
                  </a:lnTo>
                  <a:lnTo>
                    <a:pt x="80" y="29"/>
                  </a:lnTo>
                  <a:lnTo>
                    <a:pt x="80" y="27"/>
                  </a:lnTo>
                  <a:lnTo>
                    <a:pt x="79" y="23"/>
                  </a:lnTo>
                  <a:lnTo>
                    <a:pt x="76" y="21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4" y="9"/>
                  </a:lnTo>
                  <a:lnTo>
                    <a:pt x="61" y="5"/>
                  </a:lnTo>
                  <a:lnTo>
                    <a:pt x="56" y="4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4" name="Freeform 37"/>
            <p:cNvSpPr>
              <a:spLocks/>
            </p:cNvSpPr>
            <p:nvPr/>
          </p:nvSpPr>
          <p:spPr bwMode="auto">
            <a:xfrm>
              <a:off x="852" y="1506"/>
              <a:ext cx="92" cy="92"/>
            </a:xfrm>
            <a:custGeom>
              <a:avLst/>
              <a:gdLst>
                <a:gd name="T0" fmla="*/ 15 w 92"/>
                <a:gd name="T1" fmla="*/ 9 h 92"/>
                <a:gd name="T2" fmla="*/ 9 w 92"/>
                <a:gd name="T3" fmla="*/ 13 h 92"/>
                <a:gd name="T4" fmla="*/ 6 w 92"/>
                <a:gd name="T5" fmla="*/ 20 h 92"/>
                <a:gd name="T6" fmla="*/ 4 w 92"/>
                <a:gd name="T7" fmla="*/ 26 h 92"/>
                <a:gd name="T8" fmla="*/ 1 w 92"/>
                <a:gd name="T9" fmla="*/ 31 h 92"/>
                <a:gd name="T10" fmla="*/ 0 w 92"/>
                <a:gd name="T11" fmla="*/ 38 h 92"/>
                <a:gd name="T12" fmla="*/ 0 w 92"/>
                <a:gd name="T13" fmla="*/ 44 h 92"/>
                <a:gd name="T14" fmla="*/ 0 w 92"/>
                <a:gd name="T15" fmla="*/ 50 h 92"/>
                <a:gd name="T16" fmla="*/ 1 w 92"/>
                <a:gd name="T17" fmla="*/ 56 h 92"/>
                <a:gd name="T18" fmla="*/ 4 w 92"/>
                <a:gd name="T19" fmla="*/ 63 h 92"/>
                <a:gd name="T20" fmla="*/ 5 w 92"/>
                <a:gd name="T21" fmla="*/ 67 h 92"/>
                <a:gd name="T22" fmla="*/ 8 w 92"/>
                <a:gd name="T23" fmla="*/ 73 h 92"/>
                <a:gd name="T24" fmla="*/ 14 w 92"/>
                <a:gd name="T25" fmla="*/ 80 h 92"/>
                <a:gd name="T26" fmla="*/ 20 w 92"/>
                <a:gd name="T27" fmla="*/ 85 h 92"/>
                <a:gd name="T28" fmla="*/ 26 w 92"/>
                <a:gd name="T29" fmla="*/ 88 h 92"/>
                <a:gd name="T30" fmla="*/ 32 w 92"/>
                <a:gd name="T31" fmla="*/ 91 h 92"/>
                <a:gd name="T32" fmla="*/ 37 w 92"/>
                <a:gd name="T33" fmla="*/ 92 h 92"/>
                <a:gd name="T34" fmla="*/ 43 w 92"/>
                <a:gd name="T35" fmla="*/ 92 h 92"/>
                <a:gd name="T36" fmla="*/ 50 w 92"/>
                <a:gd name="T37" fmla="*/ 89 h 92"/>
                <a:gd name="T38" fmla="*/ 56 w 92"/>
                <a:gd name="T39" fmla="*/ 88 h 92"/>
                <a:gd name="T40" fmla="*/ 62 w 92"/>
                <a:gd name="T41" fmla="*/ 84 h 92"/>
                <a:gd name="T42" fmla="*/ 67 w 92"/>
                <a:gd name="T43" fmla="*/ 80 h 92"/>
                <a:gd name="T44" fmla="*/ 73 w 92"/>
                <a:gd name="T45" fmla="*/ 77 h 92"/>
                <a:gd name="T46" fmla="*/ 79 w 92"/>
                <a:gd name="T47" fmla="*/ 72 h 92"/>
                <a:gd name="T48" fmla="*/ 82 w 92"/>
                <a:gd name="T49" fmla="*/ 67 h 92"/>
                <a:gd name="T50" fmla="*/ 86 w 92"/>
                <a:gd name="T51" fmla="*/ 60 h 92"/>
                <a:gd name="T52" fmla="*/ 90 w 92"/>
                <a:gd name="T53" fmla="*/ 54 h 92"/>
                <a:gd name="T54" fmla="*/ 91 w 92"/>
                <a:gd name="T55" fmla="*/ 47 h 92"/>
                <a:gd name="T56" fmla="*/ 92 w 92"/>
                <a:gd name="T57" fmla="*/ 40 h 92"/>
                <a:gd name="T58" fmla="*/ 92 w 92"/>
                <a:gd name="T59" fmla="*/ 33 h 92"/>
                <a:gd name="T60" fmla="*/ 90 w 92"/>
                <a:gd name="T61" fmla="*/ 27 h 92"/>
                <a:gd name="T62" fmla="*/ 88 w 92"/>
                <a:gd name="T63" fmla="*/ 19 h 92"/>
                <a:gd name="T64" fmla="*/ 83 w 92"/>
                <a:gd name="T65" fmla="*/ 13 h 92"/>
                <a:gd name="T66" fmla="*/ 77 w 92"/>
                <a:gd name="T67" fmla="*/ 9 h 92"/>
                <a:gd name="T68" fmla="*/ 73 w 92"/>
                <a:gd name="T69" fmla="*/ 6 h 92"/>
                <a:gd name="T70" fmla="*/ 66 w 92"/>
                <a:gd name="T71" fmla="*/ 3 h 92"/>
                <a:gd name="T72" fmla="*/ 61 w 92"/>
                <a:gd name="T73" fmla="*/ 1 h 92"/>
                <a:gd name="T74" fmla="*/ 55 w 92"/>
                <a:gd name="T75" fmla="*/ 0 h 92"/>
                <a:gd name="T76" fmla="*/ 48 w 92"/>
                <a:gd name="T77" fmla="*/ 0 h 92"/>
                <a:gd name="T78" fmla="*/ 43 w 92"/>
                <a:gd name="T79" fmla="*/ 1 h 92"/>
                <a:gd name="T80" fmla="*/ 37 w 92"/>
                <a:gd name="T81" fmla="*/ 1 h 92"/>
                <a:gd name="T82" fmla="*/ 29 w 92"/>
                <a:gd name="T83" fmla="*/ 2 h 92"/>
                <a:gd name="T84" fmla="*/ 23 w 92"/>
                <a:gd name="T85" fmla="*/ 3 h 92"/>
                <a:gd name="T86" fmla="*/ 17 w 92"/>
                <a:gd name="T87" fmla="*/ 6 h 92"/>
                <a:gd name="T88" fmla="*/ 17 w 92"/>
                <a:gd name="T89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" h="92">
                  <a:moveTo>
                    <a:pt x="17" y="7"/>
                  </a:moveTo>
                  <a:lnTo>
                    <a:pt x="15" y="9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4" y="63"/>
                  </a:lnTo>
                  <a:lnTo>
                    <a:pt x="4" y="66"/>
                  </a:lnTo>
                  <a:lnTo>
                    <a:pt x="5" y="67"/>
                  </a:lnTo>
                  <a:lnTo>
                    <a:pt x="6" y="69"/>
                  </a:lnTo>
                  <a:lnTo>
                    <a:pt x="8" y="73"/>
                  </a:lnTo>
                  <a:lnTo>
                    <a:pt x="9" y="76"/>
                  </a:lnTo>
                  <a:lnTo>
                    <a:pt x="14" y="80"/>
                  </a:lnTo>
                  <a:lnTo>
                    <a:pt x="18" y="84"/>
                  </a:lnTo>
                  <a:lnTo>
                    <a:pt x="20" y="85"/>
                  </a:lnTo>
                  <a:lnTo>
                    <a:pt x="23" y="87"/>
                  </a:lnTo>
                  <a:lnTo>
                    <a:pt x="26" y="88"/>
                  </a:lnTo>
                  <a:lnTo>
                    <a:pt x="28" y="91"/>
                  </a:lnTo>
                  <a:lnTo>
                    <a:pt x="32" y="91"/>
                  </a:lnTo>
                  <a:lnTo>
                    <a:pt x="35" y="92"/>
                  </a:lnTo>
                  <a:lnTo>
                    <a:pt x="37" y="92"/>
                  </a:lnTo>
                  <a:lnTo>
                    <a:pt x="39" y="92"/>
                  </a:lnTo>
                  <a:lnTo>
                    <a:pt x="43" y="92"/>
                  </a:lnTo>
                  <a:lnTo>
                    <a:pt x="46" y="91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4"/>
                  </a:lnTo>
                  <a:lnTo>
                    <a:pt x="65" y="83"/>
                  </a:lnTo>
                  <a:lnTo>
                    <a:pt x="67" y="80"/>
                  </a:lnTo>
                  <a:lnTo>
                    <a:pt x="70" y="79"/>
                  </a:lnTo>
                  <a:lnTo>
                    <a:pt x="73" y="77"/>
                  </a:lnTo>
                  <a:lnTo>
                    <a:pt x="76" y="76"/>
                  </a:lnTo>
                  <a:lnTo>
                    <a:pt x="79" y="72"/>
                  </a:lnTo>
                  <a:lnTo>
                    <a:pt x="81" y="69"/>
                  </a:lnTo>
                  <a:lnTo>
                    <a:pt x="82" y="67"/>
                  </a:lnTo>
                  <a:lnTo>
                    <a:pt x="84" y="64"/>
                  </a:lnTo>
                  <a:lnTo>
                    <a:pt x="86" y="60"/>
                  </a:lnTo>
                  <a:lnTo>
                    <a:pt x="88" y="57"/>
                  </a:lnTo>
                  <a:lnTo>
                    <a:pt x="90" y="54"/>
                  </a:lnTo>
                  <a:lnTo>
                    <a:pt x="91" y="51"/>
                  </a:lnTo>
                  <a:lnTo>
                    <a:pt x="91" y="47"/>
                  </a:lnTo>
                  <a:lnTo>
                    <a:pt x="92" y="44"/>
                  </a:lnTo>
                  <a:lnTo>
                    <a:pt x="92" y="40"/>
                  </a:lnTo>
                  <a:lnTo>
                    <a:pt x="92" y="37"/>
                  </a:lnTo>
                  <a:lnTo>
                    <a:pt x="92" y="33"/>
                  </a:lnTo>
                  <a:lnTo>
                    <a:pt x="91" y="29"/>
                  </a:lnTo>
                  <a:lnTo>
                    <a:pt x="90" y="27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5" y="16"/>
                  </a:lnTo>
                  <a:lnTo>
                    <a:pt x="83" y="13"/>
                  </a:lnTo>
                  <a:lnTo>
                    <a:pt x="81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5" name="Freeform 38"/>
            <p:cNvSpPr>
              <a:spLocks/>
            </p:cNvSpPr>
            <p:nvPr/>
          </p:nvSpPr>
          <p:spPr bwMode="auto">
            <a:xfrm>
              <a:off x="999" y="1401"/>
              <a:ext cx="88" cy="91"/>
            </a:xfrm>
            <a:custGeom>
              <a:avLst/>
              <a:gdLst>
                <a:gd name="T0" fmla="*/ 31 w 88"/>
                <a:gd name="T1" fmla="*/ 2 h 91"/>
                <a:gd name="T2" fmla="*/ 23 w 88"/>
                <a:gd name="T3" fmla="*/ 6 h 91"/>
                <a:gd name="T4" fmla="*/ 15 w 88"/>
                <a:gd name="T5" fmla="*/ 11 h 91"/>
                <a:gd name="T6" fmla="*/ 10 w 88"/>
                <a:gd name="T7" fmla="*/ 18 h 91"/>
                <a:gd name="T8" fmla="*/ 5 w 88"/>
                <a:gd name="T9" fmla="*/ 24 h 91"/>
                <a:gd name="T10" fmla="*/ 2 w 88"/>
                <a:gd name="T11" fmla="*/ 33 h 91"/>
                <a:gd name="T12" fmla="*/ 0 w 88"/>
                <a:gd name="T13" fmla="*/ 41 h 91"/>
                <a:gd name="T14" fmla="*/ 0 w 88"/>
                <a:gd name="T15" fmla="*/ 50 h 91"/>
                <a:gd name="T16" fmla="*/ 0 w 88"/>
                <a:gd name="T17" fmla="*/ 57 h 91"/>
                <a:gd name="T18" fmla="*/ 0 w 88"/>
                <a:gd name="T19" fmla="*/ 65 h 91"/>
                <a:gd name="T20" fmla="*/ 3 w 88"/>
                <a:gd name="T21" fmla="*/ 72 h 91"/>
                <a:gd name="T22" fmla="*/ 7 w 88"/>
                <a:gd name="T23" fmla="*/ 78 h 91"/>
                <a:gd name="T24" fmla="*/ 12 w 88"/>
                <a:gd name="T25" fmla="*/ 84 h 91"/>
                <a:gd name="T26" fmla="*/ 18 w 88"/>
                <a:gd name="T27" fmla="*/ 88 h 91"/>
                <a:gd name="T28" fmla="*/ 26 w 88"/>
                <a:gd name="T29" fmla="*/ 90 h 91"/>
                <a:gd name="T30" fmla="*/ 35 w 88"/>
                <a:gd name="T31" fmla="*/ 91 h 91"/>
                <a:gd name="T32" fmla="*/ 43 w 88"/>
                <a:gd name="T33" fmla="*/ 91 h 91"/>
                <a:gd name="T34" fmla="*/ 51 w 88"/>
                <a:gd name="T35" fmla="*/ 90 h 91"/>
                <a:gd name="T36" fmla="*/ 59 w 88"/>
                <a:gd name="T37" fmla="*/ 88 h 91"/>
                <a:gd name="T38" fmla="*/ 65 w 88"/>
                <a:gd name="T39" fmla="*/ 85 h 91"/>
                <a:gd name="T40" fmla="*/ 70 w 88"/>
                <a:gd name="T41" fmla="*/ 80 h 91"/>
                <a:gd name="T42" fmla="*/ 76 w 88"/>
                <a:gd name="T43" fmla="*/ 77 h 91"/>
                <a:gd name="T44" fmla="*/ 81 w 88"/>
                <a:gd name="T45" fmla="*/ 70 h 91"/>
                <a:gd name="T46" fmla="*/ 86 w 88"/>
                <a:gd name="T47" fmla="*/ 62 h 91"/>
                <a:gd name="T48" fmla="*/ 87 w 88"/>
                <a:gd name="T49" fmla="*/ 56 h 91"/>
                <a:gd name="T50" fmla="*/ 87 w 88"/>
                <a:gd name="T51" fmla="*/ 50 h 91"/>
                <a:gd name="T52" fmla="*/ 88 w 88"/>
                <a:gd name="T53" fmla="*/ 44 h 91"/>
                <a:gd name="T54" fmla="*/ 88 w 88"/>
                <a:gd name="T55" fmla="*/ 39 h 91"/>
                <a:gd name="T56" fmla="*/ 87 w 88"/>
                <a:gd name="T57" fmla="*/ 34 h 91"/>
                <a:gd name="T58" fmla="*/ 86 w 88"/>
                <a:gd name="T59" fmla="*/ 29 h 91"/>
                <a:gd name="T60" fmla="*/ 84 w 88"/>
                <a:gd name="T61" fmla="*/ 24 h 91"/>
                <a:gd name="T62" fmla="*/ 80 w 88"/>
                <a:gd name="T63" fmla="*/ 18 h 91"/>
                <a:gd name="T64" fmla="*/ 78 w 88"/>
                <a:gd name="T65" fmla="*/ 14 h 91"/>
                <a:gd name="T66" fmla="*/ 73 w 88"/>
                <a:gd name="T67" fmla="*/ 9 h 91"/>
                <a:gd name="T68" fmla="*/ 65 w 88"/>
                <a:gd name="T69" fmla="*/ 4 h 91"/>
                <a:gd name="T70" fmla="*/ 58 w 88"/>
                <a:gd name="T71" fmla="*/ 1 h 91"/>
                <a:gd name="T72" fmla="*/ 50 w 88"/>
                <a:gd name="T73" fmla="*/ 0 h 91"/>
                <a:gd name="T74" fmla="*/ 43 w 88"/>
                <a:gd name="T75" fmla="*/ 0 h 91"/>
                <a:gd name="T76" fmla="*/ 37 w 88"/>
                <a:gd name="T77" fmla="*/ 0 h 91"/>
                <a:gd name="T78" fmla="*/ 37 w 88"/>
                <a:gd name="T7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91">
                  <a:moveTo>
                    <a:pt x="37" y="0"/>
                  </a:moveTo>
                  <a:lnTo>
                    <a:pt x="31" y="2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4" y="29"/>
                  </a:lnTo>
                  <a:lnTo>
                    <a:pt x="2" y="33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3" y="72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10" y="81"/>
                  </a:lnTo>
                  <a:lnTo>
                    <a:pt x="12" y="84"/>
                  </a:lnTo>
                  <a:lnTo>
                    <a:pt x="15" y="86"/>
                  </a:lnTo>
                  <a:lnTo>
                    <a:pt x="18" y="88"/>
                  </a:lnTo>
                  <a:lnTo>
                    <a:pt x="22" y="89"/>
                  </a:lnTo>
                  <a:lnTo>
                    <a:pt x="26" y="90"/>
                  </a:lnTo>
                  <a:lnTo>
                    <a:pt x="30" y="91"/>
                  </a:lnTo>
                  <a:lnTo>
                    <a:pt x="35" y="91"/>
                  </a:lnTo>
                  <a:lnTo>
                    <a:pt x="39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1" y="90"/>
                  </a:lnTo>
                  <a:lnTo>
                    <a:pt x="55" y="89"/>
                  </a:lnTo>
                  <a:lnTo>
                    <a:pt x="59" y="88"/>
                  </a:lnTo>
                  <a:lnTo>
                    <a:pt x="61" y="86"/>
                  </a:lnTo>
                  <a:lnTo>
                    <a:pt x="65" y="85"/>
                  </a:lnTo>
                  <a:lnTo>
                    <a:pt x="68" y="84"/>
                  </a:lnTo>
                  <a:lnTo>
                    <a:pt x="70" y="80"/>
                  </a:lnTo>
                  <a:lnTo>
                    <a:pt x="73" y="78"/>
                  </a:lnTo>
                  <a:lnTo>
                    <a:pt x="76" y="77"/>
                  </a:lnTo>
                  <a:lnTo>
                    <a:pt x="78" y="75"/>
                  </a:lnTo>
                  <a:lnTo>
                    <a:pt x="81" y="70"/>
                  </a:lnTo>
                  <a:lnTo>
                    <a:pt x="85" y="66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6"/>
                  </a:lnTo>
                  <a:lnTo>
                    <a:pt x="87" y="53"/>
                  </a:lnTo>
                  <a:lnTo>
                    <a:pt x="87" y="50"/>
                  </a:lnTo>
                  <a:lnTo>
                    <a:pt x="88" y="48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39"/>
                  </a:lnTo>
                  <a:lnTo>
                    <a:pt x="87" y="37"/>
                  </a:lnTo>
                  <a:lnTo>
                    <a:pt x="87" y="34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85" y="25"/>
                  </a:lnTo>
                  <a:lnTo>
                    <a:pt x="84" y="24"/>
                  </a:lnTo>
                  <a:lnTo>
                    <a:pt x="83" y="21"/>
                  </a:lnTo>
                  <a:lnTo>
                    <a:pt x="80" y="18"/>
                  </a:lnTo>
                  <a:lnTo>
                    <a:pt x="79" y="17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3" y="9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61" y="3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6" name="Freeform 39"/>
            <p:cNvSpPr>
              <a:spLocks/>
            </p:cNvSpPr>
            <p:nvPr/>
          </p:nvSpPr>
          <p:spPr bwMode="auto">
            <a:xfrm>
              <a:off x="969" y="1498"/>
              <a:ext cx="88" cy="88"/>
            </a:xfrm>
            <a:custGeom>
              <a:avLst/>
              <a:gdLst>
                <a:gd name="T0" fmla="*/ 19 w 88"/>
                <a:gd name="T1" fmla="*/ 8 h 88"/>
                <a:gd name="T2" fmla="*/ 11 w 88"/>
                <a:gd name="T3" fmla="*/ 12 h 88"/>
                <a:gd name="T4" fmla="*/ 6 w 88"/>
                <a:gd name="T5" fmla="*/ 19 h 88"/>
                <a:gd name="T6" fmla="*/ 2 w 88"/>
                <a:gd name="T7" fmla="*/ 25 h 88"/>
                <a:gd name="T8" fmla="*/ 0 w 88"/>
                <a:gd name="T9" fmla="*/ 31 h 88"/>
                <a:gd name="T10" fmla="*/ 0 w 88"/>
                <a:gd name="T11" fmla="*/ 38 h 88"/>
                <a:gd name="T12" fmla="*/ 0 w 88"/>
                <a:gd name="T13" fmla="*/ 45 h 88"/>
                <a:gd name="T14" fmla="*/ 0 w 88"/>
                <a:gd name="T15" fmla="*/ 52 h 88"/>
                <a:gd name="T16" fmla="*/ 2 w 88"/>
                <a:gd name="T17" fmla="*/ 57 h 88"/>
                <a:gd name="T18" fmla="*/ 4 w 88"/>
                <a:gd name="T19" fmla="*/ 63 h 88"/>
                <a:gd name="T20" fmla="*/ 7 w 88"/>
                <a:gd name="T21" fmla="*/ 68 h 88"/>
                <a:gd name="T22" fmla="*/ 12 w 88"/>
                <a:gd name="T23" fmla="*/ 74 h 88"/>
                <a:gd name="T24" fmla="*/ 18 w 88"/>
                <a:gd name="T25" fmla="*/ 77 h 88"/>
                <a:gd name="T26" fmla="*/ 22 w 88"/>
                <a:gd name="T27" fmla="*/ 82 h 88"/>
                <a:gd name="T28" fmla="*/ 29 w 88"/>
                <a:gd name="T29" fmla="*/ 85 h 88"/>
                <a:gd name="T30" fmla="*/ 34 w 88"/>
                <a:gd name="T31" fmla="*/ 86 h 88"/>
                <a:gd name="T32" fmla="*/ 41 w 88"/>
                <a:gd name="T33" fmla="*/ 88 h 88"/>
                <a:gd name="T34" fmla="*/ 47 w 88"/>
                <a:gd name="T35" fmla="*/ 88 h 88"/>
                <a:gd name="T36" fmla="*/ 53 w 88"/>
                <a:gd name="T37" fmla="*/ 87 h 88"/>
                <a:gd name="T38" fmla="*/ 59 w 88"/>
                <a:gd name="T39" fmla="*/ 85 h 88"/>
                <a:gd name="T40" fmla="*/ 65 w 88"/>
                <a:gd name="T41" fmla="*/ 82 h 88"/>
                <a:gd name="T42" fmla="*/ 69 w 88"/>
                <a:gd name="T43" fmla="*/ 77 h 88"/>
                <a:gd name="T44" fmla="*/ 73 w 88"/>
                <a:gd name="T45" fmla="*/ 74 h 88"/>
                <a:gd name="T46" fmla="*/ 78 w 88"/>
                <a:gd name="T47" fmla="*/ 68 h 88"/>
                <a:gd name="T48" fmla="*/ 81 w 88"/>
                <a:gd name="T49" fmla="*/ 63 h 88"/>
                <a:gd name="T50" fmla="*/ 84 w 88"/>
                <a:gd name="T51" fmla="*/ 56 h 88"/>
                <a:gd name="T52" fmla="*/ 85 w 88"/>
                <a:gd name="T53" fmla="*/ 50 h 88"/>
                <a:gd name="T54" fmla="*/ 87 w 88"/>
                <a:gd name="T55" fmla="*/ 44 h 88"/>
                <a:gd name="T56" fmla="*/ 87 w 88"/>
                <a:gd name="T57" fmla="*/ 38 h 88"/>
                <a:gd name="T58" fmla="*/ 87 w 88"/>
                <a:gd name="T59" fmla="*/ 31 h 88"/>
                <a:gd name="T60" fmla="*/ 85 w 88"/>
                <a:gd name="T61" fmla="*/ 26 h 88"/>
                <a:gd name="T62" fmla="*/ 84 w 88"/>
                <a:gd name="T63" fmla="*/ 20 h 88"/>
                <a:gd name="T64" fmla="*/ 80 w 88"/>
                <a:gd name="T65" fmla="*/ 16 h 88"/>
                <a:gd name="T66" fmla="*/ 75 w 88"/>
                <a:gd name="T67" fmla="*/ 11 h 88"/>
                <a:gd name="T68" fmla="*/ 68 w 88"/>
                <a:gd name="T69" fmla="*/ 7 h 88"/>
                <a:gd name="T70" fmla="*/ 61 w 88"/>
                <a:gd name="T71" fmla="*/ 2 h 88"/>
                <a:gd name="T72" fmla="*/ 56 w 88"/>
                <a:gd name="T73" fmla="*/ 1 h 88"/>
                <a:gd name="T74" fmla="*/ 49 w 88"/>
                <a:gd name="T75" fmla="*/ 1 h 88"/>
                <a:gd name="T76" fmla="*/ 40 w 88"/>
                <a:gd name="T77" fmla="*/ 0 h 88"/>
                <a:gd name="T78" fmla="*/ 31 w 88"/>
                <a:gd name="T79" fmla="*/ 1 h 88"/>
                <a:gd name="T80" fmla="*/ 26 w 88"/>
                <a:gd name="T81" fmla="*/ 2 h 88"/>
                <a:gd name="T82" fmla="*/ 22 w 88"/>
                <a:gd name="T83" fmla="*/ 3 h 88"/>
                <a:gd name="T84" fmla="*/ 22 w 88"/>
                <a:gd name="T85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88">
                  <a:moveTo>
                    <a:pt x="22" y="5"/>
                  </a:moveTo>
                  <a:lnTo>
                    <a:pt x="19" y="8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6" y="19"/>
                  </a:lnTo>
                  <a:lnTo>
                    <a:pt x="4" y="22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7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10" y="72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8" y="77"/>
                  </a:lnTo>
                  <a:lnTo>
                    <a:pt x="20" y="80"/>
                  </a:lnTo>
                  <a:lnTo>
                    <a:pt x="22" y="82"/>
                  </a:lnTo>
                  <a:lnTo>
                    <a:pt x="26" y="84"/>
                  </a:lnTo>
                  <a:lnTo>
                    <a:pt x="29" y="85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8" y="88"/>
                  </a:lnTo>
                  <a:lnTo>
                    <a:pt x="41" y="88"/>
                  </a:lnTo>
                  <a:lnTo>
                    <a:pt x="43" y="88"/>
                  </a:lnTo>
                  <a:lnTo>
                    <a:pt x="47" y="88"/>
                  </a:lnTo>
                  <a:lnTo>
                    <a:pt x="50" y="88"/>
                  </a:lnTo>
                  <a:lnTo>
                    <a:pt x="53" y="87"/>
                  </a:lnTo>
                  <a:lnTo>
                    <a:pt x="56" y="86"/>
                  </a:lnTo>
                  <a:lnTo>
                    <a:pt x="59" y="85"/>
                  </a:lnTo>
                  <a:lnTo>
                    <a:pt x="61" y="84"/>
                  </a:lnTo>
                  <a:lnTo>
                    <a:pt x="65" y="82"/>
                  </a:lnTo>
                  <a:lnTo>
                    <a:pt x="67" y="80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6" y="72"/>
                  </a:lnTo>
                  <a:lnTo>
                    <a:pt x="78" y="68"/>
                  </a:lnTo>
                  <a:lnTo>
                    <a:pt x="80" y="65"/>
                  </a:lnTo>
                  <a:lnTo>
                    <a:pt x="81" y="63"/>
                  </a:lnTo>
                  <a:lnTo>
                    <a:pt x="82" y="61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6" y="48"/>
                  </a:lnTo>
                  <a:lnTo>
                    <a:pt x="87" y="44"/>
                  </a:lnTo>
                  <a:lnTo>
                    <a:pt x="88" y="41"/>
                  </a:lnTo>
                  <a:lnTo>
                    <a:pt x="87" y="38"/>
                  </a:lnTo>
                  <a:lnTo>
                    <a:pt x="87" y="35"/>
                  </a:lnTo>
                  <a:lnTo>
                    <a:pt x="87" y="31"/>
                  </a:lnTo>
                  <a:lnTo>
                    <a:pt x="86" y="29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4" y="20"/>
                  </a:lnTo>
                  <a:lnTo>
                    <a:pt x="81" y="19"/>
                  </a:lnTo>
                  <a:lnTo>
                    <a:pt x="80" y="16"/>
                  </a:lnTo>
                  <a:lnTo>
                    <a:pt x="78" y="12"/>
                  </a:lnTo>
                  <a:lnTo>
                    <a:pt x="75" y="11"/>
                  </a:lnTo>
                  <a:lnTo>
                    <a:pt x="73" y="10"/>
                  </a:lnTo>
                  <a:lnTo>
                    <a:pt x="68" y="7"/>
                  </a:lnTo>
                  <a:lnTo>
                    <a:pt x="65" y="5"/>
                  </a:lnTo>
                  <a:lnTo>
                    <a:pt x="61" y="2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7" name="Freeform 40"/>
            <p:cNvSpPr>
              <a:spLocks/>
            </p:cNvSpPr>
            <p:nvPr/>
          </p:nvSpPr>
          <p:spPr bwMode="auto">
            <a:xfrm>
              <a:off x="869" y="1527"/>
              <a:ext cx="31" cy="44"/>
            </a:xfrm>
            <a:custGeom>
              <a:avLst/>
              <a:gdLst>
                <a:gd name="T0" fmla="*/ 18 w 31"/>
                <a:gd name="T1" fmla="*/ 0 h 44"/>
                <a:gd name="T2" fmla="*/ 13 w 31"/>
                <a:gd name="T3" fmla="*/ 1 h 44"/>
                <a:gd name="T4" fmla="*/ 10 w 31"/>
                <a:gd name="T5" fmla="*/ 2 h 44"/>
                <a:gd name="T6" fmla="*/ 6 w 31"/>
                <a:gd name="T7" fmla="*/ 6 h 44"/>
                <a:gd name="T8" fmla="*/ 5 w 31"/>
                <a:gd name="T9" fmla="*/ 10 h 44"/>
                <a:gd name="T10" fmla="*/ 1 w 31"/>
                <a:gd name="T11" fmla="*/ 14 h 44"/>
                <a:gd name="T12" fmla="*/ 0 w 31"/>
                <a:gd name="T13" fmla="*/ 19 h 44"/>
                <a:gd name="T14" fmla="*/ 1 w 31"/>
                <a:gd name="T15" fmla="*/ 24 h 44"/>
                <a:gd name="T16" fmla="*/ 3 w 31"/>
                <a:gd name="T17" fmla="*/ 28 h 44"/>
                <a:gd name="T18" fmla="*/ 6 w 31"/>
                <a:gd name="T19" fmla="*/ 33 h 44"/>
                <a:gd name="T20" fmla="*/ 8 w 31"/>
                <a:gd name="T21" fmla="*/ 36 h 44"/>
                <a:gd name="T22" fmla="*/ 11 w 31"/>
                <a:gd name="T23" fmla="*/ 38 h 44"/>
                <a:gd name="T24" fmla="*/ 13 w 31"/>
                <a:gd name="T25" fmla="*/ 42 h 44"/>
                <a:gd name="T26" fmla="*/ 17 w 31"/>
                <a:gd name="T27" fmla="*/ 44 h 44"/>
                <a:gd name="T28" fmla="*/ 18 w 31"/>
                <a:gd name="T29" fmla="*/ 44 h 44"/>
                <a:gd name="T30" fmla="*/ 17 w 31"/>
                <a:gd name="T31" fmla="*/ 42 h 44"/>
                <a:gd name="T32" fmla="*/ 16 w 31"/>
                <a:gd name="T33" fmla="*/ 38 h 44"/>
                <a:gd name="T34" fmla="*/ 15 w 31"/>
                <a:gd name="T35" fmla="*/ 35 h 44"/>
                <a:gd name="T36" fmla="*/ 15 w 31"/>
                <a:gd name="T37" fmla="*/ 32 h 44"/>
                <a:gd name="T38" fmla="*/ 13 w 31"/>
                <a:gd name="T39" fmla="*/ 27 h 44"/>
                <a:gd name="T40" fmla="*/ 13 w 31"/>
                <a:gd name="T41" fmla="*/ 24 h 44"/>
                <a:gd name="T42" fmla="*/ 13 w 31"/>
                <a:gd name="T43" fmla="*/ 19 h 44"/>
                <a:gd name="T44" fmla="*/ 16 w 31"/>
                <a:gd name="T45" fmla="*/ 17 h 44"/>
                <a:gd name="T46" fmla="*/ 18 w 31"/>
                <a:gd name="T47" fmla="*/ 14 h 44"/>
                <a:gd name="T48" fmla="*/ 19 w 31"/>
                <a:gd name="T49" fmla="*/ 11 h 44"/>
                <a:gd name="T50" fmla="*/ 21 w 31"/>
                <a:gd name="T51" fmla="*/ 8 h 44"/>
                <a:gd name="T52" fmla="*/ 25 w 31"/>
                <a:gd name="T53" fmla="*/ 6 h 44"/>
                <a:gd name="T54" fmla="*/ 27 w 31"/>
                <a:gd name="T55" fmla="*/ 2 h 44"/>
                <a:gd name="T56" fmla="*/ 29 w 31"/>
                <a:gd name="T57" fmla="*/ 1 h 44"/>
                <a:gd name="T58" fmla="*/ 30 w 31"/>
                <a:gd name="T59" fmla="*/ 0 h 44"/>
                <a:gd name="T60" fmla="*/ 31 w 31"/>
                <a:gd name="T61" fmla="*/ 0 h 44"/>
                <a:gd name="T62" fmla="*/ 18 w 31"/>
                <a:gd name="T63" fmla="*/ 0 h 44"/>
                <a:gd name="T64" fmla="*/ 18 w 31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44">
                  <a:moveTo>
                    <a:pt x="18" y="0"/>
                  </a:moveTo>
                  <a:lnTo>
                    <a:pt x="13" y="1"/>
                  </a:lnTo>
                  <a:lnTo>
                    <a:pt x="10" y="2"/>
                  </a:lnTo>
                  <a:lnTo>
                    <a:pt x="6" y="6"/>
                  </a:lnTo>
                  <a:lnTo>
                    <a:pt x="5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2"/>
                  </a:lnTo>
                  <a:lnTo>
                    <a:pt x="16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9" y="11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8" name="Freeform 41"/>
            <p:cNvSpPr>
              <a:spLocks/>
            </p:cNvSpPr>
            <p:nvPr/>
          </p:nvSpPr>
          <p:spPr bwMode="auto">
            <a:xfrm>
              <a:off x="824" y="1438"/>
              <a:ext cx="32" cy="44"/>
            </a:xfrm>
            <a:custGeom>
              <a:avLst/>
              <a:gdLst>
                <a:gd name="T0" fmla="*/ 17 w 32"/>
                <a:gd name="T1" fmla="*/ 0 h 44"/>
                <a:gd name="T2" fmla="*/ 13 w 32"/>
                <a:gd name="T3" fmla="*/ 1 h 44"/>
                <a:gd name="T4" fmla="*/ 9 w 32"/>
                <a:gd name="T5" fmla="*/ 4 h 44"/>
                <a:gd name="T6" fmla="*/ 7 w 32"/>
                <a:gd name="T7" fmla="*/ 7 h 44"/>
                <a:gd name="T8" fmla="*/ 4 w 32"/>
                <a:gd name="T9" fmla="*/ 12 h 44"/>
                <a:gd name="T10" fmla="*/ 1 w 32"/>
                <a:gd name="T11" fmla="*/ 16 h 44"/>
                <a:gd name="T12" fmla="*/ 0 w 32"/>
                <a:gd name="T13" fmla="*/ 20 h 44"/>
                <a:gd name="T14" fmla="*/ 0 w 32"/>
                <a:gd name="T15" fmla="*/ 24 h 44"/>
                <a:gd name="T16" fmla="*/ 3 w 32"/>
                <a:gd name="T17" fmla="*/ 29 h 44"/>
                <a:gd name="T18" fmla="*/ 5 w 32"/>
                <a:gd name="T19" fmla="*/ 33 h 44"/>
                <a:gd name="T20" fmla="*/ 8 w 32"/>
                <a:gd name="T21" fmla="*/ 37 h 44"/>
                <a:gd name="T22" fmla="*/ 9 w 32"/>
                <a:gd name="T23" fmla="*/ 40 h 44"/>
                <a:gd name="T24" fmla="*/ 12 w 32"/>
                <a:gd name="T25" fmla="*/ 42 h 44"/>
                <a:gd name="T26" fmla="*/ 16 w 32"/>
                <a:gd name="T27" fmla="*/ 44 h 44"/>
                <a:gd name="T28" fmla="*/ 17 w 32"/>
                <a:gd name="T29" fmla="*/ 43 h 44"/>
                <a:gd name="T30" fmla="*/ 16 w 32"/>
                <a:gd name="T31" fmla="*/ 41 h 44"/>
                <a:gd name="T32" fmla="*/ 15 w 32"/>
                <a:gd name="T33" fmla="*/ 39 h 44"/>
                <a:gd name="T34" fmla="*/ 14 w 32"/>
                <a:gd name="T35" fmla="*/ 37 h 44"/>
                <a:gd name="T36" fmla="*/ 14 w 32"/>
                <a:gd name="T37" fmla="*/ 32 h 44"/>
                <a:gd name="T38" fmla="*/ 13 w 32"/>
                <a:gd name="T39" fmla="*/ 29 h 44"/>
                <a:gd name="T40" fmla="*/ 13 w 32"/>
                <a:gd name="T41" fmla="*/ 24 h 44"/>
                <a:gd name="T42" fmla="*/ 14 w 32"/>
                <a:gd name="T43" fmla="*/ 21 h 44"/>
                <a:gd name="T44" fmla="*/ 15 w 32"/>
                <a:gd name="T45" fmla="*/ 18 h 44"/>
                <a:gd name="T46" fmla="*/ 17 w 32"/>
                <a:gd name="T47" fmla="*/ 14 h 44"/>
                <a:gd name="T48" fmla="*/ 19 w 32"/>
                <a:gd name="T49" fmla="*/ 12 h 44"/>
                <a:gd name="T50" fmla="*/ 22 w 32"/>
                <a:gd name="T51" fmla="*/ 9 h 44"/>
                <a:gd name="T52" fmla="*/ 25 w 32"/>
                <a:gd name="T53" fmla="*/ 6 h 44"/>
                <a:gd name="T54" fmla="*/ 26 w 32"/>
                <a:gd name="T55" fmla="*/ 4 h 44"/>
                <a:gd name="T56" fmla="*/ 29 w 32"/>
                <a:gd name="T57" fmla="*/ 2 h 44"/>
                <a:gd name="T58" fmla="*/ 31 w 32"/>
                <a:gd name="T59" fmla="*/ 1 h 44"/>
                <a:gd name="T60" fmla="*/ 32 w 32"/>
                <a:gd name="T61" fmla="*/ 1 h 44"/>
                <a:gd name="T62" fmla="*/ 17 w 32"/>
                <a:gd name="T63" fmla="*/ 0 h 44"/>
                <a:gd name="T64" fmla="*/ 17 w 32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4">
                  <a:moveTo>
                    <a:pt x="17" y="0"/>
                  </a:moveTo>
                  <a:lnTo>
                    <a:pt x="13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5" y="33"/>
                  </a:lnTo>
                  <a:lnTo>
                    <a:pt x="8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4" y="37"/>
                  </a:lnTo>
                  <a:lnTo>
                    <a:pt x="14" y="32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14" y="21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9" y="2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39" name="Freeform 42"/>
            <p:cNvSpPr>
              <a:spLocks/>
            </p:cNvSpPr>
            <p:nvPr/>
          </p:nvSpPr>
          <p:spPr bwMode="auto">
            <a:xfrm>
              <a:off x="932" y="1374"/>
              <a:ext cx="29" cy="45"/>
            </a:xfrm>
            <a:custGeom>
              <a:avLst/>
              <a:gdLst>
                <a:gd name="T0" fmla="*/ 15 w 29"/>
                <a:gd name="T1" fmla="*/ 0 h 45"/>
                <a:gd name="T2" fmla="*/ 12 w 29"/>
                <a:gd name="T3" fmla="*/ 2 h 45"/>
                <a:gd name="T4" fmla="*/ 8 w 29"/>
                <a:gd name="T5" fmla="*/ 4 h 45"/>
                <a:gd name="T6" fmla="*/ 4 w 29"/>
                <a:gd name="T7" fmla="*/ 8 h 45"/>
                <a:gd name="T8" fmla="*/ 2 w 29"/>
                <a:gd name="T9" fmla="*/ 12 h 45"/>
                <a:gd name="T10" fmla="*/ 1 w 29"/>
                <a:gd name="T11" fmla="*/ 17 h 45"/>
                <a:gd name="T12" fmla="*/ 0 w 29"/>
                <a:gd name="T13" fmla="*/ 21 h 45"/>
                <a:gd name="T14" fmla="*/ 0 w 29"/>
                <a:gd name="T15" fmla="*/ 26 h 45"/>
                <a:gd name="T16" fmla="*/ 1 w 29"/>
                <a:gd name="T17" fmla="*/ 30 h 45"/>
                <a:gd name="T18" fmla="*/ 4 w 29"/>
                <a:gd name="T19" fmla="*/ 33 h 45"/>
                <a:gd name="T20" fmla="*/ 6 w 29"/>
                <a:gd name="T21" fmla="*/ 38 h 45"/>
                <a:gd name="T22" fmla="*/ 10 w 29"/>
                <a:gd name="T23" fmla="*/ 40 h 45"/>
                <a:gd name="T24" fmla="*/ 12 w 29"/>
                <a:gd name="T25" fmla="*/ 44 h 45"/>
                <a:gd name="T26" fmla="*/ 14 w 29"/>
                <a:gd name="T27" fmla="*/ 45 h 45"/>
                <a:gd name="T28" fmla="*/ 15 w 29"/>
                <a:gd name="T29" fmla="*/ 45 h 45"/>
                <a:gd name="T30" fmla="*/ 14 w 29"/>
                <a:gd name="T31" fmla="*/ 42 h 45"/>
                <a:gd name="T32" fmla="*/ 13 w 29"/>
                <a:gd name="T33" fmla="*/ 39 h 45"/>
                <a:gd name="T34" fmla="*/ 13 w 29"/>
                <a:gd name="T35" fmla="*/ 37 h 45"/>
                <a:gd name="T36" fmla="*/ 13 w 29"/>
                <a:gd name="T37" fmla="*/ 33 h 45"/>
                <a:gd name="T38" fmla="*/ 12 w 29"/>
                <a:gd name="T39" fmla="*/ 29 h 45"/>
                <a:gd name="T40" fmla="*/ 12 w 29"/>
                <a:gd name="T41" fmla="*/ 26 h 45"/>
                <a:gd name="T42" fmla="*/ 13 w 29"/>
                <a:gd name="T43" fmla="*/ 21 h 45"/>
                <a:gd name="T44" fmla="*/ 14 w 29"/>
                <a:gd name="T45" fmla="*/ 19 h 45"/>
                <a:gd name="T46" fmla="*/ 15 w 29"/>
                <a:gd name="T47" fmla="*/ 16 h 45"/>
                <a:gd name="T48" fmla="*/ 18 w 29"/>
                <a:gd name="T49" fmla="*/ 13 h 45"/>
                <a:gd name="T50" fmla="*/ 21 w 29"/>
                <a:gd name="T51" fmla="*/ 10 h 45"/>
                <a:gd name="T52" fmla="*/ 22 w 29"/>
                <a:gd name="T53" fmla="*/ 8 h 45"/>
                <a:gd name="T54" fmla="*/ 24 w 29"/>
                <a:gd name="T55" fmla="*/ 4 h 45"/>
                <a:gd name="T56" fmla="*/ 27 w 29"/>
                <a:gd name="T57" fmla="*/ 2 h 45"/>
                <a:gd name="T58" fmla="*/ 28 w 29"/>
                <a:gd name="T59" fmla="*/ 2 h 45"/>
                <a:gd name="T60" fmla="*/ 29 w 29"/>
                <a:gd name="T61" fmla="*/ 2 h 45"/>
                <a:gd name="T62" fmla="*/ 15 w 29"/>
                <a:gd name="T63" fmla="*/ 0 h 45"/>
                <a:gd name="T64" fmla="*/ 15 w 29"/>
                <a:gd name="T6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45">
                  <a:moveTo>
                    <a:pt x="15" y="0"/>
                  </a:move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6" y="38"/>
                  </a:lnTo>
                  <a:lnTo>
                    <a:pt x="10" y="40"/>
                  </a:lnTo>
                  <a:lnTo>
                    <a:pt x="12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3" y="3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3" y="21"/>
                  </a:lnTo>
                  <a:lnTo>
                    <a:pt x="14" y="19"/>
                  </a:lnTo>
                  <a:lnTo>
                    <a:pt x="15" y="16"/>
                  </a:lnTo>
                  <a:lnTo>
                    <a:pt x="18" y="13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0" name="Freeform 43"/>
            <p:cNvSpPr>
              <a:spLocks/>
            </p:cNvSpPr>
            <p:nvPr/>
          </p:nvSpPr>
          <p:spPr bwMode="auto">
            <a:xfrm>
              <a:off x="1022" y="1421"/>
              <a:ext cx="29" cy="45"/>
            </a:xfrm>
            <a:custGeom>
              <a:avLst/>
              <a:gdLst>
                <a:gd name="T0" fmla="*/ 16 w 29"/>
                <a:gd name="T1" fmla="*/ 0 h 45"/>
                <a:gd name="T2" fmla="*/ 13 w 29"/>
                <a:gd name="T3" fmla="*/ 1 h 45"/>
                <a:gd name="T4" fmla="*/ 8 w 29"/>
                <a:gd name="T5" fmla="*/ 4 h 45"/>
                <a:gd name="T6" fmla="*/ 6 w 29"/>
                <a:gd name="T7" fmla="*/ 8 h 45"/>
                <a:gd name="T8" fmla="*/ 3 w 29"/>
                <a:gd name="T9" fmla="*/ 11 h 45"/>
                <a:gd name="T10" fmla="*/ 1 w 29"/>
                <a:gd name="T11" fmla="*/ 16 h 45"/>
                <a:gd name="T12" fmla="*/ 0 w 29"/>
                <a:gd name="T13" fmla="*/ 20 h 45"/>
                <a:gd name="T14" fmla="*/ 0 w 29"/>
                <a:gd name="T15" fmla="*/ 24 h 45"/>
                <a:gd name="T16" fmla="*/ 3 w 29"/>
                <a:gd name="T17" fmla="*/ 30 h 45"/>
                <a:gd name="T18" fmla="*/ 5 w 29"/>
                <a:gd name="T19" fmla="*/ 33 h 45"/>
                <a:gd name="T20" fmla="*/ 7 w 29"/>
                <a:gd name="T21" fmla="*/ 37 h 45"/>
                <a:gd name="T22" fmla="*/ 9 w 29"/>
                <a:gd name="T23" fmla="*/ 40 h 45"/>
                <a:gd name="T24" fmla="*/ 12 w 29"/>
                <a:gd name="T25" fmla="*/ 42 h 45"/>
                <a:gd name="T26" fmla="*/ 15 w 29"/>
                <a:gd name="T27" fmla="*/ 45 h 45"/>
                <a:gd name="T28" fmla="*/ 16 w 29"/>
                <a:gd name="T29" fmla="*/ 44 h 45"/>
                <a:gd name="T30" fmla="*/ 15 w 29"/>
                <a:gd name="T31" fmla="*/ 42 h 45"/>
                <a:gd name="T32" fmla="*/ 14 w 29"/>
                <a:gd name="T33" fmla="*/ 40 h 45"/>
                <a:gd name="T34" fmla="*/ 14 w 29"/>
                <a:gd name="T35" fmla="*/ 36 h 45"/>
                <a:gd name="T36" fmla="*/ 14 w 29"/>
                <a:gd name="T37" fmla="*/ 33 h 45"/>
                <a:gd name="T38" fmla="*/ 13 w 29"/>
                <a:gd name="T39" fmla="*/ 29 h 45"/>
                <a:gd name="T40" fmla="*/ 13 w 29"/>
                <a:gd name="T41" fmla="*/ 24 h 45"/>
                <a:gd name="T42" fmla="*/ 13 w 29"/>
                <a:gd name="T43" fmla="*/ 21 h 45"/>
                <a:gd name="T44" fmla="*/ 14 w 29"/>
                <a:gd name="T45" fmla="*/ 18 h 45"/>
                <a:gd name="T46" fmla="*/ 16 w 29"/>
                <a:gd name="T47" fmla="*/ 16 h 45"/>
                <a:gd name="T48" fmla="*/ 18 w 29"/>
                <a:gd name="T49" fmla="*/ 12 h 45"/>
                <a:gd name="T50" fmla="*/ 20 w 29"/>
                <a:gd name="T51" fmla="*/ 9 h 45"/>
                <a:gd name="T52" fmla="*/ 24 w 29"/>
                <a:gd name="T53" fmla="*/ 7 h 45"/>
                <a:gd name="T54" fmla="*/ 26 w 29"/>
                <a:gd name="T55" fmla="*/ 4 h 45"/>
                <a:gd name="T56" fmla="*/ 27 w 29"/>
                <a:gd name="T57" fmla="*/ 3 h 45"/>
                <a:gd name="T58" fmla="*/ 28 w 29"/>
                <a:gd name="T59" fmla="*/ 1 h 45"/>
                <a:gd name="T60" fmla="*/ 29 w 29"/>
                <a:gd name="T61" fmla="*/ 1 h 45"/>
                <a:gd name="T62" fmla="*/ 16 w 29"/>
                <a:gd name="T63" fmla="*/ 0 h 45"/>
                <a:gd name="T64" fmla="*/ 16 w 29"/>
                <a:gd name="T6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45">
                  <a:moveTo>
                    <a:pt x="16" y="0"/>
                  </a:moveTo>
                  <a:lnTo>
                    <a:pt x="13" y="1"/>
                  </a:lnTo>
                  <a:lnTo>
                    <a:pt x="8" y="4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5" y="42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1" name="Freeform 44"/>
            <p:cNvSpPr>
              <a:spLocks/>
            </p:cNvSpPr>
            <p:nvPr/>
          </p:nvSpPr>
          <p:spPr bwMode="auto">
            <a:xfrm>
              <a:off x="991" y="1517"/>
              <a:ext cx="30" cy="45"/>
            </a:xfrm>
            <a:custGeom>
              <a:avLst/>
              <a:gdLst>
                <a:gd name="T0" fmla="*/ 16 w 30"/>
                <a:gd name="T1" fmla="*/ 0 h 45"/>
                <a:gd name="T2" fmla="*/ 12 w 30"/>
                <a:gd name="T3" fmla="*/ 2 h 45"/>
                <a:gd name="T4" fmla="*/ 8 w 30"/>
                <a:gd name="T5" fmla="*/ 5 h 45"/>
                <a:gd name="T6" fmla="*/ 6 w 30"/>
                <a:gd name="T7" fmla="*/ 9 h 45"/>
                <a:gd name="T8" fmla="*/ 3 w 30"/>
                <a:gd name="T9" fmla="*/ 12 h 45"/>
                <a:gd name="T10" fmla="*/ 1 w 30"/>
                <a:gd name="T11" fmla="*/ 16 h 45"/>
                <a:gd name="T12" fmla="*/ 0 w 30"/>
                <a:gd name="T13" fmla="*/ 21 h 45"/>
                <a:gd name="T14" fmla="*/ 0 w 30"/>
                <a:gd name="T15" fmla="*/ 26 h 45"/>
                <a:gd name="T16" fmla="*/ 2 w 30"/>
                <a:gd name="T17" fmla="*/ 30 h 45"/>
                <a:gd name="T18" fmla="*/ 4 w 30"/>
                <a:gd name="T19" fmla="*/ 35 h 45"/>
                <a:gd name="T20" fmla="*/ 7 w 30"/>
                <a:gd name="T21" fmla="*/ 38 h 45"/>
                <a:gd name="T22" fmla="*/ 8 w 30"/>
                <a:gd name="T23" fmla="*/ 40 h 45"/>
                <a:gd name="T24" fmla="*/ 11 w 30"/>
                <a:gd name="T25" fmla="*/ 43 h 45"/>
                <a:gd name="T26" fmla="*/ 15 w 30"/>
                <a:gd name="T27" fmla="*/ 45 h 45"/>
                <a:gd name="T28" fmla="*/ 16 w 30"/>
                <a:gd name="T29" fmla="*/ 45 h 45"/>
                <a:gd name="T30" fmla="*/ 15 w 30"/>
                <a:gd name="T31" fmla="*/ 43 h 45"/>
                <a:gd name="T32" fmla="*/ 15 w 30"/>
                <a:gd name="T33" fmla="*/ 40 h 45"/>
                <a:gd name="T34" fmla="*/ 13 w 30"/>
                <a:gd name="T35" fmla="*/ 37 h 45"/>
                <a:gd name="T36" fmla="*/ 13 w 30"/>
                <a:gd name="T37" fmla="*/ 34 h 45"/>
                <a:gd name="T38" fmla="*/ 12 w 30"/>
                <a:gd name="T39" fmla="*/ 29 h 45"/>
                <a:gd name="T40" fmla="*/ 12 w 30"/>
                <a:gd name="T41" fmla="*/ 26 h 45"/>
                <a:gd name="T42" fmla="*/ 13 w 30"/>
                <a:gd name="T43" fmla="*/ 21 h 45"/>
                <a:gd name="T44" fmla="*/ 15 w 30"/>
                <a:gd name="T45" fmla="*/ 18 h 45"/>
                <a:gd name="T46" fmla="*/ 16 w 30"/>
                <a:gd name="T47" fmla="*/ 16 h 45"/>
                <a:gd name="T48" fmla="*/ 18 w 30"/>
                <a:gd name="T49" fmla="*/ 12 h 45"/>
                <a:gd name="T50" fmla="*/ 20 w 30"/>
                <a:gd name="T51" fmla="*/ 10 h 45"/>
                <a:gd name="T52" fmla="*/ 23 w 30"/>
                <a:gd name="T53" fmla="*/ 7 h 45"/>
                <a:gd name="T54" fmla="*/ 28 w 30"/>
                <a:gd name="T55" fmla="*/ 3 h 45"/>
                <a:gd name="T56" fmla="*/ 30 w 30"/>
                <a:gd name="T57" fmla="*/ 1 h 45"/>
                <a:gd name="T58" fmla="*/ 16 w 30"/>
                <a:gd name="T59" fmla="*/ 0 h 45"/>
                <a:gd name="T60" fmla="*/ 16 w 30"/>
                <a:gd name="T6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45">
                  <a:moveTo>
                    <a:pt x="16" y="0"/>
                  </a:moveTo>
                  <a:lnTo>
                    <a:pt x="12" y="2"/>
                  </a:lnTo>
                  <a:lnTo>
                    <a:pt x="8" y="5"/>
                  </a:lnTo>
                  <a:lnTo>
                    <a:pt x="6" y="9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5" y="43"/>
                  </a:lnTo>
                  <a:lnTo>
                    <a:pt x="15" y="40"/>
                  </a:lnTo>
                  <a:lnTo>
                    <a:pt x="13" y="37"/>
                  </a:lnTo>
                  <a:lnTo>
                    <a:pt x="13" y="34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3" y="21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3" y="7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2" name="Freeform 45"/>
            <p:cNvSpPr>
              <a:spLocks/>
            </p:cNvSpPr>
            <p:nvPr/>
          </p:nvSpPr>
          <p:spPr bwMode="auto">
            <a:xfrm>
              <a:off x="962" y="1791"/>
              <a:ext cx="17" cy="139"/>
            </a:xfrm>
            <a:custGeom>
              <a:avLst/>
              <a:gdLst>
                <a:gd name="T0" fmla="*/ 2 w 17"/>
                <a:gd name="T1" fmla="*/ 28 h 139"/>
                <a:gd name="T2" fmla="*/ 1 w 17"/>
                <a:gd name="T3" fmla="*/ 36 h 139"/>
                <a:gd name="T4" fmla="*/ 0 w 17"/>
                <a:gd name="T5" fmla="*/ 45 h 139"/>
                <a:gd name="T6" fmla="*/ 0 w 17"/>
                <a:gd name="T7" fmla="*/ 53 h 139"/>
                <a:gd name="T8" fmla="*/ 0 w 17"/>
                <a:gd name="T9" fmla="*/ 58 h 139"/>
                <a:gd name="T10" fmla="*/ 1 w 17"/>
                <a:gd name="T11" fmla="*/ 64 h 139"/>
                <a:gd name="T12" fmla="*/ 1 w 17"/>
                <a:gd name="T13" fmla="*/ 70 h 139"/>
                <a:gd name="T14" fmla="*/ 2 w 17"/>
                <a:gd name="T15" fmla="*/ 74 h 139"/>
                <a:gd name="T16" fmla="*/ 2 w 17"/>
                <a:gd name="T17" fmla="*/ 80 h 139"/>
                <a:gd name="T18" fmla="*/ 2 w 17"/>
                <a:gd name="T19" fmla="*/ 84 h 139"/>
                <a:gd name="T20" fmla="*/ 3 w 17"/>
                <a:gd name="T21" fmla="*/ 90 h 139"/>
                <a:gd name="T22" fmla="*/ 4 w 17"/>
                <a:gd name="T23" fmla="*/ 94 h 139"/>
                <a:gd name="T24" fmla="*/ 6 w 17"/>
                <a:gd name="T25" fmla="*/ 101 h 139"/>
                <a:gd name="T26" fmla="*/ 7 w 17"/>
                <a:gd name="T27" fmla="*/ 108 h 139"/>
                <a:gd name="T28" fmla="*/ 8 w 17"/>
                <a:gd name="T29" fmla="*/ 117 h 139"/>
                <a:gd name="T30" fmla="*/ 10 w 17"/>
                <a:gd name="T31" fmla="*/ 123 h 139"/>
                <a:gd name="T32" fmla="*/ 12 w 17"/>
                <a:gd name="T33" fmla="*/ 130 h 139"/>
                <a:gd name="T34" fmla="*/ 14 w 17"/>
                <a:gd name="T35" fmla="*/ 136 h 139"/>
                <a:gd name="T36" fmla="*/ 17 w 17"/>
                <a:gd name="T37" fmla="*/ 139 h 139"/>
                <a:gd name="T38" fmla="*/ 17 w 17"/>
                <a:gd name="T39" fmla="*/ 133 h 139"/>
                <a:gd name="T40" fmla="*/ 16 w 17"/>
                <a:gd name="T41" fmla="*/ 126 h 139"/>
                <a:gd name="T42" fmla="*/ 16 w 17"/>
                <a:gd name="T43" fmla="*/ 121 h 139"/>
                <a:gd name="T44" fmla="*/ 14 w 17"/>
                <a:gd name="T45" fmla="*/ 117 h 139"/>
                <a:gd name="T46" fmla="*/ 14 w 17"/>
                <a:gd name="T47" fmla="*/ 111 h 139"/>
                <a:gd name="T48" fmla="*/ 14 w 17"/>
                <a:gd name="T49" fmla="*/ 104 h 139"/>
                <a:gd name="T50" fmla="*/ 14 w 17"/>
                <a:gd name="T51" fmla="*/ 100 h 139"/>
                <a:gd name="T52" fmla="*/ 14 w 17"/>
                <a:gd name="T53" fmla="*/ 93 h 139"/>
                <a:gd name="T54" fmla="*/ 14 w 17"/>
                <a:gd name="T55" fmla="*/ 88 h 139"/>
                <a:gd name="T56" fmla="*/ 14 w 17"/>
                <a:gd name="T57" fmla="*/ 82 h 139"/>
                <a:gd name="T58" fmla="*/ 14 w 17"/>
                <a:gd name="T59" fmla="*/ 78 h 139"/>
                <a:gd name="T60" fmla="*/ 14 w 17"/>
                <a:gd name="T61" fmla="*/ 71 h 139"/>
                <a:gd name="T62" fmla="*/ 14 w 17"/>
                <a:gd name="T63" fmla="*/ 65 h 139"/>
                <a:gd name="T64" fmla="*/ 14 w 17"/>
                <a:gd name="T65" fmla="*/ 60 h 139"/>
                <a:gd name="T66" fmla="*/ 14 w 17"/>
                <a:gd name="T67" fmla="*/ 51 h 139"/>
                <a:gd name="T68" fmla="*/ 14 w 17"/>
                <a:gd name="T69" fmla="*/ 43 h 139"/>
                <a:gd name="T70" fmla="*/ 14 w 17"/>
                <a:gd name="T71" fmla="*/ 34 h 139"/>
                <a:gd name="T72" fmla="*/ 13 w 17"/>
                <a:gd name="T73" fmla="*/ 24 h 139"/>
                <a:gd name="T74" fmla="*/ 11 w 17"/>
                <a:gd name="T75" fmla="*/ 16 h 139"/>
                <a:gd name="T76" fmla="*/ 10 w 17"/>
                <a:gd name="T77" fmla="*/ 8 h 139"/>
                <a:gd name="T78" fmla="*/ 9 w 17"/>
                <a:gd name="T79" fmla="*/ 3 h 139"/>
                <a:gd name="T80" fmla="*/ 9 w 17"/>
                <a:gd name="T81" fmla="*/ 0 h 139"/>
                <a:gd name="T82" fmla="*/ 3 w 17"/>
                <a:gd name="T83" fmla="*/ 2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139">
                  <a:moveTo>
                    <a:pt x="3" y="25"/>
                  </a:moveTo>
                  <a:lnTo>
                    <a:pt x="2" y="28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8"/>
                  </a:lnTo>
                  <a:lnTo>
                    <a:pt x="7" y="112"/>
                  </a:lnTo>
                  <a:lnTo>
                    <a:pt x="8" y="117"/>
                  </a:lnTo>
                  <a:lnTo>
                    <a:pt x="9" y="120"/>
                  </a:lnTo>
                  <a:lnTo>
                    <a:pt x="10" y="123"/>
                  </a:lnTo>
                  <a:lnTo>
                    <a:pt x="11" y="127"/>
                  </a:lnTo>
                  <a:lnTo>
                    <a:pt x="12" y="130"/>
                  </a:lnTo>
                  <a:lnTo>
                    <a:pt x="13" y="133"/>
                  </a:lnTo>
                  <a:lnTo>
                    <a:pt x="14" y="136"/>
                  </a:lnTo>
                  <a:lnTo>
                    <a:pt x="16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3"/>
                  </a:lnTo>
                  <a:lnTo>
                    <a:pt x="16" y="129"/>
                  </a:lnTo>
                  <a:lnTo>
                    <a:pt x="16" y="126"/>
                  </a:lnTo>
                  <a:lnTo>
                    <a:pt x="16" y="125"/>
                  </a:lnTo>
                  <a:lnTo>
                    <a:pt x="16" y="121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7"/>
                  </a:lnTo>
                  <a:lnTo>
                    <a:pt x="14" y="93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4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7"/>
                  </a:lnTo>
                  <a:lnTo>
                    <a:pt x="14" y="43"/>
                  </a:lnTo>
                  <a:lnTo>
                    <a:pt x="14" y="37"/>
                  </a:lnTo>
                  <a:lnTo>
                    <a:pt x="14" y="34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1" y="16"/>
                  </a:lnTo>
                  <a:lnTo>
                    <a:pt x="11" y="11"/>
                  </a:lnTo>
                  <a:lnTo>
                    <a:pt x="10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3" name="Freeform 46"/>
            <p:cNvSpPr>
              <a:spLocks/>
            </p:cNvSpPr>
            <p:nvPr/>
          </p:nvSpPr>
          <p:spPr bwMode="auto">
            <a:xfrm>
              <a:off x="536" y="1638"/>
              <a:ext cx="80" cy="53"/>
            </a:xfrm>
            <a:custGeom>
              <a:avLst/>
              <a:gdLst>
                <a:gd name="T0" fmla="*/ 80 w 80"/>
                <a:gd name="T1" fmla="*/ 0 h 53"/>
                <a:gd name="T2" fmla="*/ 75 w 80"/>
                <a:gd name="T3" fmla="*/ 0 h 53"/>
                <a:gd name="T4" fmla="*/ 71 w 80"/>
                <a:gd name="T5" fmla="*/ 1 h 53"/>
                <a:gd name="T6" fmla="*/ 67 w 80"/>
                <a:gd name="T7" fmla="*/ 1 h 53"/>
                <a:gd name="T8" fmla="*/ 62 w 80"/>
                <a:gd name="T9" fmla="*/ 3 h 53"/>
                <a:gd name="T10" fmla="*/ 58 w 80"/>
                <a:gd name="T11" fmla="*/ 4 h 53"/>
                <a:gd name="T12" fmla="*/ 55 w 80"/>
                <a:gd name="T13" fmla="*/ 6 h 53"/>
                <a:gd name="T14" fmla="*/ 50 w 80"/>
                <a:gd name="T15" fmla="*/ 8 h 53"/>
                <a:gd name="T16" fmla="*/ 47 w 80"/>
                <a:gd name="T17" fmla="*/ 10 h 53"/>
                <a:gd name="T18" fmla="*/ 43 w 80"/>
                <a:gd name="T19" fmla="*/ 12 h 53"/>
                <a:gd name="T20" fmla="*/ 39 w 80"/>
                <a:gd name="T21" fmla="*/ 15 h 53"/>
                <a:gd name="T22" fmla="*/ 35 w 80"/>
                <a:gd name="T23" fmla="*/ 16 h 53"/>
                <a:gd name="T24" fmla="*/ 31 w 80"/>
                <a:gd name="T25" fmla="*/ 19 h 53"/>
                <a:gd name="T26" fmla="*/ 28 w 80"/>
                <a:gd name="T27" fmla="*/ 22 h 53"/>
                <a:gd name="T28" fmla="*/ 25 w 80"/>
                <a:gd name="T29" fmla="*/ 23 h 53"/>
                <a:gd name="T30" fmla="*/ 22 w 80"/>
                <a:gd name="T31" fmla="*/ 27 h 53"/>
                <a:gd name="T32" fmla="*/ 20 w 80"/>
                <a:gd name="T33" fmla="*/ 29 h 53"/>
                <a:gd name="T34" fmla="*/ 16 w 80"/>
                <a:gd name="T35" fmla="*/ 32 h 53"/>
                <a:gd name="T36" fmla="*/ 14 w 80"/>
                <a:gd name="T37" fmla="*/ 35 h 53"/>
                <a:gd name="T38" fmla="*/ 12 w 80"/>
                <a:gd name="T39" fmla="*/ 36 h 53"/>
                <a:gd name="T40" fmla="*/ 10 w 80"/>
                <a:gd name="T41" fmla="*/ 39 h 53"/>
                <a:gd name="T42" fmla="*/ 5 w 80"/>
                <a:gd name="T43" fmla="*/ 44 h 53"/>
                <a:gd name="T44" fmla="*/ 3 w 80"/>
                <a:gd name="T45" fmla="*/ 47 h 53"/>
                <a:gd name="T46" fmla="*/ 1 w 80"/>
                <a:gd name="T47" fmla="*/ 50 h 53"/>
                <a:gd name="T48" fmla="*/ 0 w 80"/>
                <a:gd name="T49" fmla="*/ 53 h 53"/>
                <a:gd name="T50" fmla="*/ 0 w 80"/>
                <a:gd name="T51" fmla="*/ 53 h 53"/>
                <a:gd name="T52" fmla="*/ 2 w 80"/>
                <a:gd name="T53" fmla="*/ 53 h 53"/>
                <a:gd name="T54" fmla="*/ 4 w 80"/>
                <a:gd name="T55" fmla="*/ 49 h 53"/>
                <a:gd name="T56" fmla="*/ 9 w 80"/>
                <a:gd name="T57" fmla="*/ 46 h 53"/>
                <a:gd name="T58" fmla="*/ 12 w 80"/>
                <a:gd name="T59" fmla="*/ 44 h 53"/>
                <a:gd name="T60" fmla="*/ 15 w 80"/>
                <a:gd name="T61" fmla="*/ 43 h 53"/>
                <a:gd name="T62" fmla="*/ 18 w 80"/>
                <a:gd name="T63" fmla="*/ 40 h 53"/>
                <a:gd name="T64" fmla="*/ 21 w 80"/>
                <a:gd name="T65" fmla="*/ 38 h 53"/>
                <a:gd name="T66" fmla="*/ 24 w 80"/>
                <a:gd name="T67" fmla="*/ 36 h 53"/>
                <a:gd name="T68" fmla="*/ 28 w 80"/>
                <a:gd name="T69" fmla="*/ 34 h 53"/>
                <a:gd name="T70" fmla="*/ 30 w 80"/>
                <a:gd name="T71" fmla="*/ 31 h 53"/>
                <a:gd name="T72" fmla="*/ 34 w 80"/>
                <a:gd name="T73" fmla="*/ 29 h 53"/>
                <a:gd name="T74" fmla="*/ 38 w 80"/>
                <a:gd name="T75" fmla="*/ 28 h 53"/>
                <a:gd name="T76" fmla="*/ 41 w 80"/>
                <a:gd name="T77" fmla="*/ 26 h 53"/>
                <a:gd name="T78" fmla="*/ 43 w 80"/>
                <a:gd name="T79" fmla="*/ 25 h 53"/>
                <a:gd name="T80" fmla="*/ 48 w 80"/>
                <a:gd name="T81" fmla="*/ 23 h 53"/>
                <a:gd name="T82" fmla="*/ 50 w 80"/>
                <a:gd name="T83" fmla="*/ 23 h 53"/>
                <a:gd name="T84" fmla="*/ 53 w 80"/>
                <a:gd name="T85" fmla="*/ 22 h 53"/>
                <a:gd name="T86" fmla="*/ 56 w 80"/>
                <a:gd name="T87" fmla="*/ 20 h 53"/>
                <a:gd name="T88" fmla="*/ 59 w 80"/>
                <a:gd name="T89" fmla="*/ 18 h 53"/>
                <a:gd name="T90" fmla="*/ 60 w 80"/>
                <a:gd name="T91" fmla="*/ 16 h 53"/>
                <a:gd name="T92" fmla="*/ 63 w 80"/>
                <a:gd name="T93" fmla="*/ 15 h 53"/>
                <a:gd name="T94" fmla="*/ 67 w 80"/>
                <a:gd name="T95" fmla="*/ 12 h 53"/>
                <a:gd name="T96" fmla="*/ 69 w 80"/>
                <a:gd name="T97" fmla="*/ 10 h 53"/>
                <a:gd name="T98" fmla="*/ 72 w 80"/>
                <a:gd name="T99" fmla="*/ 6 h 53"/>
                <a:gd name="T100" fmla="*/ 77 w 80"/>
                <a:gd name="T101" fmla="*/ 2 h 53"/>
                <a:gd name="T102" fmla="*/ 79 w 80"/>
                <a:gd name="T103" fmla="*/ 1 h 53"/>
                <a:gd name="T104" fmla="*/ 80 w 80"/>
                <a:gd name="T105" fmla="*/ 0 h 53"/>
                <a:gd name="T106" fmla="*/ 80 w 80"/>
                <a:gd name="T10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53">
                  <a:moveTo>
                    <a:pt x="80" y="0"/>
                  </a:moveTo>
                  <a:lnTo>
                    <a:pt x="75" y="0"/>
                  </a:lnTo>
                  <a:lnTo>
                    <a:pt x="71" y="1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58" y="4"/>
                  </a:lnTo>
                  <a:lnTo>
                    <a:pt x="55" y="6"/>
                  </a:lnTo>
                  <a:lnTo>
                    <a:pt x="50" y="8"/>
                  </a:lnTo>
                  <a:lnTo>
                    <a:pt x="47" y="10"/>
                  </a:lnTo>
                  <a:lnTo>
                    <a:pt x="43" y="12"/>
                  </a:lnTo>
                  <a:lnTo>
                    <a:pt x="39" y="15"/>
                  </a:lnTo>
                  <a:lnTo>
                    <a:pt x="35" y="16"/>
                  </a:lnTo>
                  <a:lnTo>
                    <a:pt x="31" y="19"/>
                  </a:lnTo>
                  <a:lnTo>
                    <a:pt x="28" y="22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10" y="39"/>
                  </a:lnTo>
                  <a:lnTo>
                    <a:pt x="5" y="44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4" y="49"/>
                  </a:lnTo>
                  <a:lnTo>
                    <a:pt x="9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8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34" y="29"/>
                  </a:lnTo>
                  <a:lnTo>
                    <a:pt x="38" y="28"/>
                  </a:lnTo>
                  <a:lnTo>
                    <a:pt x="41" y="26"/>
                  </a:lnTo>
                  <a:lnTo>
                    <a:pt x="43" y="25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3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60" y="16"/>
                  </a:lnTo>
                  <a:lnTo>
                    <a:pt x="63" y="15"/>
                  </a:lnTo>
                  <a:lnTo>
                    <a:pt x="67" y="12"/>
                  </a:lnTo>
                  <a:lnTo>
                    <a:pt x="69" y="10"/>
                  </a:lnTo>
                  <a:lnTo>
                    <a:pt x="72" y="6"/>
                  </a:lnTo>
                  <a:lnTo>
                    <a:pt x="77" y="2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4" name="Freeform 47"/>
            <p:cNvSpPr>
              <a:spLocks/>
            </p:cNvSpPr>
            <p:nvPr/>
          </p:nvSpPr>
          <p:spPr bwMode="auto">
            <a:xfrm>
              <a:off x="650" y="1168"/>
              <a:ext cx="78" cy="94"/>
            </a:xfrm>
            <a:custGeom>
              <a:avLst/>
              <a:gdLst>
                <a:gd name="T0" fmla="*/ 2 w 78"/>
                <a:gd name="T1" fmla="*/ 0 h 94"/>
                <a:gd name="T2" fmla="*/ 9 w 78"/>
                <a:gd name="T3" fmla="*/ 2 h 94"/>
                <a:gd name="T4" fmla="*/ 13 w 78"/>
                <a:gd name="T5" fmla="*/ 4 h 94"/>
                <a:gd name="T6" fmla="*/ 20 w 78"/>
                <a:gd name="T7" fmla="*/ 9 h 94"/>
                <a:gd name="T8" fmla="*/ 24 w 78"/>
                <a:gd name="T9" fmla="*/ 11 h 94"/>
                <a:gd name="T10" fmla="*/ 29 w 78"/>
                <a:gd name="T11" fmla="*/ 14 h 94"/>
                <a:gd name="T12" fmla="*/ 37 w 78"/>
                <a:gd name="T13" fmla="*/ 20 h 94"/>
                <a:gd name="T14" fmla="*/ 43 w 78"/>
                <a:gd name="T15" fmla="*/ 29 h 94"/>
                <a:gd name="T16" fmla="*/ 50 w 78"/>
                <a:gd name="T17" fmla="*/ 35 h 94"/>
                <a:gd name="T18" fmla="*/ 56 w 78"/>
                <a:gd name="T19" fmla="*/ 41 h 94"/>
                <a:gd name="T20" fmla="*/ 60 w 78"/>
                <a:gd name="T21" fmla="*/ 47 h 94"/>
                <a:gd name="T22" fmla="*/ 64 w 78"/>
                <a:gd name="T23" fmla="*/ 51 h 94"/>
                <a:gd name="T24" fmla="*/ 66 w 78"/>
                <a:gd name="T25" fmla="*/ 56 h 94"/>
                <a:gd name="T26" fmla="*/ 68 w 78"/>
                <a:gd name="T27" fmla="*/ 65 h 94"/>
                <a:gd name="T28" fmla="*/ 71 w 78"/>
                <a:gd name="T29" fmla="*/ 73 h 94"/>
                <a:gd name="T30" fmla="*/ 74 w 78"/>
                <a:gd name="T31" fmla="*/ 81 h 94"/>
                <a:gd name="T32" fmla="*/ 76 w 78"/>
                <a:gd name="T33" fmla="*/ 87 h 94"/>
                <a:gd name="T34" fmla="*/ 78 w 78"/>
                <a:gd name="T35" fmla="*/ 94 h 94"/>
                <a:gd name="T36" fmla="*/ 76 w 78"/>
                <a:gd name="T37" fmla="*/ 89 h 94"/>
                <a:gd name="T38" fmla="*/ 71 w 78"/>
                <a:gd name="T39" fmla="*/ 84 h 94"/>
                <a:gd name="T40" fmla="*/ 66 w 78"/>
                <a:gd name="T41" fmla="*/ 76 h 94"/>
                <a:gd name="T42" fmla="*/ 59 w 78"/>
                <a:gd name="T43" fmla="*/ 67 h 94"/>
                <a:gd name="T44" fmla="*/ 51 w 78"/>
                <a:gd name="T45" fmla="*/ 58 h 94"/>
                <a:gd name="T46" fmla="*/ 43 w 78"/>
                <a:gd name="T47" fmla="*/ 49 h 94"/>
                <a:gd name="T48" fmla="*/ 38 w 78"/>
                <a:gd name="T49" fmla="*/ 41 h 94"/>
                <a:gd name="T50" fmla="*/ 33 w 78"/>
                <a:gd name="T51" fmla="*/ 35 h 94"/>
                <a:gd name="T52" fmla="*/ 30 w 78"/>
                <a:gd name="T53" fmla="*/ 31 h 94"/>
                <a:gd name="T54" fmla="*/ 26 w 78"/>
                <a:gd name="T55" fmla="*/ 26 h 94"/>
                <a:gd name="T56" fmla="*/ 20 w 78"/>
                <a:gd name="T57" fmla="*/ 20 h 94"/>
                <a:gd name="T58" fmla="*/ 15 w 78"/>
                <a:gd name="T59" fmla="*/ 14 h 94"/>
                <a:gd name="T60" fmla="*/ 10 w 78"/>
                <a:gd name="T61" fmla="*/ 9 h 94"/>
                <a:gd name="T62" fmla="*/ 4 w 78"/>
                <a:gd name="T63" fmla="*/ 4 h 94"/>
                <a:gd name="T64" fmla="*/ 1 w 78"/>
                <a:gd name="T65" fmla="*/ 1 h 94"/>
                <a:gd name="T66" fmla="*/ 0 w 78"/>
                <a:gd name="T6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94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7" y="7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4" y="11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2" y="17"/>
                  </a:lnTo>
                  <a:lnTo>
                    <a:pt x="37" y="20"/>
                  </a:lnTo>
                  <a:lnTo>
                    <a:pt x="40" y="25"/>
                  </a:lnTo>
                  <a:lnTo>
                    <a:pt x="43" y="29"/>
                  </a:lnTo>
                  <a:lnTo>
                    <a:pt x="48" y="31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8" y="45"/>
                  </a:lnTo>
                  <a:lnTo>
                    <a:pt x="60" y="47"/>
                  </a:lnTo>
                  <a:lnTo>
                    <a:pt x="62" y="49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6" y="56"/>
                  </a:lnTo>
                  <a:lnTo>
                    <a:pt x="67" y="60"/>
                  </a:lnTo>
                  <a:lnTo>
                    <a:pt x="68" y="65"/>
                  </a:lnTo>
                  <a:lnTo>
                    <a:pt x="70" y="69"/>
                  </a:lnTo>
                  <a:lnTo>
                    <a:pt x="71" y="73"/>
                  </a:lnTo>
                  <a:lnTo>
                    <a:pt x="74" y="77"/>
                  </a:lnTo>
                  <a:lnTo>
                    <a:pt x="74" y="81"/>
                  </a:lnTo>
                  <a:lnTo>
                    <a:pt x="75" y="84"/>
                  </a:lnTo>
                  <a:lnTo>
                    <a:pt x="76" y="87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78" y="93"/>
                  </a:lnTo>
                  <a:lnTo>
                    <a:pt x="76" y="89"/>
                  </a:lnTo>
                  <a:lnTo>
                    <a:pt x="74" y="87"/>
                  </a:lnTo>
                  <a:lnTo>
                    <a:pt x="71" y="84"/>
                  </a:lnTo>
                  <a:lnTo>
                    <a:pt x="69" y="81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59" y="67"/>
                  </a:lnTo>
                  <a:lnTo>
                    <a:pt x="56" y="64"/>
                  </a:lnTo>
                  <a:lnTo>
                    <a:pt x="51" y="58"/>
                  </a:lnTo>
                  <a:lnTo>
                    <a:pt x="48" y="54"/>
                  </a:lnTo>
                  <a:lnTo>
                    <a:pt x="43" y="49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6" y="38"/>
                  </a:lnTo>
                  <a:lnTo>
                    <a:pt x="33" y="35"/>
                  </a:lnTo>
                  <a:lnTo>
                    <a:pt x="32" y="34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6" y="26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8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5" name="Freeform 48"/>
            <p:cNvSpPr>
              <a:spLocks/>
            </p:cNvSpPr>
            <p:nvPr/>
          </p:nvSpPr>
          <p:spPr bwMode="auto">
            <a:xfrm>
              <a:off x="1112" y="1100"/>
              <a:ext cx="73" cy="122"/>
            </a:xfrm>
            <a:custGeom>
              <a:avLst/>
              <a:gdLst>
                <a:gd name="T0" fmla="*/ 68 w 73"/>
                <a:gd name="T1" fmla="*/ 2 h 122"/>
                <a:gd name="T2" fmla="*/ 59 w 73"/>
                <a:gd name="T3" fmla="*/ 9 h 122"/>
                <a:gd name="T4" fmla="*/ 50 w 73"/>
                <a:gd name="T5" fmla="*/ 16 h 122"/>
                <a:gd name="T6" fmla="*/ 45 w 73"/>
                <a:gd name="T7" fmla="*/ 24 h 122"/>
                <a:gd name="T8" fmla="*/ 40 w 73"/>
                <a:gd name="T9" fmla="*/ 30 h 122"/>
                <a:gd name="T10" fmla="*/ 38 w 73"/>
                <a:gd name="T11" fmla="*/ 34 h 122"/>
                <a:gd name="T12" fmla="*/ 33 w 73"/>
                <a:gd name="T13" fmla="*/ 40 h 122"/>
                <a:gd name="T14" fmla="*/ 30 w 73"/>
                <a:gd name="T15" fmla="*/ 46 h 122"/>
                <a:gd name="T16" fmla="*/ 27 w 73"/>
                <a:gd name="T17" fmla="*/ 51 h 122"/>
                <a:gd name="T18" fmla="*/ 23 w 73"/>
                <a:gd name="T19" fmla="*/ 57 h 122"/>
                <a:gd name="T20" fmla="*/ 20 w 73"/>
                <a:gd name="T21" fmla="*/ 62 h 122"/>
                <a:gd name="T22" fmla="*/ 18 w 73"/>
                <a:gd name="T23" fmla="*/ 68 h 122"/>
                <a:gd name="T24" fmla="*/ 15 w 73"/>
                <a:gd name="T25" fmla="*/ 72 h 122"/>
                <a:gd name="T26" fmla="*/ 13 w 73"/>
                <a:gd name="T27" fmla="*/ 78 h 122"/>
                <a:gd name="T28" fmla="*/ 10 w 73"/>
                <a:gd name="T29" fmla="*/ 84 h 122"/>
                <a:gd name="T30" fmla="*/ 7 w 73"/>
                <a:gd name="T31" fmla="*/ 90 h 122"/>
                <a:gd name="T32" fmla="*/ 4 w 73"/>
                <a:gd name="T33" fmla="*/ 100 h 122"/>
                <a:gd name="T34" fmla="*/ 2 w 73"/>
                <a:gd name="T35" fmla="*/ 108 h 122"/>
                <a:gd name="T36" fmla="*/ 0 w 73"/>
                <a:gd name="T37" fmla="*/ 114 h 122"/>
                <a:gd name="T38" fmla="*/ 0 w 73"/>
                <a:gd name="T39" fmla="*/ 119 h 122"/>
                <a:gd name="T40" fmla="*/ 0 w 73"/>
                <a:gd name="T41" fmla="*/ 122 h 122"/>
                <a:gd name="T42" fmla="*/ 4 w 73"/>
                <a:gd name="T43" fmla="*/ 117 h 122"/>
                <a:gd name="T44" fmla="*/ 8 w 73"/>
                <a:gd name="T45" fmla="*/ 110 h 122"/>
                <a:gd name="T46" fmla="*/ 11 w 73"/>
                <a:gd name="T47" fmla="*/ 105 h 122"/>
                <a:gd name="T48" fmla="*/ 14 w 73"/>
                <a:gd name="T49" fmla="*/ 99 h 122"/>
                <a:gd name="T50" fmla="*/ 18 w 73"/>
                <a:gd name="T51" fmla="*/ 94 h 122"/>
                <a:gd name="T52" fmla="*/ 20 w 73"/>
                <a:gd name="T53" fmla="*/ 87 h 122"/>
                <a:gd name="T54" fmla="*/ 24 w 73"/>
                <a:gd name="T55" fmla="*/ 81 h 122"/>
                <a:gd name="T56" fmla="*/ 28 w 73"/>
                <a:gd name="T57" fmla="*/ 75 h 122"/>
                <a:gd name="T58" fmla="*/ 31 w 73"/>
                <a:gd name="T59" fmla="*/ 68 h 122"/>
                <a:gd name="T60" fmla="*/ 34 w 73"/>
                <a:gd name="T61" fmla="*/ 62 h 122"/>
                <a:gd name="T62" fmla="*/ 38 w 73"/>
                <a:gd name="T63" fmla="*/ 57 h 122"/>
                <a:gd name="T64" fmla="*/ 40 w 73"/>
                <a:gd name="T65" fmla="*/ 52 h 122"/>
                <a:gd name="T66" fmla="*/ 43 w 73"/>
                <a:gd name="T67" fmla="*/ 47 h 122"/>
                <a:gd name="T68" fmla="*/ 46 w 73"/>
                <a:gd name="T69" fmla="*/ 42 h 122"/>
                <a:gd name="T70" fmla="*/ 49 w 73"/>
                <a:gd name="T71" fmla="*/ 39 h 122"/>
                <a:gd name="T72" fmla="*/ 52 w 73"/>
                <a:gd name="T73" fmla="*/ 34 h 122"/>
                <a:gd name="T74" fmla="*/ 57 w 73"/>
                <a:gd name="T75" fmla="*/ 28 h 122"/>
                <a:gd name="T76" fmla="*/ 60 w 73"/>
                <a:gd name="T77" fmla="*/ 20 h 122"/>
                <a:gd name="T78" fmla="*/ 65 w 73"/>
                <a:gd name="T79" fmla="*/ 13 h 122"/>
                <a:gd name="T80" fmla="*/ 68 w 73"/>
                <a:gd name="T81" fmla="*/ 6 h 122"/>
                <a:gd name="T82" fmla="*/ 71 w 73"/>
                <a:gd name="T83" fmla="*/ 1 h 122"/>
                <a:gd name="T84" fmla="*/ 73 w 73"/>
                <a:gd name="T8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" h="122">
                  <a:moveTo>
                    <a:pt x="73" y="0"/>
                  </a:moveTo>
                  <a:lnTo>
                    <a:pt x="68" y="2"/>
                  </a:lnTo>
                  <a:lnTo>
                    <a:pt x="62" y="5"/>
                  </a:lnTo>
                  <a:lnTo>
                    <a:pt x="59" y="9"/>
                  </a:lnTo>
                  <a:lnTo>
                    <a:pt x="55" y="13"/>
                  </a:lnTo>
                  <a:lnTo>
                    <a:pt x="50" y="16"/>
                  </a:lnTo>
                  <a:lnTo>
                    <a:pt x="46" y="22"/>
                  </a:lnTo>
                  <a:lnTo>
                    <a:pt x="45" y="24"/>
                  </a:lnTo>
                  <a:lnTo>
                    <a:pt x="43" y="28"/>
                  </a:lnTo>
                  <a:lnTo>
                    <a:pt x="40" y="30"/>
                  </a:lnTo>
                  <a:lnTo>
                    <a:pt x="39" y="32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7" y="51"/>
                  </a:lnTo>
                  <a:lnTo>
                    <a:pt x="26" y="53"/>
                  </a:lnTo>
                  <a:lnTo>
                    <a:pt x="23" y="57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9" y="66"/>
                  </a:lnTo>
                  <a:lnTo>
                    <a:pt x="18" y="68"/>
                  </a:lnTo>
                  <a:lnTo>
                    <a:pt x="17" y="70"/>
                  </a:lnTo>
                  <a:lnTo>
                    <a:pt x="15" y="72"/>
                  </a:lnTo>
                  <a:lnTo>
                    <a:pt x="14" y="77"/>
                  </a:lnTo>
                  <a:lnTo>
                    <a:pt x="13" y="78"/>
                  </a:lnTo>
                  <a:lnTo>
                    <a:pt x="12" y="81"/>
                  </a:lnTo>
                  <a:lnTo>
                    <a:pt x="10" y="84"/>
                  </a:lnTo>
                  <a:lnTo>
                    <a:pt x="10" y="87"/>
                  </a:lnTo>
                  <a:lnTo>
                    <a:pt x="7" y="90"/>
                  </a:lnTo>
                  <a:lnTo>
                    <a:pt x="7" y="97"/>
                  </a:lnTo>
                  <a:lnTo>
                    <a:pt x="4" y="100"/>
                  </a:lnTo>
                  <a:lnTo>
                    <a:pt x="3" y="105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7" y="113"/>
                  </a:lnTo>
                  <a:lnTo>
                    <a:pt x="8" y="110"/>
                  </a:lnTo>
                  <a:lnTo>
                    <a:pt x="9" y="108"/>
                  </a:lnTo>
                  <a:lnTo>
                    <a:pt x="11" y="105"/>
                  </a:lnTo>
                  <a:lnTo>
                    <a:pt x="13" y="103"/>
                  </a:lnTo>
                  <a:lnTo>
                    <a:pt x="14" y="99"/>
                  </a:lnTo>
                  <a:lnTo>
                    <a:pt x="15" y="97"/>
                  </a:lnTo>
                  <a:lnTo>
                    <a:pt x="18" y="94"/>
                  </a:lnTo>
                  <a:lnTo>
                    <a:pt x="19" y="90"/>
                  </a:lnTo>
                  <a:lnTo>
                    <a:pt x="20" y="87"/>
                  </a:lnTo>
                  <a:lnTo>
                    <a:pt x="22" y="84"/>
                  </a:lnTo>
                  <a:lnTo>
                    <a:pt x="24" y="81"/>
                  </a:lnTo>
                  <a:lnTo>
                    <a:pt x="27" y="78"/>
                  </a:lnTo>
                  <a:lnTo>
                    <a:pt x="28" y="75"/>
                  </a:lnTo>
                  <a:lnTo>
                    <a:pt x="30" y="71"/>
                  </a:lnTo>
                  <a:lnTo>
                    <a:pt x="31" y="68"/>
                  </a:lnTo>
                  <a:lnTo>
                    <a:pt x="32" y="66"/>
                  </a:lnTo>
                  <a:lnTo>
                    <a:pt x="34" y="62"/>
                  </a:lnTo>
                  <a:lnTo>
                    <a:pt x="36" y="59"/>
                  </a:lnTo>
                  <a:lnTo>
                    <a:pt x="38" y="57"/>
                  </a:lnTo>
                  <a:lnTo>
                    <a:pt x="39" y="54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43" y="47"/>
                  </a:lnTo>
                  <a:lnTo>
                    <a:pt x="45" y="46"/>
                  </a:lnTo>
                  <a:lnTo>
                    <a:pt x="46" y="42"/>
                  </a:lnTo>
                  <a:lnTo>
                    <a:pt x="48" y="41"/>
                  </a:lnTo>
                  <a:lnTo>
                    <a:pt x="49" y="39"/>
                  </a:lnTo>
                  <a:lnTo>
                    <a:pt x="50" y="37"/>
                  </a:lnTo>
                  <a:lnTo>
                    <a:pt x="52" y="34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9" y="23"/>
                  </a:lnTo>
                  <a:lnTo>
                    <a:pt x="60" y="20"/>
                  </a:lnTo>
                  <a:lnTo>
                    <a:pt x="62" y="16"/>
                  </a:lnTo>
                  <a:lnTo>
                    <a:pt x="65" y="13"/>
                  </a:lnTo>
                  <a:lnTo>
                    <a:pt x="67" y="10"/>
                  </a:lnTo>
                  <a:lnTo>
                    <a:pt x="68" y="6"/>
                  </a:lnTo>
                  <a:lnTo>
                    <a:pt x="69" y="4"/>
                  </a:lnTo>
                  <a:lnTo>
                    <a:pt x="71" y="1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6" name="Freeform 49"/>
            <p:cNvSpPr>
              <a:spLocks/>
            </p:cNvSpPr>
            <p:nvPr/>
          </p:nvSpPr>
          <p:spPr bwMode="auto">
            <a:xfrm>
              <a:off x="284" y="1166"/>
              <a:ext cx="162" cy="105"/>
            </a:xfrm>
            <a:custGeom>
              <a:avLst/>
              <a:gdLst>
                <a:gd name="T0" fmla="*/ 162 w 162"/>
                <a:gd name="T1" fmla="*/ 98 h 105"/>
                <a:gd name="T2" fmla="*/ 159 w 162"/>
                <a:gd name="T3" fmla="*/ 96 h 105"/>
                <a:gd name="T4" fmla="*/ 155 w 162"/>
                <a:gd name="T5" fmla="*/ 95 h 105"/>
                <a:gd name="T6" fmla="*/ 151 w 162"/>
                <a:gd name="T7" fmla="*/ 91 h 105"/>
                <a:gd name="T8" fmla="*/ 147 w 162"/>
                <a:gd name="T9" fmla="*/ 89 h 105"/>
                <a:gd name="T10" fmla="*/ 144 w 162"/>
                <a:gd name="T11" fmla="*/ 87 h 105"/>
                <a:gd name="T12" fmla="*/ 142 w 162"/>
                <a:gd name="T13" fmla="*/ 86 h 105"/>
                <a:gd name="T14" fmla="*/ 139 w 162"/>
                <a:gd name="T15" fmla="*/ 85 h 105"/>
                <a:gd name="T16" fmla="*/ 138 w 162"/>
                <a:gd name="T17" fmla="*/ 83 h 105"/>
                <a:gd name="T18" fmla="*/ 134 w 162"/>
                <a:gd name="T19" fmla="*/ 80 h 105"/>
                <a:gd name="T20" fmla="*/ 132 w 162"/>
                <a:gd name="T21" fmla="*/ 79 h 105"/>
                <a:gd name="T22" fmla="*/ 129 w 162"/>
                <a:gd name="T23" fmla="*/ 77 h 105"/>
                <a:gd name="T24" fmla="*/ 128 w 162"/>
                <a:gd name="T25" fmla="*/ 76 h 105"/>
                <a:gd name="T26" fmla="*/ 123 w 162"/>
                <a:gd name="T27" fmla="*/ 72 h 105"/>
                <a:gd name="T28" fmla="*/ 121 w 162"/>
                <a:gd name="T29" fmla="*/ 71 h 105"/>
                <a:gd name="T30" fmla="*/ 117 w 162"/>
                <a:gd name="T31" fmla="*/ 69 h 105"/>
                <a:gd name="T32" fmla="*/ 115 w 162"/>
                <a:gd name="T33" fmla="*/ 67 h 105"/>
                <a:gd name="T34" fmla="*/ 112 w 162"/>
                <a:gd name="T35" fmla="*/ 65 h 105"/>
                <a:gd name="T36" fmla="*/ 109 w 162"/>
                <a:gd name="T37" fmla="*/ 62 h 105"/>
                <a:gd name="T38" fmla="*/ 106 w 162"/>
                <a:gd name="T39" fmla="*/ 60 h 105"/>
                <a:gd name="T40" fmla="*/ 104 w 162"/>
                <a:gd name="T41" fmla="*/ 58 h 105"/>
                <a:gd name="T42" fmla="*/ 101 w 162"/>
                <a:gd name="T43" fmla="*/ 57 h 105"/>
                <a:gd name="T44" fmla="*/ 96 w 162"/>
                <a:gd name="T45" fmla="*/ 53 h 105"/>
                <a:gd name="T46" fmla="*/ 94 w 162"/>
                <a:gd name="T47" fmla="*/ 52 h 105"/>
                <a:gd name="T48" fmla="*/ 92 w 162"/>
                <a:gd name="T49" fmla="*/ 50 h 105"/>
                <a:gd name="T50" fmla="*/ 88 w 162"/>
                <a:gd name="T51" fmla="*/ 48 h 105"/>
                <a:gd name="T52" fmla="*/ 85 w 162"/>
                <a:gd name="T53" fmla="*/ 47 h 105"/>
                <a:gd name="T54" fmla="*/ 83 w 162"/>
                <a:gd name="T55" fmla="*/ 43 h 105"/>
                <a:gd name="T56" fmla="*/ 81 w 162"/>
                <a:gd name="T57" fmla="*/ 42 h 105"/>
                <a:gd name="T58" fmla="*/ 76 w 162"/>
                <a:gd name="T59" fmla="*/ 40 h 105"/>
                <a:gd name="T60" fmla="*/ 73 w 162"/>
                <a:gd name="T61" fmla="*/ 38 h 105"/>
                <a:gd name="T62" fmla="*/ 70 w 162"/>
                <a:gd name="T63" fmla="*/ 36 h 105"/>
                <a:gd name="T64" fmla="*/ 67 w 162"/>
                <a:gd name="T65" fmla="*/ 33 h 105"/>
                <a:gd name="T66" fmla="*/ 65 w 162"/>
                <a:gd name="T67" fmla="*/ 31 h 105"/>
                <a:gd name="T68" fmla="*/ 62 w 162"/>
                <a:gd name="T69" fmla="*/ 30 h 105"/>
                <a:gd name="T70" fmla="*/ 59 w 162"/>
                <a:gd name="T71" fmla="*/ 28 h 105"/>
                <a:gd name="T72" fmla="*/ 56 w 162"/>
                <a:gd name="T73" fmla="*/ 25 h 105"/>
                <a:gd name="T74" fmla="*/ 54 w 162"/>
                <a:gd name="T75" fmla="*/ 23 h 105"/>
                <a:gd name="T76" fmla="*/ 51 w 162"/>
                <a:gd name="T77" fmla="*/ 22 h 105"/>
                <a:gd name="T78" fmla="*/ 49 w 162"/>
                <a:gd name="T79" fmla="*/ 20 h 105"/>
                <a:gd name="T80" fmla="*/ 46 w 162"/>
                <a:gd name="T81" fmla="*/ 18 h 105"/>
                <a:gd name="T82" fmla="*/ 41 w 162"/>
                <a:gd name="T83" fmla="*/ 15 h 105"/>
                <a:gd name="T84" fmla="*/ 38 w 162"/>
                <a:gd name="T85" fmla="*/ 12 h 105"/>
                <a:gd name="T86" fmla="*/ 34 w 162"/>
                <a:gd name="T87" fmla="*/ 9 h 105"/>
                <a:gd name="T88" fmla="*/ 30 w 162"/>
                <a:gd name="T89" fmla="*/ 6 h 105"/>
                <a:gd name="T90" fmla="*/ 27 w 162"/>
                <a:gd name="T91" fmla="*/ 4 h 105"/>
                <a:gd name="T92" fmla="*/ 25 w 162"/>
                <a:gd name="T93" fmla="*/ 3 h 105"/>
                <a:gd name="T94" fmla="*/ 21 w 162"/>
                <a:gd name="T95" fmla="*/ 0 h 105"/>
                <a:gd name="T96" fmla="*/ 20 w 162"/>
                <a:gd name="T97" fmla="*/ 0 h 105"/>
                <a:gd name="T98" fmla="*/ 0 w 162"/>
                <a:gd name="T99" fmla="*/ 105 h 105"/>
                <a:gd name="T100" fmla="*/ 162 w 162"/>
                <a:gd name="T101" fmla="*/ 98 h 105"/>
                <a:gd name="T102" fmla="*/ 162 w 162"/>
                <a:gd name="T10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2" h="105">
                  <a:moveTo>
                    <a:pt x="162" y="98"/>
                  </a:moveTo>
                  <a:lnTo>
                    <a:pt x="159" y="96"/>
                  </a:lnTo>
                  <a:lnTo>
                    <a:pt x="155" y="95"/>
                  </a:lnTo>
                  <a:lnTo>
                    <a:pt x="151" y="91"/>
                  </a:lnTo>
                  <a:lnTo>
                    <a:pt x="147" y="89"/>
                  </a:lnTo>
                  <a:lnTo>
                    <a:pt x="144" y="87"/>
                  </a:lnTo>
                  <a:lnTo>
                    <a:pt x="142" y="86"/>
                  </a:lnTo>
                  <a:lnTo>
                    <a:pt x="139" y="85"/>
                  </a:lnTo>
                  <a:lnTo>
                    <a:pt x="138" y="83"/>
                  </a:lnTo>
                  <a:lnTo>
                    <a:pt x="134" y="80"/>
                  </a:lnTo>
                  <a:lnTo>
                    <a:pt x="132" y="79"/>
                  </a:lnTo>
                  <a:lnTo>
                    <a:pt x="129" y="77"/>
                  </a:lnTo>
                  <a:lnTo>
                    <a:pt x="128" y="76"/>
                  </a:lnTo>
                  <a:lnTo>
                    <a:pt x="123" y="72"/>
                  </a:lnTo>
                  <a:lnTo>
                    <a:pt x="121" y="71"/>
                  </a:lnTo>
                  <a:lnTo>
                    <a:pt x="117" y="69"/>
                  </a:lnTo>
                  <a:lnTo>
                    <a:pt x="115" y="67"/>
                  </a:lnTo>
                  <a:lnTo>
                    <a:pt x="112" y="65"/>
                  </a:lnTo>
                  <a:lnTo>
                    <a:pt x="109" y="62"/>
                  </a:lnTo>
                  <a:lnTo>
                    <a:pt x="106" y="60"/>
                  </a:lnTo>
                  <a:lnTo>
                    <a:pt x="104" y="58"/>
                  </a:lnTo>
                  <a:lnTo>
                    <a:pt x="101" y="57"/>
                  </a:lnTo>
                  <a:lnTo>
                    <a:pt x="96" y="53"/>
                  </a:lnTo>
                  <a:lnTo>
                    <a:pt x="94" y="52"/>
                  </a:lnTo>
                  <a:lnTo>
                    <a:pt x="92" y="50"/>
                  </a:lnTo>
                  <a:lnTo>
                    <a:pt x="88" y="48"/>
                  </a:lnTo>
                  <a:lnTo>
                    <a:pt x="85" y="47"/>
                  </a:lnTo>
                  <a:lnTo>
                    <a:pt x="83" y="43"/>
                  </a:lnTo>
                  <a:lnTo>
                    <a:pt x="81" y="42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0" y="36"/>
                  </a:lnTo>
                  <a:lnTo>
                    <a:pt x="67" y="33"/>
                  </a:lnTo>
                  <a:lnTo>
                    <a:pt x="65" y="31"/>
                  </a:lnTo>
                  <a:lnTo>
                    <a:pt x="62" y="30"/>
                  </a:lnTo>
                  <a:lnTo>
                    <a:pt x="59" y="28"/>
                  </a:lnTo>
                  <a:lnTo>
                    <a:pt x="56" y="25"/>
                  </a:lnTo>
                  <a:lnTo>
                    <a:pt x="54" y="23"/>
                  </a:lnTo>
                  <a:lnTo>
                    <a:pt x="51" y="22"/>
                  </a:lnTo>
                  <a:lnTo>
                    <a:pt x="49" y="20"/>
                  </a:lnTo>
                  <a:lnTo>
                    <a:pt x="46" y="18"/>
                  </a:lnTo>
                  <a:lnTo>
                    <a:pt x="41" y="15"/>
                  </a:lnTo>
                  <a:lnTo>
                    <a:pt x="38" y="12"/>
                  </a:lnTo>
                  <a:lnTo>
                    <a:pt x="34" y="9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0" y="105"/>
                  </a:lnTo>
                  <a:lnTo>
                    <a:pt x="162" y="98"/>
                  </a:lnTo>
                  <a:lnTo>
                    <a:pt x="162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7" name="Freeform 50"/>
            <p:cNvSpPr>
              <a:spLocks/>
            </p:cNvSpPr>
            <p:nvPr/>
          </p:nvSpPr>
          <p:spPr bwMode="auto">
            <a:xfrm>
              <a:off x="1400" y="1007"/>
              <a:ext cx="188" cy="161"/>
            </a:xfrm>
            <a:custGeom>
              <a:avLst/>
              <a:gdLst>
                <a:gd name="T0" fmla="*/ 26 w 188"/>
                <a:gd name="T1" fmla="*/ 131 h 161"/>
                <a:gd name="T2" fmla="*/ 27 w 188"/>
                <a:gd name="T3" fmla="*/ 130 h 161"/>
                <a:gd name="T4" fmla="*/ 28 w 188"/>
                <a:gd name="T5" fmla="*/ 127 h 161"/>
                <a:gd name="T6" fmla="*/ 32 w 188"/>
                <a:gd name="T7" fmla="*/ 124 h 161"/>
                <a:gd name="T8" fmla="*/ 33 w 188"/>
                <a:gd name="T9" fmla="*/ 122 h 161"/>
                <a:gd name="T10" fmla="*/ 36 w 188"/>
                <a:gd name="T11" fmla="*/ 117 h 161"/>
                <a:gd name="T12" fmla="*/ 40 w 188"/>
                <a:gd name="T13" fmla="*/ 114 h 161"/>
                <a:gd name="T14" fmla="*/ 43 w 188"/>
                <a:gd name="T15" fmla="*/ 109 h 161"/>
                <a:gd name="T16" fmla="*/ 49 w 188"/>
                <a:gd name="T17" fmla="*/ 105 h 161"/>
                <a:gd name="T18" fmla="*/ 51 w 188"/>
                <a:gd name="T19" fmla="*/ 103 h 161"/>
                <a:gd name="T20" fmla="*/ 52 w 188"/>
                <a:gd name="T21" fmla="*/ 99 h 161"/>
                <a:gd name="T22" fmla="*/ 54 w 188"/>
                <a:gd name="T23" fmla="*/ 96 h 161"/>
                <a:gd name="T24" fmla="*/ 56 w 188"/>
                <a:gd name="T25" fmla="*/ 95 h 161"/>
                <a:gd name="T26" fmla="*/ 59 w 188"/>
                <a:gd name="T27" fmla="*/ 93 h 161"/>
                <a:gd name="T28" fmla="*/ 61 w 188"/>
                <a:gd name="T29" fmla="*/ 89 h 161"/>
                <a:gd name="T30" fmla="*/ 63 w 188"/>
                <a:gd name="T31" fmla="*/ 86 h 161"/>
                <a:gd name="T32" fmla="*/ 66 w 188"/>
                <a:gd name="T33" fmla="*/ 83 h 161"/>
                <a:gd name="T34" fmla="*/ 68 w 188"/>
                <a:gd name="T35" fmla="*/ 80 h 161"/>
                <a:gd name="T36" fmla="*/ 71 w 188"/>
                <a:gd name="T37" fmla="*/ 78 h 161"/>
                <a:gd name="T38" fmla="*/ 74 w 188"/>
                <a:gd name="T39" fmla="*/ 75 h 161"/>
                <a:gd name="T40" fmla="*/ 75 w 188"/>
                <a:gd name="T41" fmla="*/ 73 h 161"/>
                <a:gd name="T42" fmla="*/ 79 w 188"/>
                <a:gd name="T43" fmla="*/ 69 h 161"/>
                <a:gd name="T44" fmla="*/ 81 w 188"/>
                <a:gd name="T45" fmla="*/ 66 h 161"/>
                <a:gd name="T46" fmla="*/ 84 w 188"/>
                <a:gd name="T47" fmla="*/ 64 h 161"/>
                <a:gd name="T48" fmla="*/ 87 w 188"/>
                <a:gd name="T49" fmla="*/ 61 h 161"/>
                <a:gd name="T50" fmla="*/ 89 w 188"/>
                <a:gd name="T51" fmla="*/ 57 h 161"/>
                <a:gd name="T52" fmla="*/ 92 w 188"/>
                <a:gd name="T53" fmla="*/ 55 h 161"/>
                <a:gd name="T54" fmla="*/ 93 w 188"/>
                <a:gd name="T55" fmla="*/ 51 h 161"/>
                <a:gd name="T56" fmla="*/ 97 w 188"/>
                <a:gd name="T57" fmla="*/ 48 h 161"/>
                <a:gd name="T58" fmla="*/ 99 w 188"/>
                <a:gd name="T59" fmla="*/ 46 h 161"/>
                <a:gd name="T60" fmla="*/ 102 w 188"/>
                <a:gd name="T61" fmla="*/ 42 h 161"/>
                <a:gd name="T62" fmla="*/ 104 w 188"/>
                <a:gd name="T63" fmla="*/ 40 h 161"/>
                <a:gd name="T64" fmla="*/ 107 w 188"/>
                <a:gd name="T65" fmla="*/ 38 h 161"/>
                <a:gd name="T66" fmla="*/ 109 w 188"/>
                <a:gd name="T67" fmla="*/ 36 h 161"/>
                <a:gd name="T68" fmla="*/ 111 w 188"/>
                <a:gd name="T69" fmla="*/ 32 h 161"/>
                <a:gd name="T70" fmla="*/ 113 w 188"/>
                <a:gd name="T71" fmla="*/ 30 h 161"/>
                <a:gd name="T72" fmla="*/ 117 w 188"/>
                <a:gd name="T73" fmla="*/ 27 h 161"/>
                <a:gd name="T74" fmla="*/ 120 w 188"/>
                <a:gd name="T75" fmla="*/ 22 h 161"/>
                <a:gd name="T76" fmla="*/ 123 w 188"/>
                <a:gd name="T77" fmla="*/ 18 h 161"/>
                <a:gd name="T78" fmla="*/ 128 w 188"/>
                <a:gd name="T79" fmla="*/ 13 h 161"/>
                <a:gd name="T80" fmla="*/ 130 w 188"/>
                <a:gd name="T81" fmla="*/ 10 h 161"/>
                <a:gd name="T82" fmla="*/ 132 w 188"/>
                <a:gd name="T83" fmla="*/ 6 h 161"/>
                <a:gd name="T84" fmla="*/ 136 w 188"/>
                <a:gd name="T85" fmla="*/ 4 h 161"/>
                <a:gd name="T86" fmla="*/ 140 w 188"/>
                <a:gd name="T87" fmla="*/ 1 h 161"/>
                <a:gd name="T88" fmla="*/ 140 w 188"/>
                <a:gd name="T89" fmla="*/ 0 h 161"/>
                <a:gd name="T90" fmla="*/ 188 w 188"/>
                <a:gd name="T91" fmla="*/ 107 h 161"/>
                <a:gd name="T92" fmla="*/ 0 w 188"/>
                <a:gd name="T93" fmla="*/ 161 h 161"/>
                <a:gd name="T94" fmla="*/ 26 w 188"/>
                <a:gd name="T95" fmla="*/ 131 h 161"/>
                <a:gd name="T96" fmla="*/ 26 w 188"/>
                <a:gd name="T97" fmla="*/ 1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161">
                  <a:moveTo>
                    <a:pt x="26" y="131"/>
                  </a:moveTo>
                  <a:lnTo>
                    <a:pt x="27" y="130"/>
                  </a:lnTo>
                  <a:lnTo>
                    <a:pt x="28" y="127"/>
                  </a:lnTo>
                  <a:lnTo>
                    <a:pt x="32" y="124"/>
                  </a:lnTo>
                  <a:lnTo>
                    <a:pt x="33" y="122"/>
                  </a:lnTo>
                  <a:lnTo>
                    <a:pt x="36" y="117"/>
                  </a:lnTo>
                  <a:lnTo>
                    <a:pt x="40" y="114"/>
                  </a:lnTo>
                  <a:lnTo>
                    <a:pt x="43" y="109"/>
                  </a:lnTo>
                  <a:lnTo>
                    <a:pt x="49" y="105"/>
                  </a:lnTo>
                  <a:lnTo>
                    <a:pt x="51" y="103"/>
                  </a:lnTo>
                  <a:lnTo>
                    <a:pt x="52" y="99"/>
                  </a:lnTo>
                  <a:lnTo>
                    <a:pt x="54" y="96"/>
                  </a:lnTo>
                  <a:lnTo>
                    <a:pt x="56" y="95"/>
                  </a:lnTo>
                  <a:lnTo>
                    <a:pt x="59" y="93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6" y="83"/>
                  </a:lnTo>
                  <a:lnTo>
                    <a:pt x="68" y="80"/>
                  </a:lnTo>
                  <a:lnTo>
                    <a:pt x="71" y="78"/>
                  </a:lnTo>
                  <a:lnTo>
                    <a:pt x="74" y="75"/>
                  </a:lnTo>
                  <a:lnTo>
                    <a:pt x="75" y="73"/>
                  </a:lnTo>
                  <a:lnTo>
                    <a:pt x="79" y="69"/>
                  </a:lnTo>
                  <a:lnTo>
                    <a:pt x="81" y="66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7"/>
                  </a:lnTo>
                  <a:lnTo>
                    <a:pt x="92" y="55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99" y="46"/>
                  </a:lnTo>
                  <a:lnTo>
                    <a:pt x="102" y="42"/>
                  </a:lnTo>
                  <a:lnTo>
                    <a:pt x="104" y="40"/>
                  </a:lnTo>
                  <a:lnTo>
                    <a:pt x="107" y="38"/>
                  </a:lnTo>
                  <a:lnTo>
                    <a:pt x="109" y="36"/>
                  </a:lnTo>
                  <a:lnTo>
                    <a:pt x="111" y="32"/>
                  </a:lnTo>
                  <a:lnTo>
                    <a:pt x="113" y="30"/>
                  </a:lnTo>
                  <a:lnTo>
                    <a:pt x="117" y="27"/>
                  </a:lnTo>
                  <a:lnTo>
                    <a:pt x="120" y="22"/>
                  </a:lnTo>
                  <a:lnTo>
                    <a:pt x="123" y="18"/>
                  </a:lnTo>
                  <a:lnTo>
                    <a:pt x="128" y="13"/>
                  </a:lnTo>
                  <a:lnTo>
                    <a:pt x="130" y="10"/>
                  </a:lnTo>
                  <a:lnTo>
                    <a:pt x="132" y="6"/>
                  </a:lnTo>
                  <a:lnTo>
                    <a:pt x="136" y="4"/>
                  </a:lnTo>
                  <a:lnTo>
                    <a:pt x="140" y="1"/>
                  </a:lnTo>
                  <a:lnTo>
                    <a:pt x="140" y="0"/>
                  </a:lnTo>
                  <a:lnTo>
                    <a:pt x="188" y="107"/>
                  </a:lnTo>
                  <a:lnTo>
                    <a:pt x="0" y="161"/>
                  </a:lnTo>
                  <a:lnTo>
                    <a:pt x="26" y="131"/>
                  </a:lnTo>
                  <a:lnTo>
                    <a:pt x="26" y="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8" name="Freeform 51"/>
            <p:cNvSpPr>
              <a:spLocks/>
            </p:cNvSpPr>
            <p:nvPr/>
          </p:nvSpPr>
          <p:spPr bwMode="auto">
            <a:xfrm>
              <a:off x="1196" y="1988"/>
              <a:ext cx="118" cy="147"/>
            </a:xfrm>
            <a:custGeom>
              <a:avLst/>
              <a:gdLst>
                <a:gd name="T0" fmla="*/ 1 w 118"/>
                <a:gd name="T1" fmla="*/ 1 h 147"/>
                <a:gd name="T2" fmla="*/ 2 w 118"/>
                <a:gd name="T3" fmla="*/ 7 h 147"/>
                <a:gd name="T4" fmla="*/ 3 w 118"/>
                <a:gd name="T5" fmla="*/ 13 h 147"/>
                <a:gd name="T6" fmla="*/ 4 w 118"/>
                <a:gd name="T7" fmla="*/ 17 h 147"/>
                <a:gd name="T8" fmla="*/ 4 w 118"/>
                <a:gd name="T9" fmla="*/ 23 h 147"/>
                <a:gd name="T10" fmla="*/ 5 w 118"/>
                <a:gd name="T11" fmla="*/ 28 h 147"/>
                <a:gd name="T12" fmla="*/ 6 w 118"/>
                <a:gd name="T13" fmla="*/ 34 h 147"/>
                <a:gd name="T14" fmla="*/ 8 w 118"/>
                <a:gd name="T15" fmla="*/ 38 h 147"/>
                <a:gd name="T16" fmla="*/ 8 w 118"/>
                <a:gd name="T17" fmla="*/ 45 h 147"/>
                <a:gd name="T18" fmla="*/ 8 w 118"/>
                <a:gd name="T19" fmla="*/ 51 h 147"/>
                <a:gd name="T20" fmla="*/ 9 w 118"/>
                <a:gd name="T21" fmla="*/ 57 h 147"/>
                <a:gd name="T22" fmla="*/ 10 w 118"/>
                <a:gd name="T23" fmla="*/ 64 h 147"/>
                <a:gd name="T24" fmla="*/ 11 w 118"/>
                <a:gd name="T25" fmla="*/ 71 h 147"/>
                <a:gd name="T26" fmla="*/ 12 w 118"/>
                <a:gd name="T27" fmla="*/ 77 h 147"/>
                <a:gd name="T28" fmla="*/ 13 w 118"/>
                <a:gd name="T29" fmla="*/ 83 h 147"/>
                <a:gd name="T30" fmla="*/ 13 w 118"/>
                <a:gd name="T31" fmla="*/ 90 h 147"/>
                <a:gd name="T32" fmla="*/ 14 w 118"/>
                <a:gd name="T33" fmla="*/ 95 h 147"/>
                <a:gd name="T34" fmla="*/ 14 w 118"/>
                <a:gd name="T35" fmla="*/ 102 h 147"/>
                <a:gd name="T36" fmla="*/ 14 w 118"/>
                <a:gd name="T37" fmla="*/ 108 h 147"/>
                <a:gd name="T38" fmla="*/ 14 w 118"/>
                <a:gd name="T39" fmla="*/ 113 h 147"/>
                <a:gd name="T40" fmla="*/ 15 w 118"/>
                <a:gd name="T41" fmla="*/ 119 h 147"/>
                <a:gd name="T42" fmla="*/ 15 w 118"/>
                <a:gd name="T43" fmla="*/ 123 h 147"/>
                <a:gd name="T44" fmla="*/ 16 w 118"/>
                <a:gd name="T45" fmla="*/ 130 h 147"/>
                <a:gd name="T46" fmla="*/ 16 w 118"/>
                <a:gd name="T47" fmla="*/ 138 h 147"/>
                <a:gd name="T48" fmla="*/ 18 w 118"/>
                <a:gd name="T49" fmla="*/ 144 h 147"/>
                <a:gd name="T50" fmla="*/ 18 w 118"/>
                <a:gd name="T51" fmla="*/ 146 h 147"/>
                <a:gd name="T52" fmla="*/ 20 w 118"/>
                <a:gd name="T53" fmla="*/ 146 h 147"/>
                <a:gd name="T54" fmla="*/ 25 w 118"/>
                <a:gd name="T55" fmla="*/ 144 h 147"/>
                <a:gd name="T56" fmla="*/ 31 w 118"/>
                <a:gd name="T57" fmla="*/ 141 h 147"/>
                <a:gd name="T58" fmla="*/ 39 w 118"/>
                <a:gd name="T59" fmla="*/ 138 h 147"/>
                <a:gd name="T60" fmla="*/ 49 w 118"/>
                <a:gd name="T61" fmla="*/ 136 h 147"/>
                <a:gd name="T62" fmla="*/ 55 w 118"/>
                <a:gd name="T63" fmla="*/ 132 h 147"/>
                <a:gd name="T64" fmla="*/ 60 w 118"/>
                <a:gd name="T65" fmla="*/ 130 h 147"/>
                <a:gd name="T66" fmla="*/ 66 w 118"/>
                <a:gd name="T67" fmla="*/ 129 h 147"/>
                <a:gd name="T68" fmla="*/ 70 w 118"/>
                <a:gd name="T69" fmla="*/ 127 h 147"/>
                <a:gd name="T70" fmla="*/ 78 w 118"/>
                <a:gd name="T71" fmla="*/ 123 h 147"/>
                <a:gd name="T72" fmla="*/ 87 w 118"/>
                <a:gd name="T73" fmla="*/ 119 h 147"/>
                <a:gd name="T74" fmla="*/ 96 w 118"/>
                <a:gd name="T75" fmla="*/ 114 h 147"/>
                <a:gd name="T76" fmla="*/ 104 w 118"/>
                <a:gd name="T77" fmla="*/ 110 h 147"/>
                <a:gd name="T78" fmla="*/ 110 w 118"/>
                <a:gd name="T79" fmla="*/ 105 h 147"/>
                <a:gd name="T80" fmla="*/ 116 w 118"/>
                <a:gd name="T81" fmla="*/ 101 h 147"/>
                <a:gd name="T82" fmla="*/ 118 w 118"/>
                <a:gd name="T83" fmla="*/ 95 h 147"/>
                <a:gd name="T84" fmla="*/ 115 w 118"/>
                <a:gd name="T85" fmla="*/ 91 h 147"/>
                <a:gd name="T86" fmla="*/ 109 w 118"/>
                <a:gd name="T87" fmla="*/ 85 h 147"/>
                <a:gd name="T88" fmla="*/ 104 w 118"/>
                <a:gd name="T89" fmla="*/ 80 h 147"/>
                <a:gd name="T90" fmla="*/ 96 w 118"/>
                <a:gd name="T91" fmla="*/ 73 h 147"/>
                <a:gd name="T92" fmla="*/ 87 w 118"/>
                <a:gd name="T93" fmla="*/ 66 h 147"/>
                <a:gd name="T94" fmla="*/ 80 w 118"/>
                <a:gd name="T95" fmla="*/ 61 h 147"/>
                <a:gd name="T96" fmla="*/ 75 w 118"/>
                <a:gd name="T97" fmla="*/ 56 h 147"/>
                <a:gd name="T98" fmla="*/ 70 w 118"/>
                <a:gd name="T99" fmla="*/ 53 h 147"/>
                <a:gd name="T100" fmla="*/ 65 w 118"/>
                <a:gd name="T101" fmla="*/ 48 h 147"/>
                <a:gd name="T102" fmla="*/ 60 w 118"/>
                <a:gd name="T103" fmla="*/ 44 h 147"/>
                <a:gd name="T104" fmla="*/ 55 w 118"/>
                <a:gd name="T105" fmla="*/ 41 h 147"/>
                <a:gd name="T106" fmla="*/ 51 w 118"/>
                <a:gd name="T107" fmla="*/ 37 h 147"/>
                <a:gd name="T108" fmla="*/ 44 w 118"/>
                <a:gd name="T109" fmla="*/ 33 h 147"/>
                <a:gd name="T110" fmla="*/ 38 w 118"/>
                <a:gd name="T111" fmla="*/ 27 h 147"/>
                <a:gd name="T112" fmla="*/ 28 w 118"/>
                <a:gd name="T113" fmla="*/ 19 h 147"/>
                <a:gd name="T114" fmla="*/ 20 w 118"/>
                <a:gd name="T115" fmla="*/ 14 h 147"/>
                <a:gd name="T116" fmla="*/ 12 w 118"/>
                <a:gd name="T117" fmla="*/ 8 h 147"/>
                <a:gd name="T118" fmla="*/ 6 w 118"/>
                <a:gd name="T119" fmla="*/ 4 h 147"/>
                <a:gd name="T120" fmla="*/ 1 w 118"/>
                <a:gd name="T121" fmla="*/ 0 h 147"/>
                <a:gd name="T122" fmla="*/ 0 w 118"/>
                <a:gd name="T1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147">
                  <a:moveTo>
                    <a:pt x="0" y="0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1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0" y="61"/>
                  </a:lnTo>
                  <a:lnTo>
                    <a:pt x="10" y="64"/>
                  </a:lnTo>
                  <a:lnTo>
                    <a:pt x="11" y="69"/>
                  </a:lnTo>
                  <a:lnTo>
                    <a:pt x="11" y="71"/>
                  </a:lnTo>
                  <a:lnTo>
                    <a:pt x="12" y="74"/>
                  </a:lnTo>
                  <a:lnTo>
                    <a:pt x="12" y="77"/>
                  </a:lnTo>
                  <a:lnTo>
                    <a:pt x="13" y="81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4" y="99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3"/>
                  </a:lnTo>
                  <a:lnTo>
                    <a:pt x="15" y="116"/>
                  </a:lnTo>
                  <a:lnTo>
                    <a:pt x="15" y="119"/>
                  </a:lnTo>
                  <a:lnTo>
                    <a:pt x="15" y="121"/>
                  </a:lnTo>
                  <a:lnTo>
                    <a:pt x="15" y="123"/>
                  </a:lnTo>
                  <a:lnTo>
                    <a:pt x="16" y="127"/>
                  </a:lnTo>
                  <a:lnTo>
                    <a:pt x="16" y="130"/>
                  </a:lnTo>
                  <a:lnTo>
                    <a:pt x="16" y="135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9" y="147"/>
                  </a:lnTo>
                  <a:lnTo>
                    <a:pt x="20" y="146"/>
                  </a:lnTo>
                  <a:lnTo>
                    <a:pt x="23" y="146"/>
                  </a:lnTo>
                  <a:lnTo>
                    <a:pt x="25" y="144"/>
                  </a:lnTo>
                  <a:lnTo>
                    <a:pt x="28" y="142"/>
                  </a:lnTo>
                  <a:lnTo>
                    <a:pt x="31" y="141"/>
                  </a:lnTo>
                  <a:lnTo>
                    <a:pt x="36" y="140"/>
                  </a:lnTo>
                  <a:lnTo>
                    <a:pt x="39" y="138"/>
                  </a:lnTo>
                  <a:lnTo>
                    <a:pt x="43" y="138"/>
                  </a:lnTo>
                  <a:lnTo>
                    <a:pt x="49" y="136"/>
                  </a:lnTo>
                  <a:lnTo>
                    <a:pt x="53" y="135"/>
                  </a:lnTo>
                  <a:lnTo>
                    <a:pt x="55" y="132"/>
                  </a:lnTo>
                  <a:lnTo>
                    <a:pt x="58" y="131"/>
                  </a:lnTo>
                  <a:lnTo>
                    <a:pt x="60" y="130"/>
                  </a:lnTo>
                  <a:lnTo>
                    <a:pt x="62" y="129"/>
                  </a:lnTo>
                  <a:lnTo>
                    <a:pt x="66" y="129"/>
                  </a:lnTo>
                  <a:lnTo>
                    <a:pt x="68" y="128"/>
                  </a:lnTo>
                  <a:lnTo>
                    <a:pt x="70" y="127"/>
                  </a:lnTo>
                  <a:lnTo>
                    <a:pt x="72" y="127"/>
                  </a:lnTo>
                  <a:lnTo>
                    <a:pt x="78" y="123"/>
                  </a:lnTo>
                  <a:lnTo>
                    <a:pt x="82" y="121"/>
                  </a:lnTo>
                  <a:lnTo>
                    <a:pt x="87" y="119"/>
                  </a:lnTo>
                  <a:lnTo>
                    <a:pt x="93" y="117"/>
                  </a:lnTo>
                  <a:lnTo>
                    <a:pt x="96" y="114"/>
                  </a:lnTo>
                  <a:lnTo>
                    <a:pt x="100" y="112"/>
                  </a:lnTo>
                  <a:lnTo>
                    <a:pt x="104" y="110"/>
                  </a:lnTo>
                  <a:lnTo>
                    <a:pt x="108" y="109"/>
                  </a:lnTo>
                  <a:lnTo>
                    <a:pt x="110" y="105"/>
                  </a:lnTo>
                  <a:lnTo>
                    <a:pt x="113" y="103"/>
                  </a:lnTo>
                  <a:lnTo>
                    <a:pt x="116" y="101"/>
                  </a:lnTo>
                  <a:lnTo>
                    <a:pt x="117" y="100"/>
                  </a:lnTo>
                  <a:lnTo>
                    <a:pt x="118" y="95"/>
                  </a:lnTo>
                  <a:lnTo>
                    <a:pt x="117" y="92"/>
                  </a:lnTo>
                  <a:lnTo>
                    <a:pt x="115" y="91"/>
                  </a:lnTo>
                  <a:lnTo>
                    <a:pt x="113" y="89"/>
                  </a:lnTo>
                  <a:lnTo>
                    <a:pt x="109" y="85"/>
                  </a:lnTo>
                  <a:lnTo>
                    <a:pt x="107" y="83"/>
                  </a:lnTo>
                  <a:lnTo>
                    <a:pt x="104" y="80"/>
                  </a:lnTo>
                  <a:lnTo>
                    <a:pt x="100" y="76"/>
                  </a:lnTo>
                  <a:lnTo>
                    <a:pt x="96" y="73"/>
                  </a:lnTo>
                  <a:lnTo>
                    <a:pt x="93" y="70"/>
                  </a:lnTo>
                  <a:lnTo>
                    <a:pt x="87" y="66"/>
                  </a:lnTo>
                  <a:lnTo>
                    <a:pt x="82" y="62"/>
                  </a:lnTo>
                  <a:lnTo>
                    <a:pt x="80" y="61"/>
                  </a:lnTo>
                  <a:lnTo>
                    <a:pt x="78" y="58"/>
                  </a:lnTo>
                  <a:lnTo>
                    <a:pt x="75" y="56"/>
                  </a:lnTo>
                  <a:lnTo>
                    <a:pt x="72" y="55"/>
                  </a:lnTo>
                  <a:lnTo>
                    <a:pt x="70" y="53"/>
                  </a:lnTo>
                  <a:lnTo>
                    <a:pt x="68" y="51"/>
                  </a:lnTo>
                  <a:lnTo>
                    <a:pt x="65" y="48"/>
                  </a:lnTo>
                  <a:lnTo>
                    <a:pt x="62" y="47"/>
                  </a:lnTo>
                  <a:lnTo>
                    <a:pt x="60" y="44"/>
                  </a:lnTo>
                  <a:lnTo>
                    <a:pt x="58" y="42"/>
                  </a:lnTo>
                  <a:lnTo>
                    <a:pt x="55" y="41"/>
                  </a:lnTo>
                  <a:lnTo>
                    <a:pt x="52" y="38"/>
                  </a:lnTo>
                  <a:lnTo>
                    <a:pt x="51" y="37"/>
                  </a:lnTo>
                  <a:lnTo>
                    <a:pt x="48" y="35"/>
                  </a:lnTo>
                  <a:lnTo>
                    <a:pt x="44" y="33"/>
                  </a:lnTo>
                  <a:lnTo>
                    <a:pt x="41" y="30"/>
                  </a:lnTo>
                  <a:lnTo>
                    <a:pt x="38" y="27"/>
                  </a:lnTo>
                  <a:lnTo>
                    <a:pt x="32" y="24"/>
                  </a:lnTo>
                  <a:lnTo>
                    <a:pt x="28" y="19"/>
                  </a:lnTo>
                  <a:lnTo>
                    <a:pt x="23" y="16"/>
                  </a:lnTo>
                  <a:lnTo>
                    <a:pt x="20" y="14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9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3" descr="C:\Users\Оля\AppData\Local\Microsoft\Windows\Temporary Internet Files\Content.IE5\3BRSENTA\MC90033115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7640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56" y="796797"/>
            <a:ext cx="1818238" cy="16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Оля\AppData\Local\Microsoft\Windows\Temporary Internet Files\Content.IE5\3BRSENTA\MC90033115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68" y="956484"/>
            <a:ext cx="1818238" cy="16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Оля\AppData\Local\Microsoft\Windows\Temporary Internet Files\Content.IE5\3BRSENTA\MC90033115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038725"/>
            <a:ext cx="1818238" cy="16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3781004" y="112114"/>
            <a:ext cx="7195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о</a:t>
            </a:r>
            <a:endParaRPr lang="en-US" sz="7200" b="1" dirty="0" smtClean="0">
              <a:solidFill>
                <a:srgbClr val="000000"/>
              </a:solidFill>
            </a:endParaRP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1795484" y="3557588"/>
            <a:ext cx="755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ц</a:t>
            </a:r>
            <a:endParaRPr lang="en-US" sz="7200" b="1" dirty="0" smtClean="0">
              <a:solidFill>
                <a:srgbClr val="000000"/>
              </a:solidFill>
            </a:endParaRP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7225506" y="2348057"/>
            <a:ext cx="792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о</a:t>
            </a:r>
            <a:endParaRPr lang="en-US" sz="7200" b="1" dirty="0" smtClean="0">
              <a:solidFill>
                <a:srgbClr val="000000"/>
              </a:solidFill>
            </a:endParaRP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6219825" y="162776"/>
            <a:ext cx="822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л</a:t>
            </a:r>
            <a:endParaRPr lang="en-US" sz="7200" b="1" dirty="0" smtClean="0">
              <a:solidFill>
                <a:srgbClr val="000000"/>
              </a:solidFill>
            </a:endParaRPr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995318" y="702122"/>
            <a:ext cx="792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м</a:t>
            </a:r>
            <a:endParaRPr lang="en-US" sz="7200" b="1" dirty="0" smtClean="0">
              <a:solidFill>
                <a:srgbClr val="000000"/>
              </a:solidFill>
            </a:endParaRPr>
          </a:p>
        </p:txBody>
      </p: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5659680" y="4041380"/>
            <a:ext cx="358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д</a:t>
            </a:r>
            <a:endParaRPr lang="en-US" sz="7200" b="1" dirty="0" smtClean="0">
              <a:solidFill>
                <a:srgbClr val="000000"/>
              </a:solidFill>
            </a:endParaRP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3992060" y="2276385"/>
            <a:ext cx="10693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ы</a:t>
            </a:r>
            <a:endParaRPr lang="en-US" sz="7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11560" y="188640"/>
            <a:ext cx="8352928" cy="6552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часы</a:t>
            </a:r>
            <a:endParaRPr lang="ru-RU" sz="2000" dirty="0" smtClean="0">
              <a:hlinkClick r:id="rId2"/>
            </a:endParaRPr>
          </a:p>
          <a:p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://www.freeware.ru/Images/26614_sclock-7_screen.gif</a:t>
            </a:r>
            <a:endParaRPr lang="ru-RU" sz="1000" dirty="0">
              <a:hlinkClick r:id="rId2"/>
            </a:endParaRPr>
          </a:p>
          <a:p>
            <a:r>
              <a:rPr lang="en-US" sz="1000" dirty="0">
                <a:hlinkClick r:id="rId2"/>
              </a:rPr>
              <a:t>http://www.alltime.ru/obj/catalog/clock/rhythm/img/big/CMG881CR18.jpg</a:t>
            </a:r>
            <a:endParaRPr lang="ru-RU" sz="1000" dirty="0">
              <a:hlinkClick r:id="rId2"/>
            </a:endParaRPr>
          </a:p>
          <a:p>
            <a:r>
              <a:rPr lang="en-US" sz="1000" dirty="0">
                <a:hlinkClick r:id="rId2"/>
              </a:rPr>
              <a:t>http://www.alltime.ru/obj/catalog/clock/rhythm/img/big/CMG407NR19.jpg</a:t>
            </a:r>
            <a:endParaRPr lang="ru-RU" sz="1000" dirty="0">
              <a:hlinkClick r:id="rId2"/>
            </a:endParaRPr>
          </a:p>
          <a:p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m.io.ua/img_aa/medium/0921/55/09215574.jpg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www.svstime.ru/admin/pictures/99153b.jpg</a:t>
            </a:r>
            <a:endParaRPr lang="ru-RU" sz="1000" dirty="0" smtClean="0">
              <a:hlinkClick r:id="rId2"/>
            </a:endParaRPr>
          </a:p>
          <a:p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www.eratime.ru/files/image/catalogue/889748594.jpg</a:t>
            </a:r>
            <a:endParaRPr lang="ru-RU" sz="1000" dirty="0" smtClean="0">
              <a:hlinkClick r:id="rId2"/>
            </a:endParaRPr>
          </a:p>
          <a:p>
            <a:r>
              <a:rPr lang="en-US" sz="1000" dirty="0">
                <a:hlinkClick r:id="rId2"/>
              </a:rPr>
              <a:t>http://www.rhythm-co.ru/goods_pictures/1786.jpg</a:t>
            </a:r>
            <a:endParaRPr lang="ru-RU" sz="1000" dirty="0">
              <a:hlinkClick r:id="rId2"/>
            </a:endParaRPr>
          </a:p>
          <a:p>
            <a:r>
              <a:rPr lang="en-US" sz="1000" dirty="0">
                <a:hlinkClick r:id="rId2"/>
              </a:rPr>
              <a:t>http://www.admos-gifts.ru/i/goods/g/03.jpg</a:t>
            </a:r>
            <a:endParaRPr lang="ru-RU" sz="1000" dirty="0">
              <a:hlinkClick r:id="rId2"/>
            </a:endParaRPr>
          </a:p>
          <a:p>
            <a:r>
              <a:rPr lang="ru-RU" sz="2200" dirty="0" smtClean="0"/>
              <a:t>шкатулки</a:t>
            </a:r>
            <a:endParaRPr lang="ru-RU" sz="2200" dirty="0" smtClean="0">
              <a:hlinkClick r:id="rId2"/>
            </a:endParaRPr>
          </a:p>
          <a:p>
            <a:r>
              <a:rPr lang="ru-RU" sz="1000" dirty="0">
                <a:hlinkClick r:id="rId2"/>
              </a:rPr>
              <a:t>http://</a:t>
            </a:r>
            <a:r>
              <a:rPr lang="ru-RU" sz="1000" dirty="0" smtClean="0">
                <a:hlinkClick r:id="rId2"/>
              </a:rPr>
              <a:t>content.podarki.ru/goods-images/9d3d3b7f-3205-4171-a40a-08fe505c92ac.jpg</a:t>
            </a:r>
          </a:p>
          <a:p>
            <a:r>
              <a:rPr lang="ru-RU" sz="1000" dirty="0" smtClean="0">
                <a:hlinkClick r:id="rId2"/>
              </a:rPr>
              <a:t>http</a:t>
            </a:r>
            <a:r>
              <a:rPr lang="ru-RU" sz="1000" dirty="0">
                <a:hlinkClick r:id="rId2"/>
              </a:rPr>
              <a:t>://</a:t>
            </a:r>
            <a:r>
              <a:rPr lang="ru-RU" sz="1000" dirty="0" smtClean="0">
                <a:hlinkClick r:id="rId2"/>
              </a:rPr>
              <a:t>chart.com.ua/templates/images/price/9095427527363.jpeg</a:t>
            </a:r>
          </a:p>
          <a:p>
            <a:r>
              <a:rPr lang="ru-RU" sz="1000" dirty="0">
                <a:hlinkClick r:id="rId2"/>
              </a:rPr>
              <a:t>http://1.imgbb.ru/4/2/a/42a72aa606f8b28f026106e7bb9696e5.jpg</a:t>
            </a:r>
            <a:endParaRPr lang="ru-RU" sz="1000" dirty="0" smtClean="0">
              <a:hlinkClick r:id="rId2"/>
            </a:endParaRPr>
          </a:p>
          <a:p>
            <a:r>
              <a:rPr lang="ru-RU" sz="1000" dirty="0">
                <a:hlinkClick r:id="rId2"/>
              </a:rPr>
              <a:t>http://www.beadcave.com/julia/_boxes/07e.jpg</a:t>
            </a:r>
          </a:p>
          <a:p>
            <a:r>
              <a:rPr lang="ru-RU" sz="1000" dirty="0">
                <a:hlinkClick r:id="rId2"/>
              </a:rPr>
              <a:t>http://www.1001suvenir.ru/files/products/6899_big.jpg</a:t>
            </a:r>
          </a:p>
          <a:p>
            <a:r>
              <a:rPr lang="ru-RU" sz="1600" dirty="0" smtClean="0"/>
              <a:t>Вазы</a:t>
            </a:r>
            <a:endParaRPr lang="ru-RU" sz="1600" dirty="0" smtClean="0">
              <a:hlinkClick r:id="rId2"/>
            </a:endParaRPr>
          </a:p>
          <a:p>
            <a:r>
              <a:rPr lang="ru-RU" sz="1100" dirty="0">
                <a:hlinkClick r:id="rId2"/>
              </a:rPr>
              <a:t>http://</a:t>
            </a:r>
            <a:r>
              <a:rPr lang="ru-RU" sz="1100" dirty="0" smtClean="0">
                <a:hlinkClick r:id="rId2"/>
              </a:rPr>
              <a:t>dic.academic.ru/pictures/wiki/files/67/Chinese_vase.jpg</a:t>
            </a:r>
          </a:p>
          <a:p>
            <a:r>
              <a:rPr lang="ru-RU" sz="1100" dirty="0">
                <a:hlinkClick r:id="rId2"/>
              </a:rPr>
              <a:t>http://</a:t>
            </a:r>
            <a:r>
              <a:rPr lang="ru-RU" sz="1100" dirty="0" smtClean="0">
                <a:hlinkClick r:id="rId2"/>
              </a:rPr>
              <a:t>open.az/uploads/posts/2008-08/thumbs/1219667438_k2.jpg</a:t>
            </a:r>
          </a:p>
          <a:p>
            <a:r>
              <a:rPr lang="ru-RU" sz="1100" dirty="0">
                <a:hlinkClick r:id="rId2"/>
              </a:rPr>
              <a:t>http://</a:t>
            </a:r>
            <a:r>
              <a:rPr lang="ru-RU" sz="1100" dirty="0" smtClean="0">
                <a:hlinkClick r:id="rId2"/>
              </a:rPr>
              <a:t>img0.liveinternet.ru/images/attach/c/1/64/3/64003332_022724189.png</a:t>
            </a:r>
          </a:p>
          <a:p>
            <a:r>
              <a:rPr lang="ru-RU" sz="1100" dirty="0">
                <a:hlinkClick r:id="rId2"/>
              </a:rPr>
              <a:t>http://</a:t>
            </a:r>
            <a:r>
              <a:rPr lang="ru-RU" sz="1100" dirty="0" smtClean="0">
                <a:hlinkClick r:id="rId2"/>
              </a:rPr>
              <a:t>steklokeramika.narod.ru/belhudkeramika/foto_big/vazochka1312a.jpg</a:t>
            </a:r>
          </a:p>
          <a:p>
            <a:r>
              <a:rPr lang="ru-RU" sz="1050" dirty="0">
                <a:hlinkClick r:id="rId2"/>
              </a:rPr>
              <a:t>http://bigpodarok.ru/imgbd/2009/02/14/b4936.jpg</a:t>
            </a:r>
            <a:endParaRPr lang="ru-RU" sz="1100" dirty="0" smtClean="0">
              <a:hlinkClick r:id="rId2"/>
            </a:endParaRPr>
          </a:p>
          <a:p>
            <a:r>
              <a:rPr lang="ru-RU" sz="1050" dirty="0">
                <a:hlinkClick r:id="rId3"/>
              </a:rPr>
              <a:t>http://content.podarki.ru/goods-images/e0ab886f-eaeb-4823-803a-b624e3db5a8b.jpg</a:t>
            </a:r>
            <a:endParaRPr lang="ru-RU" sz="1100" dirty="0" smtClean="0">
              <a:hlinkClick r:id="rId2"/>
            </a:endParaRPr>
          </a:p>
          <a:p>
            <a:r>
              <a:rPr lang="ru-RU" sz="1100" dirty="0">
                <a:hlinkClick r:id="rId4"/>
              </a:rPr>
              <a:t>http://</a:t>
            </a:r>
            <a:r>
              <a:rPr lang="ru-RU" sz="1100" dirty="0" smtClean="0">
                <a:hlinkClick r:id="rId4"/>
              </a:rPr>
              <a:t>www.orange-gifts.ru/image/catalog/products/l_12-09-0350.jpg</a:t>
            </a:r>
            <a:endParaRPr lang="ru-RU" sz="1100" dirty="0" smtClean="0"/>
          </a:p>
          <a:p>
            <a:r>
              <a:rPr lang="ru-RU" sz="1100" dirty="0">
                <a:hlinkClick r:id="rId5"/>
              </a:rPr>
              <a:t>http://</a:t>
            </a:r>
            <a:r>
              <a:rPr lang="ru-RU" sz="1100" dirty="0" smtClean="0">
                <a:hlinkClick r:id="rId5"/>
              </a:rPr>
              <a:t>allday.ru/uploads/posts/2010-07/1277984601_22.jpg</a:t>
            </a:r>
            <a:endParaRPr lang="ru-RU" sz="1100" dirty="0" smtClean="0"/>
          </a:p>
          <a:p>
            <a:endParaRPr lang="ru-RU" sz="1100" dirty="0">
              <a:hlinkClick r:id="rId2"/>
            </a:endParaRPr>
          </a:p>
          <a:p>
            <a:r>
              <a:rPr lang="ru-RU" sz="1200" dirty="0"/>
              <a:t>В презентации использованы материалы из презентаций:</a:t>
            </a:r>
          </a:p>
          <a:p>
            <a:r>
              <a:rPr lang="ru-RU" sz="1200" dirty="0" err="1">
                <a:hlinkClick r:id="rId6"/>
              </a:rPr>
              <a:t>Галихузиной</a:t>
            </a:r>
            <a:r>
              <a:rPr lang="ru-RU" sz="1200" dirty="0">
                <a:hlinkClick r:id="rId6"/>
              </a:rPr>
              <a:t> </a:t>
            </a:r>
            <a:r>
              <a:rPr lang="ru-RU" sz="1200" dirty="0" err="1">
                <a:hlinkClick r:id="rId6"/>
              </a:rPr>
              <a:t>Гульназ</a:t>
            </a:r>
            <a:r>
              <a:rPr lang="ru-RU" sz="1200" dirty="0">
                <a:hlinkClick r:id="rId6"/>
              </a:rPr>
              <a:t> </a:t>
            </a:r>
            <a:r>
              <a:rPr lang="ru-RU" sz="1200" dirty="0" err="1">
                <a:hlinkClick r:id="rId6"/>
              </a:rPr>
              <a:t>Ильнуровны</a:t>
            </a:r>
            <a:r>
              <a:rPr lang="ru-RU" sz="1200" dirty="0"/>
              <a:t>, учителя начальных классов (слайды 2-5)</a:t>
            </a:r>
          </a:p>
          <a:p>
            <a:r>
              <a:rPr lang="ru-RU" sz="1200" dirty="0">
                <a:hlinkClick r:id="rId7"/>
              </a:rPr>
              <a:t>Пономаревой Людмилы Александровны учителя начальных классов «</a:t>
            </a:r>
            <a:r>
              <a:rPr lang="ru-RU" sz="1200" dirty="0" err="1">
                <a:hlinkClick r:id="rId7"/>
              </a:rPr>
              <a:t>Новоаннинской</a:t>
            </a:r>
            <a:r>
              <a:rPr lang="ru-RU" sz="1200" dirty="0">
                <a:hlinkClick r:id="rId7"/>
              </a:rPr>
              <a:t> гимназии» (рисунок для 1 слайда, 7 слайд) </a:t>
            </a:r>
            <a:endParaRPr lang="ru-RU" sz="1200" dirty="0"/>
          </a:p>
          <a:p>
            <a:pPr fontAlgn="base"/>
            <a:r>
              <a:rPr lang="ru-RU" sz="1200" dirty="0"/>
              <a:t>Шевцовой С.А. с viki.rdf.ru (слайд 12)</a:t>
            </a:r>
          </a:p>
          <a:p>
            <a:endParaRPr lang="ru-RU" sz="12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1733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3426" y="1454944"/>
            <a:ext cx="5554662" cy="4090987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 гости к нам пришла девятка –</a:t>
            </a:r>
            <a:br>
              <a:rPr lang="ru-RU" sz="3600" b="1" dirty="0" smtClean="0"/>
            </a:br>
            <a:r>
              <a:rPr lang="ru-RU" sz="3600" b="1" dirty="0" smtClean="0"/>
              <a:t>Цирковая акробатка.</a:t>
            </a:r>
            <a:br>
              <a:rPr lang="ru-RU" sz="3600" b="1" dirty="0" smtClean="0"/>
            </a:br>
            <a:r>
              <a:rPr lang="ru-RU" sz="3600" b="1" dirty="0" smtClean="0"/>
              <a:t>Если на голову станет, Цифрой шесть девятка станет.</a:t>
            </a:r>
            <a:br>
              <a:rPr lang="ru-RU" sz="3600" b="1" dirty="0" smtClean="0"/>
            </a:br>
            <a:r>
              <a:rPr lang="ru-RU" sz="2000" b="1" dirty="0" smtClean="0"/>
              <a:t>С. Маршак</a:t>
            </a:r>
            <a:r>
              <a:rPr lang="ru-RU" sz="3600" b="1" dirty="0" smtClean="0"/>
              <a:t> </a:t>
            </a:r>
          </a:p>
        </p:txBody>
      </p:sp>
      <p:pic>
        <p:nvPicPr>
          <p:cNvPr id="21509" name="Picture 5" descr="мульт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09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мульт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879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на голов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65625"/>
            <a:ext cx="1330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мульт звезд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213100"/>
            <a:ext cx="2476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624" y="0"/>
            <a:ext cx="7129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000000"/>
                </a:solidFill>
              </a:rPr>
              <a:t>«Число </a:t>
            </a:r>
            <a:r>
              <a:rPr lang="ru-RU" sz="5400" dirty="0" smtClean="0">
                <a:solidFill>
                  <a:srgbClr val="000000"/>
                </a:solidFill>
              </a:rPr>
              <a:t>9. Цифра 9.»</a:t>
            </a:r>
            <a:endParaRPr lang="en-US" sz="5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075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Алгоритм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749400" y="1628800"/>
            <a:ext cx="67691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Письмо цифры</a:t>
            </a:r>
          </a:p>
        </p:txBody>
      </p:sp>
      <p:pic>
        <p:nvPicPr>
          <p:cNvPr id="66564" name="Picture 5" descr="Z1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54675"/>
            <a:ext cx="5508104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749400" y="2780928"/>
            <a:ext cx="67691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ru-RU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Числовой отрезок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777822" y="3933056"/>
            <a:ext cx="5810402" cy="7202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6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ru-RU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Состав числа</a:t>
            </a:r>
          </a:p>
        </p:txBody>
      </p:sp>
    </p:spTree>
    <p:extLst>
      <p:ext uri="{BB962C8B-B14F-4D97-AF65-F5344CB8AC3E}">
        <p14:creationId xmlns:p14="http://schemas.microsoft.com/office/powerpoint/2010/main" val="303865506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  <p:bldP spid="204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47" name="Arc 3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49" name="Arc 5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6705600" y="609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791200" y="16764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15200" y="18288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867400" y="2895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791200" y="4038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715000" y="5181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91400" y="30480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91400" y="4038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91400" y="52578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3640" y="1641835"/>
            <a:ext cx="8646510" cy="455253"/>
            <a:chOff x="755650" y="2083882"/>
            <a:chExt cx="6408738" cy="455253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755650" y="2332038"/>
              <a:ext cx="6408738" cy="17462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278292" y="2120394"/>
              <a:ext cx="0" cy="395288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855552" y="2107335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482078" y="2083882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08948" y="2083882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925836" y="2102138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800" name="TextBox 14"/>
          <p:cNvSpPr txBox="1">
            <a:spLocks noChangeArrowheads="1"/>
          </p:cNvSpPr>
          <p:nvPr/>
        </p:nvSpPr>
        <p:spPr bwMode="auto">
          <a:xfrm>
            <a:off x="698594" y="2262187"/>
            <a:ext cx="36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61801" name="TextBox 15"/>
          <p:cNvSpPr txBox="1">
            <a:spLocks noChangeArrowheads="1"/>
          </p:cNvSpPr>
          <p:nvPr/>
        </p:nvSpPr>
        <p:spPr bwMode="auto">
          <a:xfrm>
            <a:off x="2227840" y="2258579"/>
            <a:ext cx="360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61802" name="TextBox 16"/>
          <p:cNvSpPr txBox="1">
            <a:spLocks noChangeArrowheads="1"/>
          </p:cNvSpPr>
          <p:nvPr/>
        </p:nvSpPr>
        <p:spPr bwMode="auto">
          <a:xfrm>
            <a:off x="1476374" y="2260600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61803" name="TextBox 17"/>
          <p:cNvSpPr txBox="1">
            <a:spLocks noChangeArrowheads="1"/>
          </p:cNvSpPr>
          <p:nvPr/>
        </p:nvSpPr>
        <p:spPr bwMode="auto">
          <a:xfrm>
            <a:off x="2924726" y="2259373"/>
            <a:ext cx="36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61804" name="TextBox 18"/>
          <p:cNvSpPr txBox="1">
            <a:spLocks noChangeArrowheads="1"/>
          </p:cNvSpPr>
          <p:nvPr/>
        </p:nvSpPr>
        <p:spPr bwMode="auto">
          <a:xfrm>
            <a:off x="4316713" y="2197460"/>
            <a:ext cx="360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6</a:t>
            </a:r>
          </a:p>
        </p:txBody>
      </p:sp>
      <p:sp>
        <p:nvSpPr>
          <p:cNvPr id="161805" name="TextBox 19"/>
          <p:cNvSpPr txBox="1">
            <a:spLocks noChangeArrowheads="1"/>
          </p:cNvSpPr>
          <p:nvPr/>
        </p:nvSpPr>
        <p:spPr bwMode="auto">
          <a:xfrm>
            <a:off x="3608460" y="2236788"/>
            <a:ext cx="36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76375" y="3933825"/>
            <a:ext cx="4751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8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     =</a:t>
            </a:r>
          </a:p>
        </p:txBody>
      </p: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2208213" y="3779838"/>
            <a:ext cx="1385887" cy="2509837"/>
            <a:chOff x="3735914" y="3838499"/>
            <a:chExt cx="1386143" cy="2509730"/>
          </a:xfrm>
        </p:grpSpPr>
        <p:sp>
          <p:nvSpPr>
            <p:cNvPr id="24" name="Овал 23"/>
            <p:cNvSpPr/>
            <p:nvPr/>
          </p:nvSpPr>
          <p:spPr>
            <a:xfrm>
              <a:off x="3735914" y="3838499"/>
              <a:ext cx="1386143" cy="153822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FFFFFF"/>
                </a:solidFill>
              </a:endParaRPr>
            </a:p>
          </p:txBody>
        </p:sp>
        <p:sp>
          <p:nvSpPr>
            <p:cNvPr id="161820" name="TextBox 25"/>
            <p:cNvSpPr txBox="1">
              <a:spLocks noChangeArrowheads="1"/>
            </p:cNvSpPr>
            <p:nvPr/>
          </p:nvSpPr>
          <p:spPr bwMode="auto">
            <a:xfrm>
              <a:off x="4177827" y="5517232"/>
              <a:ext cx="3600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smtClean="0">
                  <a:solidFill>
                    <a:srgbClr val="FF0000"/>
                  </a:solidFill>
                  <a:latin typeface="Verdana" pitchFamily="34" charset="0"/>
                </a:rPr>
                <a:t>?</a:t>
              </a: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11663" y="3779838"/>
            <a:ext cx="9477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dirty="0">
                <a:solidFill>
                  <a:srgbClr val="FF0000"/>
                </a:solidFill>
                <a:latin typeface="Verdana" pitchFamily="34" charset="0"/>
              </a:rPr>
              <a:t>9</a:t>
            </a:r>
            <a:endParaRPr lang="ru-RU" sz="8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5983575" y="428553"/>
            <a:ext cx="1738675" cy="1492250"/>
            <a:chOff x="5837298" y="1122828"/>
            <a:chExt cx="1428999" cy="1016272"/>
          </a:xfrm>
        </p:grpSpPr>
        <p:sp>
          <p:nvSpPr>
            <p:cNvPr id="34" name="Выгнутая вверх стрелка 33"/>
            <p:cNvSpPr/>
            <p:nvPr/>
          </p:nvSpPr>
          <p:spPr>
            <a:xfrm>
              <a:off x="5837298" y="1700452"/>
              <a:ext cx="949646" cy="360019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000000"/>
                </a:solidFill>
              </a:endParaRPr>
            </a:p>
          </p:txBody>
        </p:sp>
        <p:sp>
          <p:nvSpPr>
            <p:cNvPr id="161816" name="Прямоугольник 34"/>
            <p:cNvSpPr>
              <a:spLocks noChangeArrowheads="1"/>
            </p:cNvSpPr>
            <p:nvPr/>
          </p:nvSpPr>
          <p:spPr bwMode="auto">
            <a:xfrm>
              <a:off x="5957300" y="1122828"/>
              <a:ext cx="1308997" cy="101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+1</a:t>
              </a:r>
              <a:endParaRPr lang="ru-RU" sz="60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78655" y="2405857"/>
            <a:ext cx="360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9</a:t>
            </a:r>
            <a:endParaRPr lang="ru-RU" sz="4800" b="1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51050" y="3902075"/>
            <a:ext cx="20875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Verdana" pitchFamily="34" charset="0"/>
              </a:rPr>
              <a:t>+1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591844" y="1641835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59400" y="1660091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84168" y="1682822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967538" y="1674091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5179217" y="2197459"/>
            <a:ext cx="360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7</a:t>
            </a:r>
            <a:endParaRPr lang="ru-RU" sz="4000" b="1" dirty="0" smtClean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5862276" y="2235775"/>
            <a:ext cx="360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8</a:t>
            </a:r>
            <a:endParaRPr lang="ru-RU" sz="4000" b="1" dirty="0" smtClean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26425" y="1730085"/>
            <a:ext cx="333375" cy="333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15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5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8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90" y="204966"/>
            <a:ext cx="1296218" cy="18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18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68" y="256250"/>
            <a:ext cx="2295781" cy="15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а 62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97" y="2254850"/>
            <a:ext cx="2335466" cy="16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а 64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7144"/>
            <a:ext cx="1623074" cy="22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а 73 из 6400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250"/>
            <a:ext cx="2483356" cy="17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а 82 из 6400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65" y="2163967"/>
            <a:ext cx="253841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а 84 из 6400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46" y="204966"/>
            <a:ext cx="2531173" cy="17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Картинка 91 из 6400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6050"/>
            <a:ext cx="2160240" cy="22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Картинка 158 из 6400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8" y="2099735"/>
            <a:ext cx="1658432" cy="22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7400" y="5301208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3582" y="5301208"/>
            <a:ext cx="7232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7072" y="5301208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4185" y="5301208"/>
            <a:ext cx="7232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6015" y="5333842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35406" y="5133330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5133" y="5157192"/>
            <a:ext cx="7232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6962" y="5157192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60349" y="5140478"/>
            <a:ext cx="7232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19505" y="5192049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0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AppData\Local\Microsoft\Windows\Temporary Internet Files\Content.IE5\J85O6HF0\MC900287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5" y="274623"/>
            <a:ext cx="997999" cy="19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" y="274623"/>
            <a:ext cx="1462755" cy="18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а 2 из 64000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4"/>
          <a:stretch/>
        </p:blipFill>
        <p:spPr bwMode="auto">
          <a:xfrm>
            <a:off x="2460123" y="257646"/>
            <a:ext cx="1219193" cy="19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8 из 6400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4624"/>
            <a:ext cx="1310780" cy="18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а 9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11" y="507194"/>
            <a:ext cx="1055269" cy="18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а 35 из 64000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r="26687"/>
          <a:stretch/>
        </p:blipFill>
        <p:spPr bwMode="auto">
          <a:xfrm>
            <a:off x="7668344" y="393283"/>
            <a:ext cx="1116223" cy="17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а 38 из 64000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8915"/>
          <a:stretch/>
        </p:blipFill>
        <p:spPr bwMode="auto">
          <a:xfrm>
            <a:off x="6372200" y="351580"/>
            <a:ext cx="1083516" cy="18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Картинка 149 из 64000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8" r="24492"/>
          <a:stretch/>
        </p:blipFill>
        <p:spPr bwMode="auto">
          <a:xfrm>
            <a:off x="447503" y="2190881"/>
            <a:ext cx="2056306" cy="44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Картинка 26 из 64000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8680" r="13468" b="6956"/>
          <a:stretch/>
        </p:blipFill>
        <p:spPr bwMode="auto">
          <a:xfrm>
            <a:off x="2151972" y="2722917"/>
            <a:ext cx="3054688" cy="35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37"/>
          <p:cNvSpPr>
            <a:spLocks noChangeArrowheads="1" noChangeShapeType="1" noTextEdit="1"/>
          </p:cNvSpPr>
          <p:nvPr/>
        </p:nvSpPr>
        <p:spPr bwMode="auto">
          <a:xfrm>
            <a:off x="5296713" y="2735921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WordArt 37"/>
          <p:cNvSpPr>
            <a:spLocks noChangeArrowheads="1" noChangeShapeType="1" noTextEdit="1"/>
          </p:cNvSpPr>
          <p:nvPr/>
        </p:nvSpPr>
        <p:spPr bwMode="auto">
          <a:xfrm>
            <a:off x="8192310" y="2748923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WordArt 37"/>
          <p:cNvSpPr>
            <a:spLocks noChangeArrowheads="1" noChangeShapeType="1" noTextEdit="1"/>
          </p:cNvSpPr>
          <p:nvPr/>
        </p:nvSpPr>
        <p:spPr bwMode="auto">
          <a:xfrm>
            <a:off x="7507989" y="2926270"/>
            <a:ext cx="576263" cy="406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WordArt 37"/>
          <p:cNvSpPr>
            <a:spLocks noChangeArrowheads="1" noChangeShapeType="1" noTextEdit="1"/>
          </p:cNvSpPr>
          <p:nvPr/>
        </p:nvSpPr>
        <p:spPr bwMode="auto">
          <a:xfrm>
            <a:off x="6803949" y="2735921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WordArt 37"/>
          <p:cNvSpPr>
            <a:spLocks noChangeArrowheads="1" noChangeShapeType="1" noTextEdit="1"/>
          </p:cNvSpPr>
          <p:nvPr/>
        </p:nvSpPr>
        <p:spPr bwMode="auto">
          <a:xfrm>
            <a:off x="6055861" y="2735921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" name="WordArt 37"/>
          <p:cNvSpPr>
            <a:spLocks noChangeArrowheads="1" noChangeShapeType="1" noTextEdit="1"/>
          </p:cNvSpPr>
          <p:nvPr/>
        </p:nvSpPr>
        <p:spPr bwMode="auto">
          <a:xfrm>
            <a:off x="6844977" y="4221088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WordArt 37"/>
          <p:cNvSpPr>
            <a:spLocks noChangeArrowheads="1" noChangeShapeType="1" noTextEdit="1"/>
          </p:cNvSpPr>
          <p:nvPr/>
        </p:nvSpPr>
        <p:spPr bwMode="auto">
          <a:xfrm>
            <a:off x="5474802" y="4221088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WordArt 37"/>
          <p:cNvSpPr>
            <a:spLocks noChangeArrowheads="1" noChangeShapeType="1" noTextEdit="1"/>
          </p:cNvSpPr>
          <p:nvPr/>
        </p:nvSpPr>
        <p:spPr bwMode="auto">
          <a:xfrm>
            <a:off x="6208261" y="4225354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2" name="WordArt 37"/>
          <p:cNvSpPr>
            <a:spLocks noChangeArrowheads="1" noChangeShapeType="1" noTextEdit="1"/>
          </p:cNvSpPr>
          <p:nvPr/>
        </p:nvSpPr>
        <p:spPr bwMode="auto">
          <a:xfrm>
            <a:off x="7515041" y="4428634"/>
            <a:ext cx="576263" cy="406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7"/>
          <p:cNvSpPr>
            <a:spLocks noChangeArrowheads="1" noChangeShapeType="1" noTextEdit="1"/>
          </p:cNvSpPr>
          <p:nvPr/>
        </p:nvSpPr>
        <p:spPr bwMode="auto">
          <a:xfrm>
            <a:off x="8238955" y="4242622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9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AppData\Local\Microsoft\Windows\Temporary Internet Files\Content.IE5\3BRSENTA\MC90031887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2" y="188641"/>
            <a:ext cx="16765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я\AppData\Local\Microsoft\Windows\Temporary Internet Files\Content.IE5\J0BS5JFG\MC900307354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918"/>
            <a:ext cx="1629149" cy="14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я\AppData\Local\Microsoft\Windows\Temporary Internet Files\Content.IE5\E8SFN4L4\MM90035449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9" y="3631970"/>
            <a:ext cx="17835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а 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59" y="139201"/>
            <a:ext cx="1849640" cy="18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а 3 из 64000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702" r="4949" b="9944"/>
          <a:stretch/>
        </p:blipFill>
        <p:spPr bwMode="auto">
          <a:xfrm>
            <a:off x="438621" y="1988841"/>
            <a:ext cx="1692870" cy="14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а 6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46" y="3421229"/>
            <a:ext cx="2160240" cy="20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артинка 559 из 6400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64" y="1802928"/>
            <a:ext cx="1502467" cy="15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а 6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51" y="1904344"/>
            <a:ext cx="1617281" cy="1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Картинка 365 из 6400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77" y="3671677"/>
            <a:ext cx="1769923" cy="15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732458" y="5733255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1462377" y="5745390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7" name="WordArt 24"/>
          <p:cNvSpPr>
            <a:spLocks noChangeArrowheads="1" noChangeShapeType="1" noTextEdit="1"/>
          </p:cNvSpPr>
          <p:nvPr/>
        </p:nvSpPr>
        <p:spPr bwMode="auto">
          <a:xfrm>
            <a:off x="2173407" y="5746027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959991" y="5940570"/>
            <a:ext cx="576262" cy="414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" name="WordArt 24"/>
          <p:cNvSpPr>
            <a:spLocks noChangeArrowheads="1" noChangeShapeType="1" noTextEdit="1"/>
          </p:cNvSpPr>
          <p:nvPr/>
        </p:nvSpPr>
        <p:spPr bwMode="auto">
          <a:xfrm>
            <a:off x="3667897" y="5759881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6660232" y="5775758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1" name="WordArt 24"/>
          <p:cNvSpPr>
            <a:spLocks noChangeArrowheads="1" noChangeShapeType="1" noTextEdit="1"/>
          </p:cNvSpPr>
          <p:nvPr/>
        </p:nvSpPr>
        <p:spPr bwMode="auto">
          <a:xfrm rot="10800000">
            <a:off x="8244408" y="5814517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2" name="WordArt 24"/>
          <p:cNvSpPr>
            <a:spLocks noChangeArrowheads="1" noChangeShapeType="1" noTextEdit="1"/>
          </p:cNvSpPr>
          <p:nvPr/>
        </p:nvSpPr>
        <p:spPr bwMode="auto">
          <a:xfrm>
            <a:off x="5156600" y="5775758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ysClr val="windowText" lastClr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24"/>
          <p:cNvSpPr>
            <a:spLocks noChangeArrowheads="1" noChangeShapeType="1" noTextEdit="1"/>
          </p:cNvSpPr>
          <p:nvPr/>
        </p:nvSpPr>
        <p:spPr bwMode="auto">
          <a:xfrm>
            <a:off x="5940152" y="5814518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ysClr val="windowText" lastClr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7452320" y="5998802"/>
            <a:ext cx="576262" cy="414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ysClr val="windowText" lastClr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3270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9F237F"/>
        </a:dk1>
        <a:lt1>
          <a:srgbClr val="FFCC00"/>
        </a:lt1>
        <a:dk2>
          <a:srgbClr val="00FF00"/>
        </a:dk2>
        <a:lt2>
          <a:srgbClr val="FFFFFF"/>
        </a:lt2>
        <a:accent1>
          <a:srgbClr val="24F22E"/>
        </a:accent1>
        <a:accent2>
          <a:srgbClr val="FF03E7"/>
        </a:accent2>
        <a:accent3>
          <a:srgbClr val="AAFFAA"/>
        </a:accent3>
        <a:accent4>
          <a:srgbClr val="DAAE00"/>
        </a:accent4>
        <a:accent5>
          <a:srgbClr val="ACF7AD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0">
        <a:dk1>
          <a:srgbClr val="9F237F"/>
        </a:dk1>
        <a:lt1>
          <a:srgbClr val="FFCC00"/>
        </a:lt1>
        <a:dk2>
          <a:srgbClr val="00FF00"/>
        </a:dk2>
        <a:lt2>
          <a:srgbClr val="FFFFFF"/>
        </a:lt2>
        <a:accent1>
          <a:srgbClr val="FFCC00"/>
        </a:accent1>
        <a:accent2>
          <a:srgbClr val="FF03E7"/>
        </a:accent2>
        <a:accent3>
          <a:srgbClr val="AAFFAA"/>
        </a:accent3>
        <a:accent4>
          <a:srgbClr val="DAAE00"/>
        </a:accent4>
        <a:accent5>
          <a:srgbClr val="FFE2AA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1">
        <a:dk1>
          <a:srgbClr val="FF0000"/>
        </a:dk1>
        <a:lt1>
          <a:srgbClr val="00FF00"/>
        </a:lt1>
        <a:dk2>
          <a:srgbClr val="FFFFFF"/>
        </a:dk2>
        <a:lt2>
          <a:srgbClr val="7742FC"/>
        </a:lt2>
        <a:accent1>
          <a:srgbClr val="FFCC00"/>
        </a:accent1>
        <a:accent2>
          <a:srgbClr val="F70B32"/>
        </a:accent2>
        <a:accent3>
          <a:srgbClr val="AAFFAA"/>
        </a:accent3>
        <a:accent4>
          <a:srgbClr val="DA0000"/>
        </a:accent4>
        <a:accent5>
          <a:srgbClr val="FFE2AA"/>
        </a:accent5>
        <a:accent6>
          <a:srgbClr val="E0092C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233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Тема Office</vt:lpstr>
      <vt:lpstr>Оформление по умолчанию</vt:lpstr>
      <vt:lpstr>7</vt:lpstr>
      <vt:lpstr>2_Оформление по умолчанию</vt:lpstr>
      <vt:lpstr>4_Оформление по умолчанию</vt:lpstr>
      <vt:lpstr>8_Оформление по умолчанию</vt:lpstr>
      <vt:lpstr>9_Оформление по умолчанию</vt:lpstr>
      <vt:lpstr>Трава</vt:lpstr>
      <vt:lpstr>Воздушный поток</vt:lpstr>
      <vt:lpstr>Презентация PowerPoint</vt:lpstr>
      <vt:lpstr>Презентация PowerPoint</vt:lpstr>
      <vt:lpstr>В гости к нам пришла девятка – Цирковая акробатка. Если на голову станет, Цифрой шесть девятка станет. С. Маршак </vt:lpstr>
      <vt:lpstr>Алгоритм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Дюкина</dc:creator>
  <cp:lastModifiedBy>Оля</cp:lastModifiedBy>
  <cp:revision>56</cp:revision>
  <cp:lastPrinted>2010-11-21T20:38:10Z</cp:lastPrinted>
  <dcterms:created xsi:type="dcterms:W3CDTF">2010-05-11T18:46:46Z</dcterms:created>
  <dcterms:modified xsi:type="dcterms:W3CDTF">2011-12-11T18:54:34Z</dcterms:modified>
</cp:coreProperties>
</file>