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0" r:id="rId5"/>
    <p:sldId id="262" r:id="rId6"/>
    <p:sldId id="263" r:id="rId7"/>
    <p:sldId id="264" r:id="rId8"/>
    <p:sldId id="269" r:id="rId9"/>
    <p:sldId id="268" r:id="rId10"/>
    <p:sldId id="271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knowledge.allbest.ru/marketing/2c0b65625a2ac79b4d43b88521206d27_0.html" TargetMode="External"/><Relationship Id="rId3" Type="http://schemas.openxmlformats.org/officeDocument/2006/relationships/hyperlink" Target="http://www.&#1074;&#1072;&#1096;&#1077;&#1093;&#1086;&#1073;&#1073;&#1080;.&#1088;&#1092;/interesnye-fakty/istoriya-russkoj-derevyannoj-igrushki" TargetMode="External"/><Relationship Id="rId7" Type="http://schemas.openxmlformats.org/officeDocument/2006/relationships/hyperlink" Target="http://900igr.net/kartinki/ekonomika/Igrushki/008-Markirovka-igrushek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search_images?f" TargetMode="External"/><Relationship Id="rId5" Type="http://schemas.openxmlformats.org/officeDocument/2006/relationships/hyperlink" Target="http://klubkom.net/posts/4356" TargetMode="External"/><Relationship Id="rId4" Type="http://schemas.openxmlformats.org/officeDocument/2006/relationships/hyperlink" Target="http://www.artly.ru/derevjannye_igrushki/russkaja_derevjannaja_igrushka.html" TargetMode="External"/><Relationship Id="rId9" Type="http://schemas.openxmlformats.org/officeDocument/2006/relationships/hyperlink" Target="http://mybiblioteka.su/4-8685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235743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C00000"/>
                </a:solidFill>
                <a:latin typeface="BancoLightTT" pitchFamily="66" charset="-52"/>
              </a:rPr>
              <a:t>«Мир игрушек»</a:t>
            </a:r>
            <a:endParaRPr lang="ru-RU" sz="7200" i="1" dirty="0">
              <a:solidFill>
                <a:srgbClr val="C00000"/>
              </a:solidFill>
              <a:latin typeface="BancoLightTT" pitchFamily="66" charset="-5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285728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ОБРАЗОВАНИЯ АДМИНИСТРАЦИИ МУНИЦИПАЛЬНОГО ОБРАЗОВАНИЯ ГОРОДСКОГО ОКРУГА «УСИНСК»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«УСИНСК» КАР КЫТШЫН МУНИЦИПАЛЬНÖЙ ЮНКÖНЛÖН АДМИНИСТРАЦИЯСА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ЙÖЗÖС ВЕЛÖДÖМÖН ВЕСЬКÖДЛАН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«СРЕДНЯЯ ОБЩЕОБРАЗОВАТЕЛЬНАЯ ШКОЛА № 2» Г. УСИНСКА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«2 №-А ШÖР ОБЩЕОБРАЗОВАТЕЛЬНÖЙ ШКОЛА» МУНИЦИПАЛЬНÖЙ БЮДЖЕТНÖЙ ОБЩЕОБРАЗОВАТЕЛЬНÖЙ ВЕЛÖДАН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УСИНСК КАР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784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5382" y="4429132"/>
            <a:ext cx="3556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Панюкова Наталья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Ивановна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нач.классов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СОШ№2 г.Усинск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bq-magazine.com/wp-content/uploads/2015/01/to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6641">
            <a:off x="85364" y="4233239"/>
            <a:ext cx="2272202" cy="216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magetoy.com/media/catalog/product/cache/1/image/1200x/9df78eab33525d08d6e5fb8d27136e95/9/8/98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2622">
            <a:off x="2774657" y="4846366"/>
            <a:ext cx="1583168" cy="158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29058" y="6286520"/>
            <a:ext cx="132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г.Усинск, 2016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Игрушки-самоделки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Изготавливаются детьми при помощи педагогов и являются атрибутами для занятий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 для самоделок: картон, бумага, коробки, катушки, шнур, провод, проволока, гвозди, ленты, лоскуты, нитки, пуговицы</a:t>
            </a:r>
          </a:p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Театральные и декоративные игрушки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Предназначены: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-для организации развлечений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-для игр-драматизаций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-для инсценировок, спектаклей и утренников</a:t>
            </a:r>
          </a:p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Игрушки-забавы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Игрушки-сюрпризы- имеют звуковые, световые, моторные эффекты.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конструкция основана на различных механических принципах: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-движение при помощи пружинных механизмов –заводные игрушки (цыпленок, поезд)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-центробежная сила – волчки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-баланс – клюющие куры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-рычаги – медведи, кузнецы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-центр тяжести и равновесие – неваляшки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-звуковые приборы – озвученные игрушки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http://lh3.ggpht.com/_2tWpQEhU3wU/SdAo-o4UkhI/AAAAAAAArMU/qEb3YF72CAo/s640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71612"/>
            <a:ext cx="2357422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www.master-anna.ru/DOP%20YSlygy/kykla%20spektak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714861"/>
            <a:ext cx="3228070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arnasse.ru/upload/comments/bc7826baa6253c6d9ba35e19d8ae5501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474" y="714356"/>
            <a:ext cx="7841526" cy="587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elenaranko.ucoz.ru/_ld/0/5972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62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3" y="500042"/>
            <a:ext cx="8715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endParaRPr lang="ru-RU" dirty="0" smtClean="0"/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http://www.вашехобби.рф/interesnye-fakty/istoriya-russkoj-derevyannoj-igrushki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http://www.artly.ru/derevjannye_igrushki/russkaja_derevjannaja_igrushka.html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http://klubkom.net/posts/4356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http://go.mail.ru/search_images?f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http://900igr.net/kartinki/ekonomika/Igrushki/008-Markirovka-igrushek.html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http://knowledge.allbest.ru/marketing/2c0b65625a2ac79b4d43b88521206d27_0.html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http://mybiblioteka.su/4-86857.html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78687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наше время в магазинах множественное число различного рода игрушек.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Порой родители не могу выбрать игрушку для своего ребенка того или иного возраста.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Попытаемся  классифицировать игрушки по материалу, по сюжету, по возрастам.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Игрушки имеют  большое влияние на развитие ребенка. Ребенок должен с малых лет играть разными игрушками, т.к. игрушка несут в себе разностороннее воспитательное воздействие на 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1.В физическом развитии: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грудных детей – погремушки, шарики, кольца – для хватания, удерживания в руке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 г – шары, мячи, каталки – для побуждения к движениям, для передвижения по комнате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2-3 г- автомобили, разборные игрушки – для развития координации движений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4-5 лет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кольцебросы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кегли, мишени – для развития ловкости, меткости, разборные игрушки для развития мелкой моторики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6-7 лет – городки, серсо, бадминтон, теннис – для совершенствования общей моторики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2.Умственное  развитие: развивают мышление и речь (форма, цвет, величина; сравнение, группировка, классификация); развивают познавательные процессы и любознательность; развивают пространственные представления.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На нравственное  воспитание: воспитывают коммуникабельность и общение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(сюжетно-ролевые игры); обеспечивают раннюю профориентацию; пробуждают интерес к общественной жизни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4. На эстетическое воспитание: развивают творческую активность (различные виды театров); воздействуют на эмоции (красивые, яркие игрушки улучшают настроение); развивают воображение.</a:t>
            </a:r>
            <a:endParaRPr lang="ru-RU" sz="1400" dirty="0" smtClean="0"/>
          </a:p>
          <a:p>
            <a:pPr marL="342900" indent="-342900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go1.imgsmail.ru/imgpreview?key=310cc3bf1acd9b62&amp;mb=imgdb_preview_1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786454"/>
            <a:ext cx="1430793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презентация игрушки\Fisher-Price-Caterpiller-Pop-up-KZ-MT-TG-BIT-010-1347978998Qnzd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428736"/>
            <a:ext cx="1571604" cy="172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elenaranko.ucoz.ru/_ld/0/5972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pic>
        <p:nvPicPr>
          <p:cNvPr id="7" name="Picture 2" descr="http://go3.imgsmail.ru/imgpreview?key=55295d67eb1af7b4&amp;mb=imgdb_preview_16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49893"/>
            <a:ext cx="2286016" cy="253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go3.imgsmail.ru/imgpreview?key=15495f79daf2b60b&amp;mb=imgdb_preview_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2443720" cy="221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285728"/>
            <a:ext cx="8572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же можно отделить требования к игрушкам  педагогические , эстетические, гигиеническим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требования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должны способствовать решению воспитательных задач;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удовлетворять стремление к двигательной активности;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обладать динамическими свойствами (подвижность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частей,возможность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собрать-разобрать, возможность комбинирования деталей)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Эстетические требования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:должны на конкретных образах реально отражать действительность;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быть яркими, вызывать чувство радости.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Гигиенические требования 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содействовать развитию ребенка (движения,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быть сделаны из экологически чистых материалов; должны быть безопасны;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по весу соответствовать силам ребенка; должны быть прочными и надежными в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rodnye-igrushki.ru/Sites/shop/Uploads/gruzovik_suppergigant_00111.906610B56BB6439B9B648FF250E2E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2247025" cy="224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ikea.com/ru/ru/images/products/mula-labirint__28564_PE078189_S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6925" y="4600925"/>
            <a:ext cx="2257075" cy="225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8286808" cy="39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Самая многочисленная группа игрушек-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основе их содержания лежит сюжет или образ. Они необходимы ребенку уже к концу первого года жизни.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Кукла - как образ человека, персонаж широко используется на логопедических занятиях.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грудном – пластмассовые и полиэтиленовые куклы – для показа частей тела, 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называния,рассматривания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манипуляций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втором году жизни – для несложных игровых действий – кормление, умывание, укладывание спать и т.д.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3-4 года – для сюжетных игр с куклой – катание на машине и в коляске, лечение куклы.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5 лет – для сюжетно-ролевых игр со сложными сюжетами – дети устраивают комнату для куклы, кормят, купают, одевают-раздевают, причесывают, шьют одежду.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сказок, мультфильмов, произведений)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Оформление куклы включает белье, одежду, обувь, прическу.</a:t>
            </a:r>
          </a:p>
        </p:txBody>
      </p:sp>
      <p:pic>
        <p:nvPicPr>
          <p:cNvPr id="11" name="Picture 2" descr="F:\презентация игрушки\barbie-secret-door-co-star-princess-doll-746775369514-blp32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3210">
            <a:off x="500034" y="4214818"/>
            <a:ext cx="2247591" cy="224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money-magic.ru/images/stories/t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6527">
            <a:off x="6347324" y="3170498"/>
            <a:ext cx="2299657" cy="359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tildas.ru/uploads/posts/2013-03/136246883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929066"/>
            <a:ext cx="271098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elenaranko.ucoz.ru/_ld/0/5972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78684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Игрушки для игр с куклами: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кукольная мебель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посуда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бытовая техника (холодильник, телефон, утюг, миксер, часы и т.д.)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предметы для стирки и глажения кукольного белья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Эти игрушки подбираются по размеру кукол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Куклы не должны быть украшением группы и сидеть в игровом уголке.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Игрушки, изображающие животный мир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мягкие набивные игрушки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надувные игрушки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звучащие игрушки-животные из латекса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животные-игрушки из дерева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Игрушки для игр с песком и водой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формочки (наборы из металла и пластмассы)сита, совочки, лопатки, пластмассовые утки, рыбки, лодочки, ведра, лейки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kidstore.ru/uploads/toys/original/67/6776f09bcaabb81dddb92a8d8d07bc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04"/>
            <a:ext cx="32951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karlson.shop.by/pics/items/BL-4903-1A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14554"/>
            <a:ext cx="1611641" cy="19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static1.ozone.ru/multimedia/audio_cd_covers/1010905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643422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Технические игрушки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игрушки, изображающие виды транспорта (автомобили, автобусы, трамваи, троллейбусы и др.)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машины и механизмы (экскаваторы, подъемные краны, сельскохозяйственные машины)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связи (телефон, игровые приставки) и оптические игрушки (калейдоскоп)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Изготавливаются из дерева, металла, пластмасс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Используются для обыгрывания и иллюстрации содержания художественных текстов, для составления описательных рассказов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Автомобили используются для игр детей всех возрастов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младшем возрасте – деревянные, пластмассовые, окрашенные в яркие тона, имеющие характерные детали (кабина, кузов, колеса)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старшем возрасте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автомобилис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действующими деталями (открывающиеся двери, поворачивающийся руль), заводные автомобили, электрические</a:t>
            </a:r>
          </a:p>
        </p:txBody>
      </p:sp>
      <p:pic>
        <p:nvPicPr>
          <p:cNvPr id="7" name="Picture 20" descr="http://kinder-shop.com.ua/image/cache/data/897990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8" descr="http://www.nevalyasha.com/components/com_virtuemart/shop_image/product/_________________515300c6d46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6190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elenaranko.ucoz.ru/_ld/0/5972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85728"/>
            <a:ext cx="90011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строительные материалы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Включают: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мелкий строительный материал для игр на столе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крупный строительный материал для игр на полу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крупный строительный материал для игр на участке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Возможности комбинирования разнообразных форм – кубов, кирпичиков, призм, дощечек – позволяет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сооружать различные постройки, используемые на занятиях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проводить занятия с использованием построек «Плывем на корабле», «Едем на автобусе»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детей младшего возраста используют ящички и тележки с разноцветными пластмассовыми кубиками и кирпичиками (их рассматривают, складывают, перевозят, строят дорожки, соотносят по цвету)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содержанию игровые строительные материалы бывают: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схематические (геометрические) – кубы, кирпичи, цилиндры, конусы и т.д.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архитектурные (тематические) – детали-блоки для сооружения зданий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sg.uploads.ru/NaW8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0" descr="http://go4.imgsmail.ru/imgpreview?key=3150b06d10ec2c84&amp;mb=imgdb_preview_12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29132"/>
            <a:ext cx="3261452" cy="221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cs307415.vk.me/v307415379/1173/VGRFOSKr4V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3048000" cy="20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mamaexpert.ru/files/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85728"/>
            <a:ext cx="219076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5011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игрушки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народные игрушки(точеные из дерева шары, яйца, наборы мисочек-вкладышей, матрешки, грибки, башенки из колец)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мозаики. Мозаика подбирается по возрасту: детям младшего возраста – деревянные крупные формы; детям старшего дошкольного возраста – мелкие пластмассовые сложные формы.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настольно-печатные игры (парные картинки – подобрать картинки по тождеству, по смыслу, по группам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лото – большая карта, разделенная на 4-9 частей и маленькие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карточки (для малышей – игрушки, посуда, животные;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старших дошкольников – сюжет на большой карте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предметык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этому сюжету – на маленьких)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домино – картинки на косточках, подбор по тождеству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разрезные (составные) картинки – предметные, сюжетные, разрезанные на 2-16 частей простой и сложной конфигурации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кубики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картиками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аналогичны разрезным картинкам, но части нужно искать на 6 гранях. Для младших детей – подсказка в виде цветного фона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гусек – игры с выбрасыванием числового кубика и передвижением фишек по числовому полю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настольно-двигательные игры – волейбол, хоккей, футбол, кегли, бирюльки,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бильярд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шахматно-шашечные игры («Уголки»)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2" descr="http://www.mega.tomsk.ru/pictures/552x420-fc/1779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556586"/>
            <a:ext cx="1710430" cy="130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1.bp.blogspot.com/-19CAfGoDvj8/TfyDelIypeI/AAAAAAAAAHo/JCBz15072uk/s1600/moza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43116"/>
            <a:ext cx="152794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lenaranko.ucoz.ru/_ld/0/5972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864399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для спортивных и подвижных игр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Мяч и шар - используется для всех возрастов дошкольников для развития движений, для физкультминуток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 2 года бросают в корзину с близкого расстояния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 3-4 года бросают друг другу, прокатывают через ворота, бросают об землю, вверх, вперед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 5 лет – бросают в вертикальную и движущуюся цель, перебрасывают через сетку, используют в играх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Скакалка – для развития моторики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Игрушки для метания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кольцебросы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городки, мишени – для развития ловкости и глазомера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Обручи – различного диаметра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Городки, бадминтон, теннис, кегли, серсо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Конструктивные игрушки и конструкторы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собираются детьми из деталей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припомощи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различных способов крепления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можно разбирать и вновь собирать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деталей можно собрать только одну или несколько игрушек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занятии используются ранее собранные игрушки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Конструктивные игрушки различаются: по содержанию, по количеству деталей, по способу соединения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Башенки (пирамидки) можно предлагать ребенку с 10-11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Сборные деревянные или пластмассовые игрушки (вставление отдельных деталей) – с 2-3 лет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Разборные домики, кукольная мебель – с 3-4 лет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Игрушки-макеты, собираемые из отдельных деталей – по схеме, образцу, рисунку, чертежу – для детей старшего возраста.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Конструкторы – наборы деталей,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которых,комбинируя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можно собирать различные игрушки.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http://nasemenovs.com/assets/images/young/23978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537" y="2428868"/>
            <a:ext cx="288746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1406</Words>
  <PresentationFormat>Экран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Канева НИ</dc:creator>
  <cp:lastModifiedBy>Anna</cp:lastModifiedBy>
  <cp:revision>31</cp:revision>
  <dcterms:created xsi:type="dcterms:W3CDTF">2016-02-10T06:49:32Z</dcterms:created>
  <dcterms:modified xsi:type="dcterms:W3CDTF">2016-02-24T12:29:39Z</dcterms:modified>
</cp:coreProperties>
</file>