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1" r:id="rId5"/>
    <p:sldId id="264" r:id="rId6"/>
    <p:sldId id="258" r:id="rId7"/>
    <p:sldId id="260" r:id="rId8"/>
    <p:sldId id="259" r:id="rId9"/>
    <p:sldId id="262" r:id="rId10"/>
    <p:sldId id="263" r:id="rId11"/>
    <p:sldId id="265" r:id="rId12"/>
    <p:sldId id="270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5987" cy="717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18" y="428604"/>
            <a:ext cx="892978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МУНИЦИПАЛЬНОГО ОБРАЗОВАНИЯ ГОРОДСКОГО ОКРУГА «УСИНСК»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«УСИНСК» КАР КЫТШЫН МУНИЦИПАЛЬНÖЙ ЮНКÖНЛÖН АДМИНИСТРАЦИЯСА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ЙÖЗÖС ВЕЛÖДÖМÖН ВЕСЬКÖДЛАН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«СРЕДНЯЯ ОБЩЕОБРАЗОВАТЕЛЬНАЯ ШКОЛА № 2» Г. УСИНСКА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«2 №-А ШÖР ОБЩЕОБРАЗОВАТЕЛЬНÖЙ ШКОЛА» МУНИЦИПАЛЬНÖЙ БЮДЖЕТНÖЙ ОБЩЕОБРАЗОВАТЕЛЬНÖЙ ВЕЛÖДАН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 УСИНСК КАР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Закрепление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темы : </a:t>
            </a:r>
          </a:p>
          <a:p>
            <a:pPr algn="ctr"/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Букава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звуки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»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Составитель: Панюкова  Наталья   Ивановна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Учитель начальных классов 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МБОУ СОШ №2 г.Усинска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22489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5987" cy="717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786058"/>
            <a:ext cx="228601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2786058"/>
            <a:ext cx="178595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2786058"/>
            <a:ext cx="207170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857224" y="257174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8023123" y="3554361"/>
            <a:ext cx="14748" cy="14749"/>
          </a:xfrm>
          <a:custGeom>
            <a:avLst/>
            <a:gdLst>
              <a:gd name="connsiteX0" fmla="*/ 0 w 14748"/>
              <a:gd name="connsiteY0" fmla="*/ 0 h 14749"/>
              <a:gd name="connsiteX1" fmla="*/ 14748 w 14748"/>
              <a:gd name="connsiteY1" fmla="*/ 14749 h 1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48" h="14749">
                <a:moveTo>
                  <a:pt x="0" y="0"/>
                </a:moveTo>
                <a:lnTo>
                  <a:pt x="14748" y="1474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072462" y="3500438"/>
            <a:ext cx="71438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5987" cy="717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2453209" cy="183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142984"/>
            <a:ext cx="27788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928670"/>
            <a:ext cx="1571636" cy="212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571876"/>
            <a:ext cx="2125659" cy="212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429000"/>
            <a:ext cx="264318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3643314"/>
            <a:ext cx="2571768" cy="205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6858048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2614">
            <a:off x="2000232" y="1571612"/>
            <a:ext cx="1114410" cy="119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81524">
            <a:off x="4934558" y="2791427"/>
            <a:ext cx="1115060" cy="111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3449">
            <a:off x="4000496" y="857232"/>
            <a:ext cx="1643074" cy="123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5987" cy="717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6182" y="714356"/>
            <a:ext cx="5193834" cy="54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-облако 4"/>
          <p:cNvSpPr/>
          <p:nvPr/>
        </p:nvSpPr>
        <p:spPr>
          <a:xfrm rot="717198">
            <a:off x="203312" y="3027269"/>
            <a:ext cx="4655346" cy="2450666"/>
          </a:xfrm>
          <a:prstGeom prst="cloudCallout">
            <a:avLst>
              <a:gd name="adj1" fmla="val 49910"/>
              <a:gd name="adj2" fmla="val -93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помощь!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5987" cy="717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571480"/>
            <a:ext cx="78581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слайд- в каждом слове найти изученную букву;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слайд- разделить на 2 группы: обозначают 1 звук и 2 звука;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слайд- чтение слогов;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слайд- какие буквы спрятались за звёздочками;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 слайд- подбор к звуковой схеме  слово;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 слайд- работа со схемой предложения;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слайд- выделение слов,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которых есть звук «</a:t>
            </a:r>
            <a:r>
              <a:rPr lang="ru-RU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 слайд-самооценка.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Используемые ресурсы: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4260863"/>
            <a:ext cx="9144000" cy="2597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https://yandex.ru/images/search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(картинки предметов, животных)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https://yandex.ru/images/search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(фон для слайдов)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5987" cy="717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67383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5987" cy="717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628" y="642918"/>
            <a:ext cx="8608372" cy="56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5987" cy="717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5857916" cy="43577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МОСТ  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РАК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СЫР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КРИК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ЛУК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214290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1071546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2285992"/>
            <a:ext cx="788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3500438"/>
            <a:ext cx="684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4643446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5786454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5987" cy="717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929454" y="1714488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1500174"/>
            <a:ext cx="989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4357694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0892" y="3929066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042" y="3857628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7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1928802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5987" cy="717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000108"/>
            <a:ext cx="5074755" cy="5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57620" y="2786058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643050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6" y="1500174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785794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5214950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4286256"/>
            <a:ext cx="989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5987" cy="717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61477" y="214290"/>
            <a:ext cx="544292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5987" cy="717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86116" y="2428868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2071678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8" y="3500438"/>
            <a:ext cx="989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2000240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8794" y="3643314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0958" y="4357694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наталья ивановна\Desktop\CTAeNY6UEAEzO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000372"/>
            <a:ext cx="928694" cy="880288"/>
          </a:xfrm>
          <a:prstGeom prst="rect">
            <a:avLst/>
          </a:prstGeom>
          <a:noFill/>
        </p:spPr>
      </p:pic>
      <p:pic>
        <p:nvPicPr>
          <p:cNvPr id="17" name="Picture 2" descr="C:\Users\наталья ивановна\Desktop\CTAeNY6UEAEzO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214818"/>
            <a:ext cx="847732" cy="803546"/>
          </a:xfrm>
          <a:prstGeom prst="rect">
            <a:avLst/>
          </a:prstGeom>
          <a:noFill/>
        </p:spPr>
      </p:pic>
      <p:pic>
        <p:nvPicPr>
          <p:cNvPr id="18" name="Picture 2" descr="C:\Users\наталья ивановна\Desktop\CTAeNY6UEAEzO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286256"/>
            <a:ext cx="919170" cy="871260"/>
          </a:xfrm>
          <a:prstGeom prst="rect">
            <a:avLst/>
          </a:prstGeom>
          <a:noFill/>
        </p:spPr>
      </p:pic>
      <p:pic>
        <p:nvPicPr>
          <p:cNvPr id="20" name="Picture 2" descr="C:\Users\наталья ивановна\Desktop\CTAeNY6UEAEzO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714620"/>
            <a:ext cx="847732" cy="803546"/>
          </a:xfrm>
          <a:prstGeom prst="rect">
            <a:avLst/>
          </a:prstGeom>
          <a:noFill/>
        </p:spPr>
      </p:pic>
      <p:pic>
        <p:nvPicPr>
          <p:cNvPr id="21" name="Picture 2" descr="C:\Users\наталья ивановна\Desktop\CTAeNY6UEAEzO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4857760"/>
            <a:ext cx="847732" cy="803546"/>
          </a:xfrm>
          <a:prstGeom prst="rect">
            <a:avLst/>
          </a:prstGeom>
          <a:noFill/>
        </p:spPr>
      </p:pic>
      <p:pic>
        <p:nvPicPr>
          <p:cNvPr id="22" name="Picture 2" descr="C:\Users\наталья ивановна\Desktop\CTAeNY6UEAEzO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86058"/>
            <a:ext cx="847732" cy="803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5987" cy="717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472518" cy="16144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Нина    Инна     Анна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678629" y="2607463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3679819" y="2463793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6823091" y="2535231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ый треугольник 10"/>
          <p:cNvSpPr/>
          <p:nvPr/>
        </p:nvSpPr>
        <p:spPr>
          <a:xfrm>
            <a:off x="2571736" y="4429132"/>
            <a:ext cx="1071570" cy="857256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0800000">
            <a:off x="2571736" y="4429132"/>
            <a:ext cx="1071570" cy="86678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3643306" y="4429132"/>
            <a:ext cx="928694" cy="857256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0800000">
            <a:off x="3643306" y="4429132"/>
            <a:ext cx="928694" cy="85725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133</Words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ивановна</dc:creator>
  <cp:lastModifiedBy>наталья ивановна</cp:lastModifiedBy>
  <cp:revision>26</cp:revision>
  <dcterms:created xsi:type="dcterms:W3CDTF">2016-10-03T17:33:19Z</dcterms:created>
  <dcterms:modified xsi:type="dcterms:W3CDTF">2016-10-12T19:18:36Z</dcterms:modified>
</cp:coreProperties>
</file>