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6F668D-2E9D-493D-A149-AF07A006A0B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DCE422-A8C2-4C79-9638-C698D60A64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Нетрадиционное </a:t>
            </a:r>
            <a:r>
              <a:rPr lang="ru-RU" b="1" dirty="0"/>
              <a:t>рисование в технике «</a:t>
            </a:r>
            <a:r>
              <a:rPr lang="ru-RU" b="1" dirty="0" err="1"/>
              <a:t>Грифонаж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Рочева Л.В.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Раскрасьте </a:t>
            </a:r>
            <a:r>
              <a:rPr lang="ru-RU" dirty="0"/>
              <a:t>фигуры морских обитателей</a:t>
            </a:r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8810" y="1600200"/>
            <a:ext cx="366438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Дорисуйте </a:t>
            </a:r>
            <a:r>
              <a:rPr lang="ru-RU" dirty="0"/>
              <a:t>детали: глаза, плавники, чешую и т.д.</a:t>
            </a:r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2483" y="1600200"/>
            <a:ext cx="363703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/>
              <a:t>Подумайте, какие элементы, кроме рыб, вы включите в будущую композицию. Поищите среди оставшихся линий эти элементы. Если вы их нашли, обведите фломастером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Я нашла подводные камешки.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4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традиционное рисование в технике Грифонаж. Мастер-клас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9288"/>
            <a:ext cx="4392488" cy="5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Возьмите вторую половину альбомного листа. Нарисуйте каракули</a:t>
            </a:r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7948" y="1600200"/>
            <a:ext cx="364610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Попробуйте среди линий разглядеть подводные растения, водоросли, цветы.</a:t>
            </a:r>
            <a:br>
              <a:rPr lang="ru-RU" sz="2800" dirty="0"/>
            </a:br>
            <a:r>
              <a:rPr lang="ru-RU" sz="2800" dirty="0"/>
              <a:t>Обведите фломастером найденные </a:t>
            </a:r>
            <a:r>
              <a:rPr lang="ru-RU" sz="2800" dirty="0" smtClean="0"/>
              <a:t>образы.</a:t>
            </a:r>
            <a:endParaRPr lang="ru-RU" sz="2800" dirty="0"/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8810" y="1600200"/>
            <a:ext cx="366438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Раскрасьте новые </a:t>
            </a:r>
            <a:r>
              <a:rPr lang="ru-RU" dirty="0"/>
              <a:t>элементы композиции</a:t>
            </a:r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1896" y="1600200"/>
            <a:ext cx="367820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Дорисуйте мелкие детали. Рассмотрите оставшиеся линии, если вы нашли новые образы, нарисуйте их.</a:t>
            </a:r>
          </a:p>
          <a:p>
            <a:r>
              <a:rPr lang="ru-RU" dirty="0"/>
              <a:t>Итак, на втором альбомном листе у меня получились: красивый цветок, три кустика водорослей, электрический скат, камешки.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39248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Аккуратно вырежьте все элементы, которые вы нарисовали для создания композиции</a:t>
            </a:r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60719" y="1600200"/>
            <a:ext cx="34605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5365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Подготовьте фон, имитирующий водную стихию. На третий альбомный лист при помощи губки нанесите синюю краску. Для этого краску разбавьте водой, </a:t>
            </a:r>
            <a:r>
              <a:rPr lang="ru-RU" dirty="0" smtClean="0"/>
              <a:t>обмакните в </a:t>
            </a:r>
            <a:r>
              <a:rPr lang="ru-RU" dirty="0"/>
              <a:t>неё губку, которую затем легонько прижмите к бумаге. На бумаге останется след в виде пятнышек разной формы и разного размера. Повторяйте эти действия до тех пор, пока весь листок не покроется синими пятнышками.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44644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dirty="0"/>
              <a:t>На готовый фон приклейте все элементы композиции.</a:t>
            </a:r>
            <a:br>
              <a:rPr lang="ru-RU" dirty="0"/>
            </a:br>
            <a:r>
              <a:rPr lang="ru-RU" dirty="0"/>
              <a:t>А теперь полюбуйтесь на своё творение и ответьте на вопрос:</a:t>
            </a:r>
            <a:br>
              <a:rPr lang="ru-RU" dirty="0"/>
            </a:br>
            <a:r>
              <a:rPr lang="ru-RU" dirty="0"/>
              <a:t>- Умеете ли вы рисовать?</a:t>
            </a:r>
            <a:br>
              <a:rPr lang="ru-RU" dirty="0"/>
            </a:br>
            <a:r>
              <a:rPr lang="ru-RU" dirty="0"/>
              <a:t>Я уверена, что ваш ответ будет положительным.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44644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2175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традиционное рисование в технике Грифонаж. Мастер-клас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176464" cy="46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3775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традиционное рисование в технике Грифонаж. Мастер-клас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10580" cy="49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Желаю вам успехов в творчестве, а также быть смелыми и активными в поиске новых форм и способов реализации своих творческих способностей.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работы в этой технике</a:t>
            </a:r>
            <a:endParaRPr lang="ru-RU" dirty="0"/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Современные художники и дизайнеры создают в технике «</a:t>
            </a:r>
            <a:r>
              <a:rPr lang="ru-RU" sz="3100" dirty="0" err="1"/>
              <a:t>Грифонаж</a:t>
            </a:r>
            <a:r>
              <a:rPr lang="ru-RU" sz="3100" dirty="0"/>
              <a:t>» оригинальные картины и </a:t>
            </a:r>
            <a:r>
              <a:rPr lang="ru-RU" sz="3100" dirty="0" smtClean="0"/>
              <a:t>скульптуры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3500" y="2360612"/>
            <a:ext cx="571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dirty="0" err="1"/>
              <a:t>Грифонаж</a:t>
            </a:r>
            <a:r>
              <a:rPr lang="ru-RU" b="1" dirty="0"/>
              <a:t> </a:t>
            </a:r>
            <a:r>
              <a:rPr lang="ru-RU" dirty="0"/>
              <a:t>– это не только </a:t>
            </a:r>
            <a:r>
              <a:rPr lang="ru-RU" dirty="0" smtClean="0"/>
              <a:t>необычный способ </a:t>
            </a:r>
            <a:r>
              <a:rPr lang="ru-RU" dirty="0"/>
              <a:t>рисования, это ещё и зовущая за собой тайна, удивительная загадка, потрясающая интрига. </a:t>
            </a:r>
            <a:endParaRPr lang="ru-RU" dirty="0" smtClean="0"/>
          </a:p>
          <a:p>
            <a:r>
              <a:rPr lang="ru-RU" dirty="0" smtClean="0"/>
              <a:t>Приступая </a:t>
            </a:r>
            <a:r>
              <a:rPr lang="ru-RU" dirty="0"/>
              <a:t>к выполнению рисунка, нельзя точно сказать, что получится в результате, всё зависит от случайно проведённых линий и от воображения рисующего.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Приступим к работе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половине альбомного листа простым карандашом «накарябайте» что-нибудь. Для этого проведите сначала длинную линию в любом направлении, а затем свободно «покружите» по бумаге, рисуя петли и изгибы, пересекая уже нарисованные линии новыми. При этом старайтесь не отрывать карандаша от бумаги. Когда вы почувствуете, что линий достаточно, остановитесь. У вас получились каракули.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60851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Внимательно рассмотрите получившиеся каракули. «Включите» своё воображение и поищите среди линий морских животных, птиц, рыб. Если вам это не удаётся сделать, и вы не видите ни одного образа, переверните лист бумаги, и продолжите поиск. На одном листе бумаги вы можете найти только одну фигуру, а можете отыскать сразу несколько объектов. Чтобы найденные вами образы не потерялись среди линий, выделите их фломастером.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Удалось </a:t>
            </a:r>
            <a:r>
              <a:rPr lang="ru-RU" dirty="0"/>
              <a:t>разглядеть дельфина, камбалу, рыбку с большим хвостом</a:t>
            </a:r>
          </a:p>
        </p:txBody>
      </p:sp>
      <p:pic>
        <p:nvPicPr>
          <p:cNvPr id="4" name="Содержимое 3" descr="Нетрадиционное рисование в технике Грифонаж. Мастер-класс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3722" y="1600200"/>
            <a:ext cx="361455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395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Нетрадиционное рисование в технике «Грифонаж» </vt:lpstr>
      <vt:lpstr>Слайд 2</vt:lpstr>
      <vt:lpstr>Первые работы в этой технике</vt:lpstr>
      <vt:lpstr>Современные художники и дизайнеры создают в технике «Грифонаж» оригинальные картины и скульптуры </vt:lpstr>
      <vt:lpstr>Слайд 5</vt:lpstr>
      <vt:lpstr>Приступим к работе </vt:lpstr>
      <vt:lpstr>Слайд 7</vt:lpstr>
      <vt:lpstr>Слайд 8</vt:lpstr>
      <vt:lpstr>Удалось разглядеть дельфина, камбалу, рыбку с большим хвостом</vt:lpstr>
      <vt:lpstr>Раскрасьте фигуры морских обитателей</vt:lpstr>
      <vt:lpstr>Дорисуйте детали: глаза, плавники, чешую и т.д.</vt:lpstr>
      <vt:lpstr>Подумайте, какие элементы, кроме рыб, вы включите в будущую композицию. Поищите среди оставшихся линий эти элементы. Если вы их нашли, обведите фломастером. Я нашла подводные камешки.  </vt:lpstr>
      <vt:lpstr>Слайд 13</vt:lpstr>
      <vt:lpstr>Возьмите вторую половину альбомного листа. Нарисуйте каракули</vt:lpstr>
      <vt:lpstr>Попробуйте среди линий разглядеть подводные растения, водоросли, цветы. Обведите фломастером найденные образы.</vt:lpstr>
      <vt:lpstr>Раскрасьте новые элементы композиции</vt:lpstr>
      <vt:lpstr>Слайд 17</vt:lpstr>
      <vt:lpstr>Слайд 18</vt:lpstr>
      <vt:lpstr>Аккуратно вырежьте все элементы, которые вы нарисовали для создания композиции</vt:lpstr>
      <vt:lpstr>Слайд 20</vt:lpstr>
      <vt:lpstr>Слайд 21</vt:lpstr>
      <vt:lpstr>На готовый фон приклейте все элементы композиции. А теперь полюбуйтесь на своё творение и ответьте на вопрос: - Умеете ли вы рисовать? Я уверена, что ваш ответ будет положительным. 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рисование в технике «Грифонаж»</dc:title>
  <dc:creator>user</dc:creator>
  <cp:lastModifiedBy>user</cp:lastModifiedBy>
  <cp:revision>3</cp:revision>
  <dcterms:created xsi:type="dcterms:W3CDTF">2015-12-22T06:23:39Z</dcterms:created>
  <dcterms:modified xsi:type="dcterms:W3CDTF">2015-12-22T06:43:46Z</dcterms:modified>
</cp:coreProperties>
</file>