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131570-D2F4-40AF-8C9B-D5791A1DEAF7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065CF1-0555-40EC-8E7E-F7202FF7D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ti-online.com/stihi/skorogovorki" TargetMode="External"/><Relationship Id="rId2" Type="http://schemas.openxmlformats.org/officeDocument/2006/relationships/hyperlink" Target="http://knowledge.allbest.ru/pedagogics/2c0a65625b3ad69b5d53a88421306c26_0.htm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5500/zomka.c1/0_53e85_dfae8593_S" TargetMode="External"/><Relationship Id="rId5" Type="http://schemas.openxmlformats.org/officeDocument/2006/relationships/hyperlink" Target="http://smayls.ru/data/smiles/animashki-linii-1217.gif" TargetMode="External"/><Relationship Id="rId4" Type="http://schemas.openxmlformats.org/officeDocument/2006/relationships/hyperlink" Target="http://miranimashek.com/Animashki/nasekomie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4392488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>
            <a:outerShdw blurRad="50800" dist="50800" dir="5400000" algn="ctr" rotWithShape="0">
              <a:srgbClr val="00B0F0"/>
            </a:outerShdw>
            <a:softEdge rad="12700"/>
          </a:effectLst>
          <a:scene3d>
            <a:camera prst="orthographicFront"/>
            <a:lightRig rig="soft" dir="t"/>
          </a:scene3d>
          <a:sp3d>
            <a:bevelT w="177800" prst="convex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buFont typeface="Arial" pitchFamily="34" charset="0"/>
              <a:buChar char="•"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				</a:t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Вокальные упражнения</a:t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 как средство развития певческих  навыков	</a:t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r>
              <a:rPr lang="ru-RU" i="1" dirty="0" smtClean="0">
                <a:latin typeface="Arial" pitchFamily="34" charset="0"/>
                <a:cs typeface="Arial" pitchFamily="34" charset="0"/>
              </a:rPr>
              <a:t>																					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8172400" cy="1296143"/>
          </a:xfrm>
          <a:scene3d>
            <a:camera prst="perspectiveContrastingRightFacing"/>
            <a:lightRig rig="threePt" dir="t"/>
          </a:scene3d>
          <a:sp3d>
            <a:bevelT w="203200" prst="convex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Выполнила:</a:t>
            </a:r>
            <a:r>
              <a:rPr lang="ru-RU" b="1" i="1" dirty="0" smtClean="0"/>
              <a:t>Сидорук  </a:t>
            </a:r>
            <a:r>
              <a:rPr lang="ru-RU" b="1" i="1" dirty="0" smtClean="0"/>
              <a:t>Жанна  Юрьевна, </a:t>
            </a:r>
            <a:endParaRPr lang="ru-RU" b="1" i="1" dirty="0" smtClean="0"/>
          </a:p>
          <a:p>
            <a:r>
              <a:rPr lang="ru-RU" b="1" i="1" dirty="0" smtClean="0"/>
              <a:t>учитель </a:t>
            </a:r>
            <a:r>
              <a:rPr lang="ru-RU" b="1" i="1" dirty="0" smtClean="0"/>
              <a:t>музыки МБОУ ЦО № 45 г. Тула</a:t>
            </a:r>
            <a:endParaRPr lang="ru-RU" b="1" i="1" dirty="0"/>
          </a:p>
        </p:txBody>
      </p:sp>
      <p:pic>
        <p:nvPicPr>
          <p:cNvPr id="20482" name="Picture 2" descr="http://i3.ltalk.ru/96/4/20496/3/1669703/35065614_1226338963_7f4ba761f91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4114800" cy="1590675"/>
          </a:xfrm>
          <a:prstGeom prst="rect">
            <a:avLst/>
          </a:prstGeom>
          <a:noFill/>
        </p:spPr>
      </p:pic>
      <p:pic>
        <p:nvPicPr>
          <p:cNvPr id="20486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3095625" cy="381001"/>
          </a:xfrm>
          <a:prstGeom prst="rect">
            <a:avLst/>
          </a:prstGeom>
          <a:noFill/>
        </p:spPr>
      </p:pic>
      <p:pic>
        <p:nvPicPr>
          <p:cNvPr id="7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60648"/>
            <a:ext cx="3095625" cy="381001"/>
          </a:xfrm>
          <a:prstGeom prst="rect">
            <a:avLst/>
          </a:prstGeom>
          <a:noFill/>
        </p:spPr>
      </p:pic>
      <p:pic>
        <p:nvPicPr>
          <p:cNvPr id="8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797152"/>
            <a:ext cx="3095625" cy="381001"/>
          </a:xfrm>
          <a:prstGeom prst="rect">
            <a:avLst/>
          </a:prstGeom>
          <a:noFill/>
        </p:spPr>
      </p:pic>
      <p:pic>
        <p:nvPicPr>
          <p:cNvPr id="11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3095625" cy="381001"/>
          </a:xfrm>
          <a:prstGeom prst="rect">
            <a:avLst/>
          </a:prstGeom>
          <a:noFill/>
        </p:spPr>
      </p:pic>
      <p:pic>
        <p:nvPicPr>
          <p:cNvPr id="14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570283" y="478535"/>
            <a:ext cx="3095625" cy="381001"/>
          </a:xfrm>
          <a:prstGeom prst="rect">
            <a:avLst/>
          </a:prstGeom>
          <a:noFill/>
        </p:spPr>
      </p:pic>
      <p:pic>
        <p:nvPicPr>
          <p:cNvPr id="17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033784" y="1833984"/>
            <a:ext cx="3095625" cy="381001"/>
          </a:xfrm>
          <a:prstGeom prst="rect">
            <a:avLst/>
          </a:prstGeom>
          <a:noFill/>
        </p:spPr>
      </p:pic>
      <p:pic>
        <p:nvPicPr>
          <p:cNvPr id="18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665916">
            <a:off x="7006133" y="1844077"/>
            <a:ext cx="3095625" cy="381001"/>
          </a:xfrm>
          <a:prstGeom prst="rect">
            <a:avLst/>
          </a:prstGeom>
          <a:noFill/>
        </p:spPr>
      </p:pic>
      <p:pic>
        <p:nvPicPr>
          <p:cNvPr id="19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665916">
            <a:off x="7150150" y="3212228"/>
            <a:ext cx="3095625" cy="381001"/>
          </a:xfrm>
          <a:prstGeom prst="rect">
            <a:avLst/>
          </a:prstGeom>
          <a:noFill/>
        </p:spPr>
      </p:pic>
      <p:pic>
        <p:nvPicPr>
          <p:cNvPr id="16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033723">
            <a:off x="-1175196" y="3209537"/>
            <a:ext cx="3095625" cy="381001"/>
          </a:xfrm>
          <a:prstGeom prst="rect">
            <a:avLst/>
          </a:prstGeom>
          <a:noFill/>
        </p:spPr>
      </p:pic>
      <p:pic>
        <p:nvPicPr>
          <p:cNvPr id="23" name="Picture 2" descr="http://img-fotki.yandex.ru/get/5500/zomka.c1/0_53e85_dfae8593_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5085184"/>
            <a:ext cx="1904762" cy="1523810"/>
          </a:xfrm>
          <a:prstGeom prst="rect">
            <a:avLst/>
          </a:prstGeom>
          <a:noFill/>
        </p:spPr>
      </p:pic>
      <p:pic>
        <p:nvPicPr>
          <p:cNvPr id="24" name="Picture 2" descr="http://img-fotki.yandex.ru/get/5500/zomka.c1/0_53e85_dfae8593_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221088"/>
            <a:ext cx="1904762" cy="1523810"/>
          </a:xfrm>
          <a:prstGeom prst="rect">
            <a:avLst/>
          </a:prstGeom>
          <a:noFill/>
        </p:spPr>
      </p:pic>
      <p:pic>
        <p:nvPicPr>
          <p:cNvPr id="25" name="Picture 6" descr="http://smayls.ru/data/smiles/animashki-linii-12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76672"/>
            <a:ext cx="3095625" cy="381001"/>
          </a:xfrm>
          <a:prstGeom prst="rect">
            <a:avLst/>
          </a:prstGeom>
          <a:noFill/>
        </p:spPr>
      </p:pic>
      <p:pic>
        <p:nvPicPr>
          <p:cNvPr id="27" name="Picture 2" descr="http://img-fotki.yandex.ru/get/5500/zomka.c1/0_53e85_dfae8593_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5334190"/>
            <a:ext cx="1904762" cy="1523810"/>
          </a:xfrm>
          <a:prstGeom prst="rect">
            <a:avLst/>
          </a:prstGeom>
          <a:noFill/>
        </p:spPr>
      </p:pic>
      <p:pic>
        <p:nvPicPr>
          <p:cNvPr id="28" name="Picture 2" descr="http://img-fotki.yandex.ru/get/5500/zomka.c1/0_53e85_dfae8593_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5085184"/>
            <a:ext cx="1904762" cy="152381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  <a:hlinkClick r:id="rId2"/>
              </a:rPr>
              <a:t>http://knowledge.allbest.ru/pedagogics/2c0a65625b3ad69b5d53a88421306c26_0.htm</a:t>
            </a:r>
            <a:r>
              <a:rPr lang="ru-RU" i="1" dirty="0" smtClean="0"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некоторые принципы развития вокальных навыков на уроках музыки у детей среднего школьного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возраста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  <a:hlinkClick r:id="rId3"/>
              </a:rPr>
              <a:t>https://deti-online.com/stihi/skorogovorki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- скороговорки для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детей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  <a:hlinkClick r:id="rId4"/>
              </a:rPr>
              <a:t>http://miranimashek.com/Animashki/nasekomie.gif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сверчок</a:t>
            </a: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i="1" dirty="0" smtClean="0">
                <a:latin typeface="Arial" pitchFamily="34" charset="0"/>
                <a:cs typeface="Arial" pitchFamily="34" charset="0"/>
                <a:hlinkClick r:id="rId5"/>
              </a:rPr>
              <a:t>http://smayls.ru/data/smiles/animashki-linii-1217.gif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-разделитель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  <a:hlinkClick r:id="rId6"/>
              </a:rPr>
              <a:t>http://img-fotki.yandex.ru/get/5500/zomka.c1/0_53e85_dfae8593_S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 - разделитель 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Используемые источники: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1.Положите руки ладонями на рёбра (пальцами к центру груди) и глубоко вдохните, не поднимая плечи.</a:t>
            </a:r>
          </a:p>
          <a:p>
            <a:endParaRPr lang="ru-RU" dirty="0" smtClean="0"/>
          </a:p>
          <a:p>
            <a:r>
              <a:rPr lang="ru-RU" dirty="0" smtClean="0"/>
              <a:t>Сбросьте дыхание, выдохните. </a:t>
            </a:r>
          </a:p>
          <a:p>
            <a:pPr>
              <a:buNone/>
            </a:pPr>
            <a:r>
              <a:rPr lang="ru-RU" dirty="0" smtClean="0"/>
              <a:t>  Руки должны ощутить, как опали рёбра</a:t>
            </a:r>
            <a:r>
              <a:rPr lang="ru-RU" dirty="0" smtClean="0"/>
              <a:t>. Выполнять упражнение 5 – 7 раз.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latin typeface="Arial" pitchFamily="34" charset="0"/>
                <a:cs typeface="Arial" pitchFamily="34" charset="0"/>
              </a:rPr>
              <a:t>Упражнения для развития и укрепления дыхательного  аппарата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://img-fotki.yandex.ru/get/5500/zomka.c1/0_53e85_dfae8593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509120"/>
            <a:ext cx="1904762" cy="152381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2.Задувание воображаемой свечи.</a:t>
            </a:r>
          </a:p>
          <a:p>
            <a:endParaRPr lang="ru-RU" dirty="0" smtClean="0"/>
          </a:p>
          <a:p>
            <a:r>
              <a:rPr lang="ru-RU" dirty="0" smtClean="0"/>
              <a:t>  Положите ладони рук на рёбра. Вдохните и начинайте «дуть на свечу».</a:t>
            </a:r>
          </a:p>
          <a:p>
            <a:r>
              <a:rPr lang="ru-RU" dirty="0" smtClean="0"/>
              <a:t>Воздух из легких выходит постепенно и плавно, рёбра не опадают мгновенно, а постепенно, по мере выдувания.</a:t>
            </a:r>
          </a:p>
          <a:p>
            <a:pPr>
              <a:buNone/>
            </a:pPr>
            <a:r>
              <a:rPr lang="ru-RU" dirty="0" smtClean="0"/>
              <a:t>  ( Такая естественность выдоха должна быть и в пении, распределяться на всю фразу, </a:t>
            </a:r>
            <a:r>
              <a:rPr lang="ru-RU" dirty="0" smtClean="0"/>
              <a:t> </a:t>
            </a:r>
            <a:r>
              <a:rPr lang="ru-RU" dirty="0" smtClean="0"/>
              <a:t>не сбрасываться на первых звуках</a:t>
            </a:r>
            <a:r>
              <a:rPr lang="ru-RU" dirty="0" smtClean="0"/>
              <a:t>). Выполнять упражнение 6-7 раз.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Упражнения для развития и укрепления дыхательного  аппарата</a:t>
            </a:r>
            <a:endParaRPr lang="ru-RU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3. Укрепление мышц гортани.</a:t>
            </a:r>
          </a:p>
          <a:p>
            <a:pPr>
              <a:buNone/>
            </a:pPr>
            <a:r>
              <a:rPr lang="ru-RU" dirty="0" smtClean="0"/>
              <a:t>Энергично произносить: К-Г,К-Г,К-Г.</a:t>
            </a:r>
          </a:p>
          <a:p>
            <a:r>
              <a:rPr lang="ru-RU" b="1" dirty="0" smtClean="0">
                <a:solidFill>
                  <a:schemeClr val="accent2"/>
                </a:solidFill>
              </a:rPr>
              <a:t>4. Активизация языка.</a:t>
            </a:r>
          </a:p>
          <a:p>
            <a:pPr>
              <a:buNone/>
            </a:pPr>
            <a:r>
              <a:rPr lang="ru-RU" dirty="0" smtClean="0"/>
              <a:t>Шевелить языком из стороны в сторону, вперёд, назад, вправо, влево, круговые движения. Высуньте кончик языка и </a:t>
            </a:r>
          </a:p>
          <a:p>
            <a:pPr>
              <a:buNone/>
            </a:pPr>
            <a:r>
              <a:rPr lang="ru-RU" dirty="0" smtClean="0"/>
              <a:t>  быстро – </a:t>
            </a:r>
            <a:r>
              <a:rPr lang="ru-RU" dirty="0" err="1" smtClean="0"/>
              <a:t>быстро</a:t>
            </a:r>
            <a:r>
              <a:rPr lang="ru-RU" dirty="0" smtClean="0"/>
              <a:t> перемещайте его из угла в угол рта.</a:t>
            </a:r>
          </a:p>
          <a:p>
            <a:pPr>
              <a:buNone/>
            </a:pPr>
            <a:r>
              <a:rPr lang="ru-RU" dirty="0" smtClean="0"/>
              <a:t>Энергично произносить: Т-Д,Т-Д,Т-Д. (Представить себе «высокое нёбо» и объёмный рот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Выполнять упражнения 8-10 раз.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Упражнения на артикуляцию</a:t>
            </a:r>
            <a:endParaRPr lang="ru-RU" sz="36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img-fotki.yandex.ru/get/5500/zomka.c1/0_53e85_dfae8593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5157192"/>
            <a:ext cx="1904762" cy="152381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endParaRPr lang="ru-RU" b="1" dirty="0" smtClean="0">
              <a:solidFill>
                <a:schemeClr val="accent2"/>
              </a:solidFill>
            </a:endParaRPr>
          </a:p>
          <a:p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5. Активизация мышц </a:t>
            </a:r>
            <a:r>
              <a:rPr lang="ru-RU" b="1" dirty="0" smtClean="0">
                <a:solidFill>
                  <a:schemeClr val="accent2"/>
                </a:solidFill>
              </a:rPr>
              <a:t>губ.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Надуйте </a:t>
            </a:r>
            <a:r>
              <a:rPr lang="ru-RU" dirty="0" smtClean="0"/>
              <a:t>щёки, сбросьте воздух резким «хлопком» через сжатые (собранные в «пучок») губы.</a:t>
            </a:r>
          </a:p>
          <a:p>
            <a:pPr>
              <a:buNone/>
            </a:pPr>
            <a:r>
              <a:rPr lang="ru-RU" dirty="0" smtClean="0"/>
              <a:t> Энергично </a:t>
            </a:r>
            <a:r>
              <a:rPr lang="ru-RU" dirty="0" smtClean="0"/>
              <a:t>произнести: П-Б,П-Б,П-Б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Выполнять упражнения 8-10 раз.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Упражнения на артикуляцию</a:t>
            </a:r>
            <a:endParaRPr lang="ru-RU" sz="3600" dirty="0"/>
          </a:p>
        </p:txBody>
      </p:sp>
      <p:pic>
        <p:nvPicPr>
          <p:cNvPr id="4" name="Picture 2" descr="http://img-fotki.yandex.ru/get/5500/zomka.c1/0_53e85_dfae8593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196752"/>
            <a:ext cx="1904762" cy="152381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481329"/>
            <a:ext cx="8075240" cy="4467952"/>
          </a:xfrm>
          <a:gradFill flip="none" rotWithShape="1">
            <a:gsLst>
              <a:gs pos="0">
                <a:schemeClr val="bg2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b="1" dirty="0" smtClean="0">
                <a:solidFill>
                  <a:schemeClr val="accent2"/>
                </a:solidFill>
              </a:rPr>
              <a:t>6.Упражнение на освобождение нижней челюсти, её зажатости.</a:t>
            </a:r>
          </a:p>
          <a:p>
            <a:r>
              <a:rPr lang="ru-RU" dirty="0" smtClean="0"/>
              <a:t>Откройте рот, подвигайте челюстью в стороны, почувствуйте свободу движения.</a:t>
            </a:r>
          </a:p>
          <a:p>
            <a:pPr>
              <a:buNone/>
            </a:pPr>
            <a:r>
              <a:rPr lang="ru-RU" dirty="0" smtClean="0"/>
              <a:t> (Тяжёлая  </a:t>
            </a:r>
            <a:r>
              <a:rPr lang="ru-RU" dirty="0" smtClean="0"/>
              <a:t>болтающая нижняя челюсть бьет по гортани, делает звук бесформенным, артикуляцию </a:t>
            </a:r>
            <a:r>
              <a:rPr lang="ru-RU" dirty="0" smtClean="0"/>
              <a:t>переукрупнённой).</a:t>
            </a:r>
          </a:p>
          <a:p>
            <a:r>
              <a:rPr lang="ru-RU" dirty="0" smtClean="0"/>
              <a:t>Выполнять упражнение 10-12 раз.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Упражнения на артикуляцию</a:t>
            </a:r>
            <a:endParaRPr lang="ru-RU" sz="3600" dirty="0"/>
          </a:p>
        </p:txBody>
      </p:sp>
      <p:pic>
        <p:nvPicPr>
          <p:cNvPr id="4" name="Picture 2" descr="http://img-fotki.yandex.ru/get/5500/zomka.c1/0_53e85_dfae8593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334190"/>
            <a:ext cx="1904762" cy="152381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4645026" y="1412776"/>
            <a:ext cx="4041775" cy="4759424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На дворе трава, 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На траве дрова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Не руби дрова 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На траве двора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/>
              <a:t>Развитие дикции</a:t>
            </a:r>
            <a:endParaRPr lang="ru-RU" sz="3600" i="1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4831432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Выдра в тундре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В недрах тундры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Выдры в гетрах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Тырят в вёдра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Ядра кедров!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Выдрав с выдры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В тундре гетры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Вытру выдрой ядра кедров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Вытру </a:t>
            </a:r>
            <a:r>
              <a:rPr lang="ru-RU" b="1" i="1" dirty="0" err="1" smtClean="0">
                <a:solidFill>
                  <a:schemeClr val="tx1"/>
                </a:solidFill>
              </a:rPr>
              <a:t>гетрой</a:t>
            </a:r>
            <a:r>
              <a:rPr lang="ru-RU" b="1" i="1" dirty="0" smtClean="0">
                <a:solidFill>
                  <a:schemeClr val="tx1"/>
                </a:solidFill>
              </a:rPr>
              <a:t> выдре морду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Ядра в вёдра 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Выдру в тундру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688562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На дворе трава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Выдра в тунд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1190625" cy="1190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1052736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2052" name="Picture 4" descr="На дворе тра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653136"/>
            <a:ext cx="1190625" cy="11906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/>
              <a:t>Развитие дикции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4759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6" y="1412776"/>
            <a:ext cx="4041775" cy="4759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1010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lnSpcReduction="10000"/>
          </a:bodyPr>
          <a:lstStyle/>
          <a:p>
            <a:pPr algn="ctr"/>
            <a:r>
              <a:rPr lang="ru-RU" sz="2800" b="1" i="1" dirty="0" err="1" smtClean="0">
                <a:latin typeface="Arial" pitchFamily="34" charset="0"/>
                <a:cs typeface="Arial" pitchFamily="34" charset="0"/>
              </a:rPr>
              <a:t>Карасёнок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Карасёнку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раз карась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Подарил раскраску.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И сказал Карась: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«Раскрась,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Карасёнок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, сказку!»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На раскраске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Карасёнка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–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Три весёлых поросёнка: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Карасёнок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поросят перекрасил в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карасят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721010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Пир у Киры и </a:t>
            </a:r>
            <a:r>
              <a:rPr lang="ru-RU" sz="2800" b="1" i="1" dirty="0" err="1" smtClean="0">
                <a:latin typeface="Arial" pitchFamily="34" charset="0"/>
                <a:cs typeface="Arial" pitchFamily="34" charset="0"/>
              </a:rPr>
              <a:t>Фиры</a:t>
            </a: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У Киры и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Фиры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В квартире был пир: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Факир ел зефир и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Кефир пил Факир.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Фира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и Кира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 пили кефира,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Не ели зефира –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Кормили факира.</a:t>
            </a:r>
          </a:p>
          <a:p>
            <a:endParaRPr lang="ru-RU" dirty="0"/>
          </a:p>
        </p:txBody>
      </p:sp>
      <p:pic>
        <p:nvPicPr>
          <p:cNvPr id="21506" name="Picture 2" descr="Карасён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1190625" cy="1190625"/>
          </a:xfrm>
          <a:prstGeom prst="rect">
            <a:avLst/>
          </a:prstGeom>
          <a:noFill/>
        </p:spPr>
      </p:pic>
      <p:pic>
        <p:nvPicPr>
          <p:cNvPr id="21508" name="Picture 4" descr="Пир у Киры и Фи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941168"/>
            <a:ext cx="1119188" cy="11191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i="1" dirty="0" smtClean="0"/>
              <a:t>Развитие дикции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47594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4008" y="1412776"/>
            <a:ext cx="4041775" cy="4831432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 </a:t>
            </a: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сверчок сверчи, сверчи, сверчать сверчаток научи.</a:t>
            </a:r>
          </a:p>
          <a:p>
            <a:pPr algn="ctr"/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865026"/>
          </a:xfr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Кто хочет разговаривать</a:t>
            </a:r>
          </a:p>
          <a:p>
            <a:pPr>
              <a:buNone/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  Кто хочет разговаривать,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Тот должен выговаривать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Все правильно и внятно,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Чтоб было всем понятно.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Мы будем разговаривать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И будем выговаривать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Так правильно и внятно, </a:t>
            </a:r>
            <a:br>
              <a:rPr lang="ru-RU" b="1" i="1" dirty="0" smtClean="0"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latin typeface="Arial" pitchFamily="34" charset="0"/>
                <a:cs typeface="Arial" pitchFamily="34" charset="0"/>
              </a:rPr>
              <a:t>Чтоб было всем понятно.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904585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Сверчок</a:t>
            </a:r>
          </a:p>
          <a:p>
            <a:endParaRPr lang="ru-RU" dirty="0"/>
          </a:p>
        </p:txBody>
      </p:sp>
      <p:pic>
        <p:nvPicPr>
          <p:cNvPr id="22530" name="Picture 2" descr="Кто хочет разговарива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1190625" cy="1190625"/>
          </a:xfrm>
          <a:prstGeom prst="rect">
            <a:avLst/>
          </a:prstGeom>
          <a:noFill/>
        </p:spPr>
      </p:pic>
      <p:sp>
        <p:nvSpPr>
          <p:cNvPr id="22532" name="AutoShape 4" descr="https://img-fotki.yandex.ru/get/16181/107153161.be4/0_e13f9_57a1718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4" name="AutoShape 6" descr="https://img-fotki.yandex.ru/get/16181/107153161.be4/0_e13f9_57a1718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536" name="AutoShape 8" descr="https://img-fotki.yandex.ru/get/16181/107153161.be4/0_e13f9_57a1718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8" name="Picture 10" descr="http://miranimashek.com/Animashki/nasekomi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013176"/>
            <a:ext cx="1047750" cy="114300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</TotalTime>
  <Words>394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    Вокальные упражнения  как средство развития певческих  навыков                       </vt:lpstr>
      <vt:lpstr>Упражнения для развития и укрепления дыхательного  аппарата</vt:lpstr>
      <vt:lpstr>Упражнения для развития и укрепления дыхательного  аппарата</vt:lpstr>
      <vt:lpstr>Упражнения на артикуляцию</vt:lpstr>
      <vt:lpstr>Упражнения на артикуляцию</vt:lpstr>
      <vt:lpstr>Упражнения на артикуляцию</vt:lpstr>
      <vt:lpstr>Развитие дикции</vt:lpstr>
      <vt:lpstr>Развитие дикции</vt:lpstr>
      <vt:lpstr>Развитие дикции</vt:lpstr>
      <vt:lpstr>Используемые источники: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Вокальные упражнения как средство развития певческих  навыков</dc:title>
  <dc:creator>Олег</dc:creator>
  <cp:lastModifiedBy>Олег</cp:lastModifiedBy>
  <cp:revision>32</cp:revision>
  <dcterms:created xsi:type="dcterms:W3CDTF">2017-01-27T19:05:53Z</dcterms:created>
  <dcterms:modified xsi:type="dcterms:W3CDTF">2017-01-27T19:01:22Z</dcterms:modified>
</cp:coreProperties>
</file>