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183114-72E9-417D-B3BD-52F100DB4EA9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CBD554-3958-4EBD-ABCD-5B972D1B6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28"/>
            <a:ext cx="6400800" cy="535307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учреждение ВМР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«Центр развития ребёнка – детский сад № 17 «Ладушки»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.Вольска Саратовской области</a:t>
            </a: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составила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Соколова Елена Николаевна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высшей категории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Что такое основные движения?</a:t>
            </a:r>
            <a:endParaRPr lang="ru-RU" sz="3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жизненно необходимые для человека движения, которыми он пользуется в своей многообразной </a:t>
            </a:r>
            <a:r>
              <a:rPr lang="ru-RU" dirty="0" smtClean="0"/>
              <a:t>деятельности.</a:t>
            </a:r>
          </a:p>
          <a:p>
            <a:r>
              <a:rPr lang="ru-RU" dirty="0" smtClean="0"/>
              <a:t>Они вовлекают в работу большое количество мышц и повышают жизнедеятельность всего организма, активизируя все физиологические процессы.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85794"/>
            <a:ext cx="74295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Основными они называются потому, что человек ими пользовался с давних времен как средством передвижения, добычи пищи и защиты от нападения. Эти движения и в настоящее время имеют важное значение для человека: одни из них (ходьба, бег) являются способами передвижения; другие используются в естественных условиях.</a:t>
            </a:r>
            <a:b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28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 разностороннее </a:t>
            </a:r>
            <a:r>
              <a:rPr lang="ru-RU" sz="40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личности человека</a:t>
            </a:r>
            <a:r>
              <a:rPr lang="ru-RU" sz="4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развитие физических качеств и способностей;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формирование двигательных навыков и умений;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сохранение и укрепление физического и психического здоровья;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формирование у воспитанников потребности в двигательной активности и физическом совершенствовании.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4214810" y="350043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928794" y="3429000"/>
            <a:ext cx="2271722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ходьба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3221621">
            <a:off x="2763300" y="2110533"/>
            <a:ext cx="2271722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бег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 rot="19198622">
            <a:off x="4714876" y="2285992"/>
            <a:ext cx="2271722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прыжки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 rot="16741222">
            <a:off x="3137078" y="5022552"/>
            <a:ext cx="2271722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равновесие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 rot="2018006">
            <a:off x="4920840" y="4267344"/>
            <a:ext cx="227172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обучения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Наглядные: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наглятно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зрительные приемы (показ техники выполнения, использование пособий и оборудования, зрительные ориентиры)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тактильно – мышечные приёмы (помощь инструктора)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Словесные: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объяснения, пояснения, указания;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подача команд, распоряжений, сигналов;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вопросы к детям и поиск ответов;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образный сюжетный рассказ, беседа;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словесная инструкция.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Практические: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выполнение и повторение упражнений;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выполнение упражнений в игровой или соревновательной форме;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амостоятельное выполнение упражнений.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effectLst/>
                <a:latin typeface="+mn-lt"/>
              </a:rPr>
              <a:t>Методы обучения основных видов движений</a:t>
            </a:r>
            <a:endParaRPr lang="ru-RU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Репродуктивные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беседа   выполнение   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/>
              <a:t>Распоряжения</a:t>
            </a:r>
          </a:p>
          <a:p>
            <a:pPr>
              <a:buNone/>
            </a:pPr>
            <a:r>
              <a:rPr lang="ru-RU" sz="1600" dirty="0" smtClean="0"/>
              <a:t>Указания</a:t>
            </a:r>
          </a:p>
          <a:p>
            <a:pPr>
              <a:buNone/>
            </a:pPr>
            <a:r>
              <a:rPr lang="ru-RU" sz="1600" dirty="0" smtClean="0"/>
              <a:t>Описание</a:t>
            </a:r>
          </a:p>
          <a:p>
            <a:pPr>
              <a:buNone/>
            </a:pPr>
            <a:r>
              <a:rPr lang="ru-RU" sz="1600" dirty="0" smtClean="0"/>
              <a:t>команда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525963"/>
          </a:xfrm>
        </p:spPr>
        <p:txBody>
          <a:bodyPr/>
          <a:lstStyle/>
          <a:p>
            <a:r>
              <a:rPr lang="ru-RU" dirty="0" smtClean="0"/>
              <a:t>Проблемные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Контрольные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285992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словесные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2285992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наглядные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2285992"/>
            <a:ext cx="1428760" cy="485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практические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2571744"/>
            <a:ext cx="1143008" cy="700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астично-поисковый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86578" y="2571744"/>
            <a:ext cx="14287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исследовательский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4857760"/>
            <a:ext cx="1071570" cy="771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Контроля знаний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4857760"/>
            <a:ext cx="1071570" cy="771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Контроля техники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00958" y="4857760"/>
            <a:ext cx="1000132" cy="700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Уровень физ.подготовки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678629" y="3107529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2035951" y="3036091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464711" y="3036091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Формы и средства организации</a:t>
            </a:r>
            <a:endParaRPr lang="ru-RU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Фронтальная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Групповая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600200"/>
            <a:ext cx="418623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Дозированный бег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Подвижные игры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на прогулке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Спортивные развлечения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Спортивные праздники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Дни здоровья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Самостоятельная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двигательная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</TotalTime>
  <Words>260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виды движений</vt:lpstr>
      <vt:lpstr> Что такое основные движения?</vt:lpstr>
      <vt:lpstr>Слайд 3</vt:lpstr>
      <vt:lpstr>Цель: разностороннее развитие личности человека </vt:lpstr>
      <vt:lpstr> Основные виды движений</vt:lpstr>
      <vt:lpstr>Методы обучения</vt:lpstr>
      <vt:lpstr>Методы обучения основных видов движений</vt:lpstr>
      <vt:lpstr>Формы и средства организации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виды движений</dc:title>
  <dc:creator>Admin</dc:creator>
  <cp:lastModifiedBy>лд</cp:lastModifiedBy>
  <cp:revision>17</cp:revision>
  <dcterms:created xsi:type="dcterms:W3CDTF">2014-10-01T04:33:21Z</dcterms:created>
  <dcterms:modified xsi:type="dcterms:W3CDTF">2016-03-17T07:23:23Z</dcterms:modified>
</cp:coreProperties>
</file>