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3" r:id="rId3"/>
    <p:sldId id="257" r:id="rId4"/>
    <p:sldId id="264" r:id="rId5"/>
    <p:sldId id="262" r:id="rId6"/>
    <p:sldId id="258" r:id="rId7"/>
    <p:sldId id="259" r:id="rId8"/>
    <p:sldId id="260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udent40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34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>
      <p:cViewPr varScale="1">
        <p:scale>
          <a:sx n="59" d="100"/>
          <a:sy n="59" d="100"/>
        </p:scale>
        <p:origin x="-440" y="-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/>
          <a:srcRect l="77437" t="5777" r="752" b="13324"/>
          <a:stretch/>
        </p:blipFill>
        <p:spPr>
          <a:xfrm>
            <a:off x="11148013" y="6592193"/>
            <a:ext cx="1045243" cy="2606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-99392"/>
            <a:ext cx="12211051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02824" cy="113813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9158808" cy="452596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/>
          <a:srcRect l="77437" t="5777" r="752" b="13324"/>
          <a:stretch/>
        </p:blipFill>
        <p:spPr>
          <a:xfrm>
            <a:off x="10632504" y="6597352"/>
            <a:ext cx="1045243" cy="260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/>
          <a:srcRect l="77437" t="5777" r="752" b="13324"/>
          <a:stretch/>
        </p:blipFill>
        <p:spPr>
          <a:xfrm>
            <a:off x="10632504" y="6597352"/>
            <a:ext cx="1045243" cy="26064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/>
          <a:srcRect l="77437" t="5777" r="752" b="13324"/>
          <a:stretch/>
        </p:blipFill>
        <p:spPr>
          <a:xfrm>
            <a:off x="10667381" y="6597352"/>
            <a:ext cx="1045243" cy="260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l="77437" t="5777" r="752" b="13324"/>
          <a:stretch/>
        </p:blipFill>
        <p:spPr>
          <a:xfrm>
            <a:off x="10667381" y="6597352"/>
            <a:ext cx="1045243" cy="260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b="5701"/>
          <a:stretch/>
        </p:blipFill>
        <p:spPr bwMode="auto">
          <a:xfrm>
            <a:off x="11712624" y="1"/>
            <a:ext cx="5603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robot.ru/03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88" y="2276872"/>
            <a:ext cx="9036496" cy="129614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dirty="0">
                <a:ln w="1905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БОЕВЫЕ РОБОТЫ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3872" y="4666221"/>
            <a:ext cx="2808312" cy="876300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Зиёев</a:t>
            </a:r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Сино</a:t>
            </a:r>
            <a:endParaRPr lang="ru-RU" dirty="0" smtClean="0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  <a:p>
            <a:pPr algn="l"/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11 группа</a:t>
            </a:r>
            <a:endParaRPr lang="ru-RU" dirty="0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39616" y="3789921"/>
            <a:ext cx="2160240" cy="8763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Выполнил:</a:t>
            </a:r>
          </a:p>
        </p:txBody>
      </p:sp>
    </p:spTree>
    <p:extLst>
      <p:ext uri="{BB962C8B-B14F-4D97-AF65-F5344CB8AC3E}">
        <p14:creationId xmlns:p14="http://schemas.microsoft.com/office/powerpoint/2010/main" val="34039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1272">
        <p14:honeycomb/>
      </p:transition>
    </mc:Choice>
    <mc:Fallback xmlns="">
      <p:transition spd="med" advTm="12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412776"/>
            <a:ext cx="6768752" cy="507656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640616" cy="1425027"/>
          </a:xfrm>
        </p:spPr>
        <p:txBody>
          <a:bodyPr vert="horz" lIns="45720" rIns="45720" anchor="ctr">
            <a:normAutofit fontScale="90000"/>
          </a:bodyPr>
          <a:lstStyle/>
          <a:p>
            <a:pPr algn="ctr"/>
            <a:r>
              <a:rPr lang="ru-RU" cap="sm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cap="sm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ru-RU" sz="49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МИНОИСКАТЕЛИ</a:t>
            </a:r>
            <a:br>
              <a:rPr lang="ru-RU" sz="49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</a:br>
            <a:endParaRPr lang="ru-RU" sz="440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B050"/>
                  </a:gs>
                  <a:gs pos="64000">
                    <a:srgbClr val="FFC000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983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3392">
        <p14:conveyor dir="l"/>
      </p:transition>
    </mc:Choice>
    <mc:Fallback xmlns="">
      <p:transition spd="med" advTm="3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052736"/>
            <a:ext cx="7128792" cy="538558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784632" cy="1425027"/>
          </a:xfrm>
        </p:spPr>
        <p:txBody>
          <a:bodyPr vert="horz" lIns="45720" rIns="45720" anchor="ctr">
            <a:normAutofit fontScale="90000"/>
          </a:bodyPr>
          <a:lstStyle/>
          <a:p>
            <a:pPr algn="ctr"/>
            <a:r>
              <a:rPr lang="ru-RU" cap="sm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cap="sm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ru-RU" sz="49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МИНОИСКАТЕЛИ</a:t>
            </a:r>
            <a:br>
              <a:rPr lang="ru-RU" sz="49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</a:br>
            <a:endParaRPr lang="ru-RU" sz="440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B050"/>
                  </a:gs>
                  <a:gs pos="64000">
                    <a:srgbClr val="FFC000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484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3329">
        <p14:conveyor dir="l"/>
      </p:transition>
    </mc:Choice>
    <mc:Fallback xmlns="">
      <p:transition spd="med" advTm="3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www.prorobot.ru/03.php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3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476672"/>
            <a:ext cx="9302824" cy="1138138"/>
          </a:xfrm>
        </p:spPr>
        <p:txBody>
          <a:bodyPr>
            <a:normAutofit/>
          </a:bodyPr>
          <a:lstStyle/>
          <a:p>
            <a:pPr algn="r"/>
            <a:r>
              <a:rPr lang="ru-RU" sz="4400" b="1" cap="small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Боевой робот (военный робот)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628800"/>
            <a:ext cx="11161240" cy="2548880"/>
          </a:xfrm>
        </p:spPr>
        <p:txBody>
          <a:bodyPr>
            <a:normAutofit fontScale="85000" lnSpcReduction="10000"/>
          </a:bodyPr>
          <a:lstStyle/>
          <a:p>
            <a:pPr marL="36576" indent="0">
              <a:lnSpc>
                <a:spcPct val="150000"/>
              </a:lnSpc>
              <a:buNone/>
            </a:pPr>
            <a:r>
              <a:rPr lang="ru-RU" dirty="0"/>
              <a:t>устройства автоматики, заменяющее человека в боевых ситуациях для сохранения человеческой жизни или для работы в условиях, несовместимых с возможностями человека, в военных целях: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разведка</a:t>
            </a:r>
            <a:r>
              <a:rPr lang="ru-RU" i="1" dirty="0"/>
              <a:t>, боевые действия, разминирование и т. п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8" y="4361624"/>
            <a:ext cx="288277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4302320"/>
            <a:ext cx="2664296" cy="2054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4293096"/>
            <a:ext cx="2959043" cy="217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9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4000">
        <p14:conveyor dir="l"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824" y="258448"/>
            <a:ext cx="6566520" cy="922432"/>
          </a:xfrm>
        </p:spPr>
        <p:txBody>
          <a:bodyPr>
            <a:normAutofit/>
          </a:bodyPr>
          <a:lstStyle/>
          <a:p>
            <a:pPr algn="r"/>
            <a:r>
              <a:rPr lang="ru-RU" sz="4400" b="1" cap="small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Боевые роботы России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180880"/>
            <a:ext cx="7416824" cy="486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9336" y="1268760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sz="2400" dirty="0"/>
              <a:t>Дистанционный комплекс "Платформа-М"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вооружен </a:t>
            </a:r>
            <a:r>
              <a:rPr lang="ru-RU" sz="2400" dirty="0"/>
              <a:t>пулеметами и гранатометами</a:t>
            </a:r>
          </a:p>
        </p:txBody>
      </p:sp>
    </p:spTree>
    <p:extLst>
      <p:ext uri="{BB962C8B-B14F-4D97-AF65-F5344CB8AC3E}">
        <p14:creationId xmlns:p14="http://schemas.microsoft.com/office/powerpoint/2010/main" val="270310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3755">
        <p14:conveyor dir="l"/>
      </p:transition>
    </mc:Choice>
    <mc:Fallback xmlns="">
      <p:transition spd="med" advTm="37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1449272" cy="1642194"/>
          </a:xfrm>
        </p:spPr>
        <p:txBody>
          <a:bodyPr>
            <a:normAutofit/>
          </a:bodyPr>
          <a:lstStyle/>
          <a:p>
            <a:pPr algn="r"/>
            <a:r>
              <a:rPr lang="ru-RU" sz="3600" b="1" cap="small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Дистанционно управляемый роботизированный комплекс «Платформа-М»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2060848"/>
            <a:ext cx="5328592" cy="43204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</a:pPr>
            <a:r>
              <a:rPr lang="ru-RU" sz="2400" dirty="0" smtClean="0"/>
              <a:t>вооружена </a:t>
            </a:r>
            <a:r>
              <a:rPr lang="ru-RU" sz="2400" dirty="0"/>
              <a:t>4 гранатометами и пулеметом Калашникова, управляется дистанционно. </a:t>
            </a:r>
            <a:endParaRPr lang="ru-RU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</a:pPr>
            <a:r>
              <a:rPr lang="ru-RU" sz="2400" dirty="0" smtClean="0"/>
              <a:t>Основное </a:t>
            </a:r>
            <a:r>
              <a:rPr lang="ru-RU" sz="2400" dirty="0"/>
              <a:t>предназначение </a:t>
            </a:r>
            <a:r>
              <a:rPr lang="ru-RU" sz="2400" dirty="0" smtClean="0"/>
              <a:t>– </a:t>
            </a:r>
            <a:r>
              <a:rPr lang="ru-RU" sz="2400" dirty="0"/>
              <a:t>нанесение ударов по стационарным и подвижным целям.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68008" y="2060848"/>
            <a:ext cx="5616624" cy="4320480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</a:pPr>
            <a:r>
              <a:rPr lang="ru-RU" sz="2400" dirty="0" smtClean="0"/>
              <a:t>«Платформа-М» может осуществлять разведку и патрулирование территории.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</a:pPr>
            <a:r>
              <a:rPr lang="ru-RU" sz="2400" dirty="0" smtClean="0"/>
              <a:t>сможет обеспечить проход по минному полю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</a:pPr>
            <a:r>
              <a:rPr lang="ru-RU" sz="2400" dirty="0" smtClean="0"/>
              <a:t>Сейчас началось ее серийное производство.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4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>
        <p14:conveyor dir="l"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7344816" cy="1143000"/>
          </a:xfrm>
        </p:spPr>
        <p:txBody>
          <a:bodyPr>
            <a:noAutofit/>
          </a:bodyPr>
          <a:lstStyle/>
          <a:p>
            <a:r>
              <a:rPr lang="ru-RU" sz="3600" cap="small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Дистанционный комплекс </a:t>
            </a:r>
            <a:r>
              <a:rPr lang="ru-RU" sz="3600" cap="small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"ПЛАТФОРМА-М"</a:t>
            </a:r>
            <a:endParaRPr lang="ru-RU" sz="3600" cap="small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B050"/>
                  </a:gs>
                  <a:gs pos="64000">
                    <a:srgbClr val="FFC000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628800"/>
            <a:ext cx="6264696" cy="1800200"/>
          </a:xfrm>
        </p:spPr>
        <p:txBody>
          <a:bodyPr/>
          <a:lstStyle/>
          <a:p>
            <a:pPr marL="36576" indent="0">
              <a:lnSpc>
                <a:spcPct val="150000"/>
              </a:lnSpc>
              <a:buNone/>
            </a:pPr>
            <a:r>
              <a:rPr lang="ru-RU" dirty="0" smtClean="0"/>
              <a:t>вооружен </a:t>
            </a:r>
            <a:r>
              <a:rPr lang="ru-RU" dirty="0"/>
              <a:t>пулеметами и гранатометами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r="12817"/>
          <a:stretch/>
        </p:blipFill>
        <p:spPr bwMode="auto">
          <a:xfrm>
            <a:off x="7752184" y="524677"/>
            <a:ext cx="3516198" cy="283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212976"/>
            <a:ext cx="4716016" cy="3341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21" y="3385317"/>
            <a:ext cx="4226470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94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94">
        <p14:conveyor dir="l"/>
      </p:transition>
    </mc:Choice>
    <mc:Fallback xmlns="">
      <p:transition spd="med" advTm="5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484784"/>
            <a:ext cx="7272808" cy="4848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88640"/>
            <a:ext cx="11521280" cy="1512168"/>
          </a:xfrm>
        </p:spPr>
        <p:txBody>
          <a:bodyPr>
            <a:noAutofit/>
          </a:bodyPr>
          <a:lstStyle/>
          <a:p>
            <a:pPr algn="ctr"/>
            <a:r>
              <a:rPr lang="ru-RU" sz="3200" cap="small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Многофункциональный робототехнический комплекс разминирования </a:t>
            </a:r>
            <a:r>
              <a:rPr lang="ru-RU" sz="3200" cap="small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УРАН-6</a:t>
            </a:r>
            <a:endParaRPr lang="ru-RU" sz="3200" cap="small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B050"/>
                  </a:gs>
                  <a:gs pos="64000">
                    <a:srgbClr val="FFC000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9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4813">
        <p14:conveyor dir="l"/>
      </p:transition>
    </mc:Choice>
    <mc:Fallback xmlns="">
      <p:transition spd="med" advTm="4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268760"/>
            <a:ext cx="8352928" cy="511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1377264" cy="1156672"/>
          </a:xfrm>
        </p:spPr>
        <p:txBody>
          <a:bodyPr>
            <a:noAutofit/>
          </a:bodyPr>
          <a:lstStyle/>
          <a:p>
            <a:pPr algn="ctr"/>
            <a:r>
              <a:rPr lang="ru-RU" sz="4400" cap="small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Первый Российский робот-солдат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2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354">
        <p14:conveyor dir="l"/>
      </p:transition>
    </mc:Choice>
    <mc:Fallback xmlns="">
      <p:transition spd="med" advTm="5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636144"/>
            <a:ext cx="3528392" cy="5458936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ru-RU" sz="4000" cap="small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Первый российский робот-солдат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 bwMode="auto">
          <a:xfrm>
            <a:off x="4367808" y="260648"/>
            <a:ext cx="5412012" cy="620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7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2959">
        <p14:conveyor dir="l"/>
      </p:transition>
    </mc:Choice>
    <mc:Fallback xmlns="">
      <p:transition spd="med" advTm="29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226060"/>
            <a:ext cx="6926482" cy="52126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0"/>
            <a:ext cx="11377264" cy="1425027"/>
          </a:xfrm>
        </p:spPr>
        <p:txBody>
          <a:bodyPr vert="horz" lIns="45720" rIns="45720" anchor="ctr">
            <a:normAutofit fontScale="90000"/>
          </a:bodyPr>
          <a:lstStyle/>
          <a:p>
            <a:pPr algn="ctr"/>
            <a:r>
              <a:rPr lang="ru-RU" cap="sm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cap="sm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ru-RU" sz="49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МИНОИСКАТЕЛИ</a:t>
            </a:r>
            <a:br>
              <a:rPr lang="ru-RU" sz="49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64000">
                      <a:srgbClr val="FFC000"/>
                    </a:gs>
                    <a:gs pos="100000">
                      <a:srgbClr val="9966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</a:br>
            <a:endParaRPr lang="ru-RU" sz="440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B050"/>
                  </a:gs>
                  <a:gs pos="64000">
                    <a:srgbClr val="FFC000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532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762">
        <p14:conveyor dir="l"/>
      </p:transition>
    </mc:Choice>
    <mc:Fallback xmlns="">
      <p:transition spd="med" advTm="7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255</TotalTime>
  <Words>124</Words>
  <Application>Microsoft Office PowerPoint</Application>
  <PresentationFormat>Произвольный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БОЕВЫЕ РОБОТЫ</vt:lpstr>
      <vt:lpstr>Боевой робот (военный робот)</vt:lpstr>
      <vt:lpstr>Боевые роботы России</vt:lpstr>
      <vt:lpstr>Дистанционно управляемый роботизированный комплекс «Платформа-М»</vt:lpstr>
      <vt:lpstr>Дистанционный комплекс "ПЛАТФОРМА-М"</vt:lpstr>
      <vt:lpstr>Многофункциональный робототехнический комплекс разминирования УРАН-6</vt:lpstr>
      <vt:lpstr>Первый Российский робот-солдат</vt:lpstr>
      <vt:lpstr>Первый российский робот-солдат</vt:lpstr>
      <vt:lpstr> МИНОИСКАТЕЛИ </vt:lpstr>
      <vt:lpstr> МИНОИСКАТЕЛИ </vt:lpstr>
      <vt:lpstr> МИНОИСКАТЕЛИ 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БОЕВЫЕ РОБОТЫ</dc:title>
  <dc:creator>student40</dc:creator>
  <cp:lastModifiedBy>Кудрявцева Елена Юрьевна</cp:lastModifiedBy>
  <cp:revision>34</cp:revision>
  <dcterms:created xsi:type="dcterms:W3CDTF">2016-02-01T10:06:47Z</dcterms:created>
  <dcterms:modified xsi:type="dcterms:W3CDTF">2016-06-23T08:02:50Z</dcterms:modified>
</cp:coreProperties>
</file>