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062912" cy="1470025"/>
          </a:xfrm>
        </p:spPr>
        <p:txBody>
          <a:bodyPr/>
          <a:lstStyle/>
          <a:p>
            <a:pPr algn="ctr"/>
            <a:r>
              <a:rPr lang="ru-RU" b="1" dirty="0" smtClean="0"/>
              <a:t>ПДД для школьников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4365104"/>
            <a:ext cx="8062912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: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Примак Г.Г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94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 Б класс ПДД для школьников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332656"/>
            <a:ext cx="8568952" cy="6122119"/>
          </a:xfrm>
        </p:spPr>
      </p:pic>
    </p:spTree>
    <p:extLst>
      <p:ext uri="{BB962C8B-B14F-4D97-AF65-F5344CB8AC3E}">
        <p14:creationId xmlns:p14="http://schemas.microsoft.com/office/powerpoint/2010/main" val="24349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8</Words>
  <Application>Microsoft Office PowerPoint</Application>
  <PresentationFormat>Экран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Яркая</vt:lpstr>
      <vt:lpstr>ПДД для школьников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для школьников</dc:title>
  <dc:creator>user</dc:creator>
  <cp:lastModifiedBy>user</cp:lastModifiedBy>
  <cp:revision>1</cp:revision>
  <dcterms:created xsi:type="dcterms:W3CDTF">2017-04-02T11:42:19Z</dcterms:created>
  <dcterms:modified xsi:type="dcterms:W3CDTF">2017-04-02T11:48:36Z</dcterms:modified>
</cp:coreProperties>
</file>