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7" r:id="rId4"/>
    <p:sldId id="274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3" r:id="rId17"/>
    <p:sldId id="271" r:id="rId18"/>
    <p:sldId id="270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14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53480-F789-416A-9516-6A47ED1AA607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D8036-4880-4967-969E-43AE25D7E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D8036-4880-4967-969E-43AE25D7E96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1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интересными людьми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3284984"/>
            <a:ext cx="5576664" cy="235381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воспитатель: 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Ефремова Татьяна Александровна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Уренгой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3456384" cy="63367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Ермилов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Олег Валентинович служил в городе Балашиха, в автомобильных войсках.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 рассказал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морской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секрет!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Давно, когда на кораблях не было ни раций, ни компьютеров, моряки могли передавать проходящему кораблю любое сообщение с помощью сигнальных флажков.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/>
          <a:stretch/>
        </p:blipFill>
        <p:spPr>
          <a:xfrm>
            <a:off x="3851920" y="186824"/>
            <a:ext cx="5109054" cy="6639736"/>
          </a:xfrm>
        </p:spPr>
      </p:pic>
    </p:spTree>
    <p:extLst>
      <p:ext uri="{BB962C8B-B14F-4D97-AF65-F5344CB8AC3E}">
        <p14:creationId xmlns:p14="http://schemas.microsoft.com/office/powerpoint/2010/main" val="3330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76456" cy="108498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другом корабле смотрят в бинокль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послание.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выучим только несколько сигналов, будьте внимательны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 флажок - хлопайте,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зелёный флажок - топайте,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желтый флажок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молчите,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флажок - «Ура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!». Следующая разминка: морская азбука.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b="16123"/>
          <a:stretch/>
        </p:blipFill>
        <p:spPr>
          <a:xfrm>
            <a:off x="83583" y="1885573"/>
            <a:ext cx="4409174" cy="2335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b="14115"/>
          <a:stretch/>
        </p:blipFill>
        <p:spPr>
          <a:xfrm>
            <a:off x="4585184" y="1894802"/>
            <a:ext cx="4369160" cy="2326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10405"/>
          <a:stretch/>
        </p:blipFill>
        <p:spPr>
          <a:xfrm>
            <a:off x="100575" y="4221088"/>
            <a:ext cx="4392182" cy="2544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 b="9658"/>
          <a:stretch/>
        </p:blipFill>
        <p:spPr>
          <a:xfrm>
            <a:off x="4585184" y="4221088"/>
            <a:ext cx="4355976" cy="25036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разминку – становись! Вправо – влево покрутись, Повороты посчитай, Раз-два-три, не отставай.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6"/>
          <a:stretch/>
        </p:blipFill>
        <p:spPr>
          <a:xfrm>
            <a:off x="116140" y="1417638"/>
            <a:ext cx="8911720" cy="5325864"/>
          </a:xfrm>
        </p:spPr>
      </p:pic>
    </p:spTree>
    <p:extLst>
      <p:ext uri="{BB962C8B-B14F-4D97-AF65-F5344CB8AC3E}">
        <p14:creationId xmlns:p14="http://schemas.microsoft.com/office/powerpoint/2010/main" val="10406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 солдаты не только воюют и тренируются, они ещё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отдыхают, а помогает им песня. Олег Валентинович пришел на встречу с гитарой и спел вместе с детьми песню «Солдаты бравые с песнею идут»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1" y="1700808"/>
            <a:ext cx="4968553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" r="5605"/>
          <a:stretch/>
        </p:blipFill>
        <p:spPr>
          <a:xfrm>
            <a:off x="5206684" y="2996952"/>
            <a:ext cx="3812232" cy="2572469"/>
          </a:xfrm>
        </p:spPr>
      </p:pic>
    </p:spTree>
    <p:extLst>
      <p:ext uri="{BB962C8B-B14F-4D97-AF65-F5344CB8AC3E}">
        <p14:creationId xmlns:p14="http://schemas.microsoft.com/office/powerpoint/2010/main" val="4152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32556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Конечно, вы будете служить в Армии. Но солдатская служба не легка! Она потребует много знаний и умений. Надо быть сильным, чтобы не устать, смелым, чтобы не испугаться, умелым, чтобы знать, как обращаться с оружием.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4"/>
          <a:stretch/>
        </p:blipFill>
        <p:spPr>
          <a:xfrm>
            <a:off x="457200" y="1600200"/>
            <a:ext cx="8614817" cy="5186730"/>
          </a:xfrm>
        </p:spPr>
      </p:pic>
    </p:spTree>
    <p:extLst>
      <p:ext uri="{BB962C8B-B14F-4D97-AF65-F5344CB8AC3E}">
        <p14:creationId xmlns:p14="http://schemas.microsoft.com/office/powerpoint/2010/main" val="37667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Готовясь к празднику, мы с ребятами узнали, какие рода войск существуют, какая у них форма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головному убору назвать род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войск, и прочитать стихи о роде войск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7" r="5370"/>
          <a:stretch/>
        </p:blipFill>
        <p:spPr>
          <a:xfrm>
            <a:off x="81159" y="1636750"/>
            <a:ext cx="8955337" cy="5144570"/>
          </a:xfrm>
        </p:spPr>
      </p:pic>
    </p:spTree>
    <p:extLst>
      <p:ext uri="{BB962C8B-B14F-4D97-AF65-F5344CB8AC3E}">
        <p14:creationId xmlns:p14="http://schemas.microsoft.com/office/powerpoint/2010/main" val="31261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36" y="0"/>
            <a:ext cx="9022564" cy="141763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педагогов и родителей – как можно раньше пробуждать в растущем  человеке любовь к родной земле, с первых шагов формировать у детей черты характера, которые помогут ему стать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гражданином общества.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11893" r="27349"/>
          <a:stretch/>
        </p:blipFill>
        <p:spPr>
          <a:xfrm>
            <a:off x="121436" y="1724682"/>
            <a:ext cx="4610530" cy="436861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20501" r="7388"/>
          <a:stretch/>
        </p:blipFill>
        <p:spPr>
          <a:xfrm>
            <a:off x="4797348" y="2564904"/>
            <a:ext cx="4326572" cy="2736305"/>
          </a:xfrm>
        </p:spPr>
      </p:pic>
    </p:spTree>
    <p:extLst>
      <p:ext uri="{BB962C8B-B14F-4D97-AF65-F5344CB8AC3E}">
        <p14:creationId xmlns:p14="http://schemas.microsoft.com/office/powerpoint/2010/main" val="21863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одошла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наша встреча. Нам было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весело, мы узнали много интересного про армейскую жизнь.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ебята подарили подарки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память о нашей встрече.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b="5214"/>
          <a:stretch/>
        </p:blipFill>
        <p:spPr>
          <a:xfrm>
            <a:off x="251520" y="1268760"/>
            <a:ext cx="8687584" cy="5441670"/>
          </a:xfrm>
        </p:spPr>
      </p:pic>
    </p:spTree>
    <p:extLst>
      <p:ext uri="{BB962C8B-B14F-4D97-AF65-F5344CB8AC3E}">
        <p14:creationId xmlns:p14="http://schemas.microsoft.com/office/powerpoint/2010/main" val="64342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535" y="274638"/>
            <a:ext cx="6674067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Конфеты смелости раздал ребятам Олег Григорьевич, и сказал: «Как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конфету съедите, сразу станете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храбрыми прехрабрыми!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9" t="12276"/>
          <a:stretch/>
        </p:blipFill>
        <p:spPr>
          <a:xfrm>
            <a:off x="6732239" y="28397"/>
            <a:ext cx="2220746" cy="325909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" t="7137" r="19510" b="6502"/>
          <a:stretch/>
        </p:blipFill>
        <p:spPr>
          <a:xfrm>
            <a:off x="167535" y="1663879"/>
            <a:ext cx="6494330" cy="51014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6951" r="28338"/>
          <a:stretch/>
        </p:blipFill>
        <p:spPr>
          <a:xfrm>
            <a:off x="6841602" y="3365991"/>
            <a:ext cx="2002021" cy="33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еще не отпускали наших героев, рассматривали награды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расспрашивали о военной службе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12857"/>
          <a:stretch/>
        </p:blipFill>
        <p:spPr>
          <a:xfrm>
            <a:off x="4860032" y="1340768"/>
            <a:ext cx="4007566" cy="38928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r="14520"/>
          <a:stretch/>
        </p:blipFill>
        <p:spPr>
          <a:xfrm>
            <a:off x="239339" y="1124744"/>
            <a:ext cx="4488509" cy="4968552"/>
          </a:xfrm>
        </p:spPr>
      </p:pic>
    </p:spTree>
    <p:extLst>
      <p:ext uri="{BB962C8B-B14F-4D97-AF65-F5344CB8AC3E}">
        <p14:creationId xmlns:p14="http://schemas.microsoft.com/office/powerpoint/2010/main" val="39852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тематической недели, посвященной Дню защитника Отечества.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чувство уважения к Российской армии, формировать у мальчиков стремление быть сильными, смелыми, стать защитниками Родины.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132856"/>
            <a:ext cx="8532440" cy="3993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 уважение к культуре своей страны, и ощущение неразрывности с окружающим миром, и гордость за свой народ и свою Родину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Детское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– самое точное, а детские впечатления – самые яркие. Сегодня растёт новое удивительное поколение, которое, в отличие от нас, взрослых, воспринимает окружающую действительность с гораздо большей заинтересованностью. Потому понятие о патриотизме, о чувстве гражданства, о том, что каждый человек живёт 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себе, а является членом общества и должен знать свои права и обязанности, лучше всего закладывать с детства.</a:t>
            </a:r>
          </a:p>
        </p:txBody>
      </p:sp>
    </p:spTree>
    <p:extLst>
      <p:ext uri="{BB962C8B-B14F-4D97-AF65-F5344CB8AC3E}">
        <p14:creationId xmlns:p14="http://schemas.microsoft.com/office/powerpoint/2010/main" val="2054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324528" cy="79695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 Отечества! Как гордо звучат эти слова. Защита Отечества – долг каждого гражданина, почетная обязанность каждого мужчины. Сердечно поздравляем всех тех, кто уже прошел военную службу и тех, кому еще предстоит ее нести.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праздником! С днем Защитника Отечества</a:t>
            </a:r>
            <a:r>
              <a:rPr lang="ru-RU" dirty="0"/>
              <a:t>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4492"/>
          <a:stretch/>
        </p:blipFill>
        <p:spPr>
          <a:xfrm>
            <a:off x="218653" y="2080928"/>
            <a:ext cx="8887222" cy="4752528"/>
          </a:xfrm>
        </p:spPr>
      </p:pic>
    </p:spTree>
    <p:extLst>
      <p:ext uri="{BB962C8B-B14F-4D97-AF65-F5344CB8AC3E}">
        <p14:creationId xmlns:p14="http://schemas.microsoft.com/office/powerpoint/2010/main" val="17845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892480" cy="94096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наступил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день, которого мы так долго ждали. К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гости, настоящие защитники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Отечества. Это родители воспитанников. У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 готово.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украсили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группу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выучили стихи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песни Сделали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памятный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гостям. 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0" b="3740"/>
          <a:stretch/>
        </p:blipFill>
        <p:spPr>
          <a:xfrm>
            <a:off x="251520" y="1601947"/>
            <a:ext cx="8712968" cy="4995405"/>
          </a:xfrm>
        </p:spPr>
      </p:pic>
    </p:spTree>
    <p:extLst>
      <p:ext uri="{BB962C8B-B14F-4D97-AF65-F5344CB8AC3E}">
        <p14:creationId xmlns:p14="http://schemas.microsoft.com/office/powerpoint/2010/main" val="27819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военный на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мы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всех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Армии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день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рожденья в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феврале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Славься, Армия родная!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Слава миру на земле!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/>
          <a:stretch/>
        </p:blipFill>
        <p:spPr>
          <a:xfrm>
            <a:off x="127525" y="1556792"/>
            <a:ext cx="8931257" cy="5186710"/>
          </a:xfrm>
        </p:spPr>
      </p:pic>
    </p:spTree>
    <p:extLst>
      <p:ext uri="{BB962C8B-B14F-4D97-AF65-F5344CB8AC3E}">
        <p14:creationId xmlns:p14="http://schemas.microsoft.com/office/powerpoint/2010/main" val="380463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Слава армии любимой!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Слава армии родной! 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 солдат, отважный, сильный, 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Охраняет наш покой.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/>
          <a:stretch/>
        </p:blipFill>
        <p:spPr>
          <a:xfrm>
            <a:off x="179513" y="1556792"/>
            <a:ext cx="8766314" cy="5156411"/>
          </a:xfrm>
        </p:spPr>
      </p:pic>
    </p:spTree>
    <p:extLst>
      <p:ext uri="{BB962C8B-B14F-4D97-AF65-F5344CB8AC3E}">
        <p14:creationId xmlns:p14="http://schemas.microsoft.com/office/powerpoint/2010/main" val="40588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88640"/>
            <a:ext cx="4388296" cy="5937523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Щербань Олег Григорьевич рассказал: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служил он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далеком Афганистане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в автомобильных войсках.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- это люди, которые защищают свой народ, свою Родину от врагов. У каждого народа, в каждой стране есть армия. В России тоже есть армия. В Российской армии служат солдаты, матросы, офицеры.  Все они - защитники Отечества. В мирное время они проводят учебные сражения. </a:t>
            </a:r>
            <a:r>
              <a:rPr lang="ru-RU" sz="2600" dirty="0"/>
              <a:t/>
            </a:r>
            <a:br>
              <a:rPr lang="ru-RU" sz="2600" dirty="0"/>
            </a:br>
            <a:endParaRPr lang="ru-RU" sz="2600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9923" r="8919"/>
          <a:stretch/>
        </p:blipFill>
        <p:spPr>
          <a:xfrm>
            <a:off x="4440277" y="3159430"/>
            <a:ext cx="4546989" cy="342112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12521" r="3950" b="6096"/>
          <a:stretch/>
        </p:blipFill>
        <p:spPr>
          <a:xfrm>
            <a:off x="4440277" y="188640"/>
            <a:ext cx="4583925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разминка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«Пройди по трапу»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r="5605" b="9962"/>
          <a:stretch/>
        </p:blipFill>
        <p:spPr>
          <a:xfrm>
            <a:off x="4503421" y="1844824"/>
            <a:ext cx="4598689" cy="309634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7129" b="9962"/>
          <a:stretch/>
        </p:blipFill>
        <p:spPr>
          <a:xfrm>
            <a:off x="251520" y="1417638"/>
            <a:ext cx="4089223" cy="2944012"/>
          </a:xfrm>
        </p:spPr>
      </p:pic>
    </p:spTree>
    <p:extLst>
      <p:ext uri="{BB962C8B-B14F-4D97-AF65-F5344CB8AC3E}">
        <p14:creationId xmlns:p14="http://schemas.microsoft.com/office/powerpoint/2010/main" val="27865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r="22373" b="5235"/>
          <a:stretch/>
        </p:blipFill>
        <p:spPr>
          <a:xfrm>
            <a:off x="3419872" y="332656"/>
            <a:ext cx="5575226" cy="616604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0"/>
            <a:ext cx="3117850" cy="61261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 Александр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городе Туле в Десантных войсках, рассказал ребятам как он прыгал с парашютом. 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победить в сражении с врагом солдаты должны быть дружными. Есть даже пословица - «Один в поле не воин»</a:t>
            </a:r>
          </a:p>
        </p:txBody>
      </p:sp>
    </p:spTree>
    <p:extLst>
      <p:ext uri="{BB962C8B-B14F-4D97-AF65-F5344CB8AC3E}">
        <p14:creationId xmlns:p14="http://schemas.microsoft.com/office/powerpoint/2010/main" val="15169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63274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разминка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«Разминировать поле»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07905"/>
            <a:ext cx="4104456" cy="27363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4"/>
          <a:stretch/>
        </p:blipFill>
        <p:spPr>
          <a:xfrm>
            <a:off x="867102" y="204186"/>
            <a:ext cx="3017308" cy="36332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0"/>
          <a:stretch/>
        </p:blipFill>
        <p:spPr>
          <a:xfrm>
            <a:off x="4815257" y="1167603"/>
            <a:ext cx="4237355" cy="538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558</Words>
  <Application>Microsoft Office PowerPoint</Application>
  <PresentationFormat>Экран (4:3)</PresentationFormat>
  <Paragraphs>26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Встреча с интересными людьми</vt:lpstr>
      <vt:lpstr>Итоговое мероприятие тематической недели, посвященной Дню защитника Отечества.  Цель: формировать чувство уважения к Российской армии, формировать у мальчиков стремление быть сильными, смелыми, стать защитниками Родины.  </vt:lpstr>
      <vt:lpstr>Вот и наступил день, которого мы так долго ждали. К нам пришли гости, настоящие защитники Отечества. Это родители воспитанников. У нас готово. Мы украсили группу, выучили стихи и песни Сделали памятный подарок гостям.  </vt:lpstr>
      <vt:lpstr>На военный на парад мы собрали всех ребят  Нашей Армии Российской день рожденья в феврале  Славься, Армия родная!  Слава миру на земле!</vt:lpstr>
      <vt:lpstr>Слава армии любимой!  Слава армии родной!   Наш солдат, отважный, сильный,   Охраняет наш покой.  </vt:lpstr>
      <vt:lpstr>Презентация PowerPoint</vt:lpstr>
      <vt:lpstr>Тренировочная подготовка:  разминка «Пройди по трапу» </vt:lpstr>
      <vt:lpstr>Презентация PowerPoint</vt:lpstr>
      <vt:lpstr>Следующая разминка:  «Разминировать поле» </vt:lpstr>
      <vt:lpstr>Ермилов  Олег Валентинович служил в городе Балашиха, в автомобильных войсках.  Он рассказал один морской секрет!   Давно, когда на кораблях не было ни раций, ни компьютеров, моряки могли передавать проходящему кораблю любое сообщение с помощью сигнальных флажков.  </vt:lpstr>
      <vt:lpstr> На другом корабле смотрят в бинокль, и принимают послание.  Мы выучим только несколько сигналов, будьте внимательны: синий флажок - хлопайте,  зелёный флажок - топайте,  желтый флажок - молчите,  красный флажок - «Ура!». Следующая разминка: морская азбука.</vt:lpstr>
      <vt:lpstr>На разминку – становись! Вправо – влево покрутись, Повороты посчитай, Раз-два-три, не отставай. </vt:lpstr>
      <vt:lpstr>В армии солдаты не только воюют и тренируются, они ещё и отдыхают, а помогает им песня. Олег Валентинович пришел на встречу с гитарой и спел вместе с детьми песню «Солдаты бравые с песнею идут»</vt:lpstr>
      <vt:lpstr>Конечно, вы будете служить в Армии. Но солдатская служба не легка! Она потребует много знаний и умений. Надо быть сильным, чтобы не устать, смелым, чтобы не испугаться, умелым, чтобы знать, как обращаться с оружием.  </vt:lpstr>
      <vt:lpstr>Готовясь к празднику, мы с ребятами узнали, какие рода войск существуют, какая у них форма.  Ребята, могут по головному убору назвать род войск, и прочитать стихи о роде войск</vt:lpstr>
      <vt:lpstr>Задача педагогов и родителей – как можно раньше пробуждать в растущем  человеке любовь к родной земле, с первых шагов формировать у детей черты характера, которые помогут ему стать достойным гражданином общества.</vt:lpstr>
      <vt:lpstr>Подошла к концу наша встреча. Нам было с вами хорошо и весело, мы узнали много интересного про армейскую жизнь. Ребята подарили подарки на память о нашей встрече.  </vt:lpstr>
      <vt:lpstr>Конфеты смелости раздал ребятам Олег Григорьевич, и сказал: «Как конфету съедите, сразу станете храбрыми прехрабрыми!».</vt:lpstr>
      <vt:lpstr>Долго еще не отпускали наших героев, рассматривали награды, и расспрашивали о военной службе</vt:lpstr>
      <vt:lpstr>Защитник Отечества! Как гордо звучат эти слова. Защита Отечества – долг каждого гражданина, почетная обязанность каждого мужчины. Сердечно поздравляем всех тех, кто уже прошел военную службу и тех, кому еще предстоит ее нести.  С праздником! С днем Защитника Отечества!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Татьяна</cp:lastModifiedBy>
  <cp:revision>46</cp:revision>
  <dcterms:created xsi:type="dcterms:W3CDTF">2013-01-28T18:58:54Z</dcterms:created>
  <dcterms:modified xsi:type="dcterms:W3CDTF">2016-03-14T11:56:17Z</dcterms:modified>
</cp:coreProperties>
</file>