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109" d="100"/>
          <a:sy n="109" d="100"/>
        </p:scale>
        <p:origin x="8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E3B1-425E-4AAB-8E84-84AF7BCDAEAA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D5DBA-7199-4061-858F-135EC2738B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Треугольники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</a:p>
          <a:p>
            <a:r>
              <a:rPr lang="ru-RU" dirty="0" smtClean="0"/>
              <a:t>29.11.2018</a:t>
            </a:r>
          </a:p>
          <a:p>
            <a:r>
              <a:rPr lang="ru-RU" dirty="0" smtClean="0"/>
              <a:t>Учитель Казакова А.Д.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675697"/>
              </p:ext>
            </p:extLst>
          </p:nvPr>
        </p:nvGraphicFramePr>
        <p:xfrm>
          <a:off x="457200" y="2154735"/>
          <a:ext cx="8229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7216865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09372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Сколько сантиметров в:</a:t>
                      </a:r>
                    </a:p>
                    <a:p>
                      <a:r>
                        <a:rPr lang="ru-RU" dirty="0" smtClean="0"/>
                        <a:t>а) </a:t>
                      </a:r>
                      <a:r>
                        <a:rPr lang="ru-RU" dirty="0" smtClean="0"/>
                        <a:t>3м 4дм 6см;</a:t>
                      </a:r>
                    </a:p>
                    <a:p>
                      <a:r>
                        <a:rPr lang="ru-RU" dirty="0" smtClean="0"/>
                        <a:t>б) </a:t>
                      </a:r>
                      <a:r>
                        <a:rPr lang="ru-RU" dirty="0" smtClean="0"/>
                        <a:t>3км 15м</a:t>
                      </a:r>
                      <a:r>
                        <a:rPr lang="ru-RU" baseline="0" dirty="0" smtClean="0"/>
                        <a:t> 3дм 30мм</a:t>
                      </a:r>
                      <a:r>
                        <a:rPr lang="ru-RU" baseline="0" dirty="0" smtClean="0"/>
                        <a:t>?</a:t>
                      </a:r>
                    </a:p>
                    <a:p>
                      <a:r>
                        <a:rPr lang="ru-RU" baseline="0" dirty="0" smtClean="0"/>
                        <a:t>Ответ: а) 346см;</a:t>
                      </a:r>
                    </a:p>
                    <a:p>
                      <a:r>
                        <a:rPr lang="ru-RU" baseline="0" dirty="0" smtClean="0"/>
                        <a:t>             б) 301533см.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4.Сколько сантиметров в:</a:t>
                      </a:r>
                    </a:p>
                    <a:p>
                      <a:r>
                        <a:rPr lang="ru-RU" baseline="0" dirty="0" smtClean="0"/>
                        <a:t>а) </a:t>
                      </a:r>
                      <a:r>
                        <a:rPr lang="ru-RU" baseline="0" dirty="0" smtClean="0"/>
                        <a:t>2м 3дм 9см;</a:t>
                      </a:r>
                    </a:p>
                    <a:p>
                      <a:r>
                        <a:rPr lang="ru-RU" baseline="0" dirty="0" smtClean="0"/>
                        <a:t>б) </a:t>
                      </a:r>
                      <a:r>
                        <a:rPr lang="ru-RU" baseline="0" dirty="0" smtClean="0"/>
                        <a:t>4км 34м 1дм 20мм</a:t>
                      </a:r>
                      <a:r>
                        <a:rPr lang="ru-RU" baseline="0" dirty="0" smtClean="0"/>
                        <a:t>?</a:t>
                      </a:r>
                    </a:p>
                    <a:p>
                      <a:r>
                        <a:rPr lang="ru-RU" baseline="0" dirty="0" smtClean="0"/>
                        <a:t>Ответ: а) 239см;</a:t>
                      </a:r>
                    </a:p>
                    <a:p>
                      <a:r>
                        <a:rPr lang="ru-RU" baseline="0" dirty="0" smtClean="0"/>
                        <a:t>             б) 403412см.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487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9670" y="1153121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ответы: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8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>
            <a:normAutofit/>
          </a:bodyPr>
          <a:lstStyle/>
          <a:p>
            <a:r>
              <a:rPr lang="ru-RU" dirty="0" smtClean="0"/>
              <a:t>Поставьте  отметку своим товарищам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079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550703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7216865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09372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Сколько отрезков на рисунке?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Сколько лучей на рисунке?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48783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641162" y="3573016"/>
            <a:ext cx="432048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619672" y="357301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38782" y="569725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359788" y="4797152"/>
            <a:ext cx="6380564" cy="9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067944" y="477429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59788" y="324940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95936" y="44371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8144" y="53732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8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011061"/>
              </p:ext>
            </p:extLst>
          </p:nvPr>
        </p:nvGraphicFramePr>
        <p:xfrm>
          <a:off x="457200" y="1600200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7216865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09372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Пересекаются ли отрезок </a:t>
                      </a:r>
                      <a:r>
                        <a:rPr lang="en-US" baseline="0" dirty="0" smtClean="0"/>
                        <a:t>MN </a:t>
                      </a:r>
                      <a:r>
                        <a:rPr lang="ru-RU" baseline="0" dirty="0" smtClean="0"/>
                        <a:t>и прямая </a:t>
                      </a:r>
                      <a:r>
                        <a:rPr lang="en-US" baseline="0" dirty="0" smtClean="0"/>
                        <a:t>AB</a:t>
                      </a:r>
                      <a:r>
                        <a:rPr lang="ru-RU" baseline="0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Пересекаются ли отрезок </a:t>
                      </a:r>
                      <a:r>
                        <a:rPr lang="en-US" dirty="0" smtClean="0"/>
                        <a:t>AB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прямая </a:t>
                      </a:r>
                      <a:r>
                        <a:rPr lang="en-US" baseline="0" dirty="0" smtClean="0"/>
                        <a:t>MN</a:t>
                      </a:r>
                      <a:r>
                        <a:rPr lang="ru-RU" baseline="0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48783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1665391" y="3942771"/>
            <a:ext cx="5210865" cy="2078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555776" y="561510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270823" y="495916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359788" y="4797152"/>
            <a:ext cx="6380564" cy="9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907704" y="478358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362611" y="525273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08530" y="49820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15" name="Овал 14"/>
          <p:cNvSpPr/>
          <p:nvPr/>
        </p:nvSpPr>
        <p:spPr>
          <a:xfrm flipH="1">
            <a:off x="6516216" y="477765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516216" y="44371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4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745600"/>
              </p:ext>
            </p:extLst>
          </p:nvPr>
        </p:nvGraphicFramePr>
        <p:xfrm>
          <a:off x="457200" y="1600200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7216865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09372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.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Какие</a:t>
                      </a:r>
                      <a:r>
                        <a:rPr lang="ru-RU" baseline="0" dirty="0" smtClean="0"/>
                        <a:t> прямые изображены на рисунке?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.Какие отрезки изображены на рисунке</a:t>
                      </a:r>
                      <a:r>
                        <a:rPr lang="ru-RU" baseline="0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48783"/>
                  </a:ext>
                </a:extLst>
              </a:tr>
            </a:tbl>
          </a:graphicData>
        </a:graphic>
      </p:graphicFrame>
      <p:pic>
        <p:nvPicPr>
          <p:cNvPr id="1026" name="Picture 2" descr="https://arhivurokov.ru/multiurok/e/c/0/ec0622860fac4d52060f203318df61f235538b0b/matiematichieskiie-diktanty-5-klass-variant-dlia-1_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60" b="-12460"/>
          <a:stretch/>
        </p:blipFill>
        <p:spPr bwMode="auto">
          <a:xfrm>
            <a:off x="2238375" y="3068960"/>
            <a:ext cx="4061817" cy="301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8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27740"/>
              </p:ext>
            </p:extLst>
          </p:nvPr>
        </p:nvGraphicFramePr>
        <p:xfrm>
          <a:off x="457200" y="1600200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7216865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09372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Сколько сантиметров в:</a:t>
                      </a:r>
                    </a:p>
                    <a:p>
                      <a:r>
                        <a:rPr lang="ru-RU" dirty="0" smtClean="0"/>
                        <a:t>А) 3м 4дм 6см;</a:t>
                      </a:r>
                    </a:p>
                    <a:p>
                      <a:r>
                        <a:rPr lang="ru-RU" dirty="0" smtClean="0"/>
                        <a:t>Б) 3км 15м</a:t>
                      </a:r>
                      <a:r>
                        <a:rPr lang="ru-RU" baseline="0" dirty="0" smtClean="0"/>
                        <a:t> 3дм 30мм?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4.Сколько сантиметров в:</a:t>
                      </a:r>
                    </a:p>
                    <a:p>
                      <a:r>
                        <a:rPr lang="ru-RU" baseline="0" dirty="0" smtClean="0"/>
                        <a:t>А) 2м 3дм 9см;</a:t>
                      </a:r>
                    </a:p>
                    <a:p>
                      <a:r>
                        <a:rPr lang="ru-RU" baseline="0" dirty="0" smtClean="0"/>
                        <a:t>Б) 4км 34м 1дм 20мм?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4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90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780928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ответы</a:t>
            </a:r>
            <a:endParaRPr lang="ru-RU" sz="6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457200" y="1600201"/>
            <a:ext cx="6779096" cy="17261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8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255533"/>
              </p:ext>
            </p:extLst>
          </p:nvPr>
        </p:nvGraphicFramePr>
        <p:xfrm>
          <a:off x="457200" y="2154735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7216865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09372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Сколько </a:t>
                      </a:r>
                      <a:r>
                        <a:rPr lang="ru-RU" baseline="0" dirty="0" smtClean="0"/>
                        <a:t>отрезков на рисунке</a:t>
                      </a:r>
                      <a:r>
                        <a:rPr lang="ru-RU" baseline="0" dirty="0" smtClean="0"/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Ответ: 3 отрезка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Сколько </a:t>
                      </a:r>
                      <a:r>
                        <a:rPr lang="ru-RU" dirty="0" smtClean="0"/>
                        <a:t>лучей на рисунке</a:t>
                      </a:r>
                      <a:r>
                        <a:rPr lang="ru-RU" dirty="0" smtClean="0"/>
                        <a:t>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Ответ: 2 луча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487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9670" y="1153121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ответы: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41162" y="3573016"/>
            <a:ext cx="432048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619672" y="357301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38782" y="569725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359788" y="4797152"/>
            <a:ext cx="6380564" cy="9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067944" y="477429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359788" y="324940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5936" y="44371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8144" y="53732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41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827482"/>
              </p:ext>
            </p:extLst>
          </p:nvPr>
        </p:nvGraphicFramePr>
        <p:xfrm>
          <a:off x="457200" y="2154735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7216865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09372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Пересекаются ли отрезок </a:t>
                      </a:r>
                      <a:r>
                        <a:rPr lang="en-US" baseline="0" dirty="0" smtClean="0"/>
                        <a:t>MN </a:t>
                      </a:r>
                      <a:r>
                        <a:rPr lang="ru-RU" baseline="0" dirty="0" smtClean="0"/>
                        <a:t>и прямая </a:t>
                      </a:r>
                      <a:r>
                        <a:rPr lang="en-US" baseline="0" dirty="0" smtClean="0"/>
                        <a:t>AB</a:t>
                      </a:r>
                      <a:r>
                        <a:rPr lang="ru-RU" baseline="0" dirty="0" smtClean="0"/>
                        <a:t>?</a:t>
                      </a:r>
                    </a:p>
                    <a:p>
                      <a:r>
                        <a:rPr lang="ru-RU" baseline="0" dirty="0" smtClean="0"/>
                        <a:t>Ответ: 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Пересекаются ли отрезок </a:t>
                      </a:r>
                      <a:r>
                        <a:rPr lang="en-US" dirty="0" smtClean="0"/>
                        <a:t>AB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прямая </a:t>
                      </a:r>
                      <a:r>
                        <a:rPr lang="en-US" baseline="0" dirty="0" smtClean="0"/>
                        <a:t>MN</a:t>
                      </a:r>
                      <a:r>
                        <a:rPr lang="ru-RU" baseline="0" dirty="0" smtClean="0"/>
                        <a:t>?</a:t>
                      </a:r>
                    </a:p>
                    <a:p>
                      <a:r>
                        <a:rPr lang="ru-RU" baseline="0" dirty="0" smtClean="0"/>
                        <a:t>Ответ: нет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487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9670" y="1153121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ответы: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665391" y="3942771"/>
            <a:ext cx="5210865" cy="2078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2555776" y="561510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270823" y="495916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359788" y="4797152"/>
            <a:ext cx="6380564" cy="9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1907704" y="478358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362611" y="525273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08530" y="498202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20" name="Овал 19"/>
          <p:cNvSpPr/>
          <p:nvPr/>
        </p:nvSpPr>
        <p:spPr>
          <a:xfrm flipH="1">
            <a:off x="6516216" y="477765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763688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516216" y="44371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65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диктант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910536"/>
              </p:ext>
            </p:extLst>
          </p:nvPr>
        </p:nvGraphicFramePr>
        <p:xfrm>
          <a:off x="457200" y="2154735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7216865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09372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9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.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Какие</a:t>
                      </a:r>
                      <a:r>
                        <a:rPr lang="ru-RU" baseline="0" dirty="0" smtClean="0"/>
                        <a:t> прямые изображены на рисунке</a:t>
                      </a:r>
                      <a:r>
                        <a:rPr lang="ru-RU" baseline="0" dirty="0" smtClean="0"/>
                        <a:t>?</a:t>
                      </a:r>
                    </a:p>
                    <a:p>
                      <a:r>
                        <a:rPr lang="ru-RU" baseline="0" dirty="0" smtClean="0"/>
                        <a:t>Ответ: </a:t>
                      </a:r>
                      <a:r>
                        <a:rPr lang="en-US" baseline="0" dirty="0" smtClean="0"/>
                        <a:t>LP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.Какие отрезки изображены на рисунке</a:t>
                      </a:r>
                      <a:r>
                        <a:rPr lang="ru-RU" baseline="0" dirty="0" smtClean="0"/>
                        <a:t>?</a:t>
                      </a:r>
                      <a:endParaRPr lang="en-US" baseline="0" dirty="0" smtClean="0"/>
                    </a:p>
                    <a:p>
                      <a:r>
                        <a:rPr lang="ru-RU" baseline="0" dirty="0" smtClean="0"/>
                        <a:t>Ответ: СВ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487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9670" y="1153121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 ответы: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Picture 2" descr="https://arhivurokov.ru/multiurok/e/c/0/ec0622860fac4d52060f203318df61f235538b0b/matiematichieskiie-diktanty-5-klass-variant-dlia-1_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60" b="-12460"/>
          <a:stretch/>
        </p:blipFill>
        <p:spPr bwMode="auto">
          <a:xfrm>
            <a:off x="2195736" y="4005064"/>
            <a:ext cx="4061817" cy="301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8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782E29-4C82-4481-A2A7-41C874A56A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в голубых тонах</Template>
  <TotalTime>44</TotalTime>
  <Words>298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Треугольники</vt:lpstr>
      <vt:lpstr>Математический диктант</vt:lpstr>
      <vt:lpstr>Математический диктант</vt:lpstr>
      <vt:lpstr>Математический диктант</vt:lpstr>
      <vt:lpstr>Математический диктант</vt:lpstr>
      <vt:lpstr>Математический диктант</vt:lpstr>
      <vt:lpstr>Математический диктант</vt:lpstr>
      <vt:lpstr>Математический диктант</vt:lpstr>
      <vt:lpstr>Математический диктант</vt:lpstr>
      <vt:lpstr>Математический диктант</vt:lpstr>
      <vt:lpstr>Поставьте  отметку своим товарищам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Треугольники</dc:title>
  <dc:creator>Sasha</dc:creator>
  <cp:keywords/>
  <cp:lastModifiedBy>Sasha</cp:lastModifiedBy>
  <cp:revision>6</cp:revision>
  <dcterms:created xsi:type="dcterms:W3CDTF">2018-11-26T18:26:40Z</dcterms:created>
  <dcterms:modified xsi:type="dcterms:W3CDTF">2018-11-26T19:11:34Z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TC018860939991</vt:lpwstr>
  </property>
</Properties>
</file>