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62172F-BF1B-4D81-9AF6-526FFA426D4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9CC5AA-EFAC-4D6D-865B-865D05EFCB4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WhatsApp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Инструкция пользователя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Шрифты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4906888" cy="4065315"/>
          </a:xfrm>
        </p:spPr>
        <p:txBody>
          <a:bodyPr/>
          <a:lstStyle/>
          <a:p>
            <a:r>
              <a:rPr lang="ru-RU" dirty="0" smtClean="0"/>
              <a:t>Жирный – выделить слова знаком *</a:t>
            </a:r>
          </a:p>
          <a:p>
            <a:r>
              <a:rPr lang="ru-RU" dirty="0" smtClean="0"/>
              <a:t>Курсив – выделить слова знаком _</a:t>
            </a:r>
          </a:p>
          <a:p>
            <a:r>
              <a:rPr lang="ru-RU" dirty="0" smtClean="0"/>
              <a:t>Перечеркнутый – выделить слова знаком </a:t>
            </a:r>
            <a:r>
              <a:rPr lang="en-US" dirty="0" smtClean="0"/>
              <a:t>~</a:t>
            </a:r>
            <a:endParaRPr lang="ru-RU" dirty="0"/>
          </a:p>
        </p:txBody>
      </p:sp>
      <p:pic>
        <p:nvPicPr>
          <p:cNvPr id="1026" name="Picture 2" descr="D:\Катя\Творческая\IMG_2327.PNG"/>
          <p:cNvPicPr>
            <a:picLocks noChangeAspect="1" noChangeArrowheads="1"/>
          </p:cNvPicPr>
          <p:nvPr/>
        </p:nvPicPr>
        <p:blipFill>
          <a:blip r:embed="rId2" cstate="print"/>
          <a:srcRect t="28867"/>
          <a:stretch>
            <a:fillRect/>
          </a:stretch>
        </p:blipFill>
        <p:spPr bwMode="auto">
          <a:xfrm>
            <a:off x="5364088" y="1556792"/>
            <a:ext cx="358555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</a:t>
            </a:r>
            <a:endParaRPr lang="ru-RU" dirty="0"/>
          </a:p>
        </p:txBody>
      </p:sp>
      <p:pic>
        <p:nvPicPr>
          <p:cNvPr id="4" name="Содержимое 3" descr="IMG_23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2793414" cy="4392488"/>
          </a:xfrm>
        </p:spPr>
      </p:pic>
      <p:pic>
        <p:nvPicPr>
          <p:cNvPr id="5" name="Рисунок 4" descr="IMG_23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96752"/>
            <a:ext cx="2808312" cy="49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653136"/>
            <a:ext cx="2592288" cy="36933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1340768"/>
            <a:ext cx="1152128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4221088"/>
            <a:ext cx="2088232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IMG_23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96752"/>
            <a:ext cx="2796587" cy="4974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6296" y="1988840"/>
            <a:ext cx="1224136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Тихий режим</a:t>
            </a:r>
            <a:endParaRPr lang="ru-RU" dirty="0"/>
          </a:p>
        </p:txBody>
      </p:sp>
      <p:pic>
        <p:nvPicPr>
          <p:cNvPr id="4" name="Содержимое 3" descr="IMG_23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844824"/>
            <a:ext cx="2544582" cy="4525963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IMG_23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772816"/>
            <a:ext cx="2510024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3573016"/>
            <a:ext cx="2448272" cy="36933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5445224"/>
            <a:ext cx="2304256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501008"/>
            <a:ext cx="2376264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Экономим место</a:t>
            </a:r>
            <a:endParaRPr lang="ru-RU" dirty="0"/>
          </a:p>
        </p:txBody>
      </p:sp>
      <p:pic>
        <p:nvPicPr>
          <p:cNvPr id="4" name="Содержимое 3" descr="IMG_23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2448272" cy="4354660"/>
          </a:xfrm>
        </p:spPr>
      </p:pic>
      <p:pic>
        <p:nvPicPr>
          <p:cNvPr id="5" name="Рисунок 4" descr="IMG_23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340768"/>
            <a:ext cx="2664296" cy="473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5877272"/>
            <a:ext cx="576064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564904"/>
            <a:ext cx="2592288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653136"/>
            <a:ext cx="2088232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Общаемся в чате</a:t>
            </a:r>
            <a:endParaRPr lang="ru-RU" dirty="0"/>
          </a:p>
        </p:txBody>
      </p:sp>
      <p:pic>
        <p:nvPicPr>
          <p:cNvPr id="7" name="Содержимое 6" descr="IMG_23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2874382" cy="4464496"/>
          </a:xfrm>
        </p:spPr>
      </p:pic>
      <p:pic>
        <p:nvPicPr>
          <p:cNvPr id="5" name="Рисунок 4" descr="IMG_23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16832"/>
            <a:ext cx="2808312" cy="4475057"/>
          </a:xfrm>
          <a:prstGeom prst="rect">
            <a:avLst/>
          </a:prstGeom>
        </p:spPr>
      </p:pic>
      <p:pic>
        <p:nvPicPr>
          <p:cNvPr id="8" name="Рисунок 7" descr="IMG_23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268760"/>
            <a:ext cx="2833898" cy="50405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99592" y="4365104"/>
            <a:ext cx="1008112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2996952"/>
            <a:ext cx="1512168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Содержимое 5" descr="IMG_23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2538782" cy="4237931"/>
          </a:xfrm>
        </p:spPr>
      </p:pic>
      <p:sp>
        <p:nvSpPr>
          <p:cNvPr id="7" name="TextBox 6"/>
          <p:cNvSpPr txBox="1"/>
          <p:nvPr/>
        </p:nvSpPr>
        <p:spPr>
          <a:xfrm>
            <a:off x="4427985" y="206084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Отправьте простое сердечко в чат группы если презентация понравилась.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301208"/>
            <a:ext cx="720080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43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WhatsApp</vt:lpstr>
      <vt:lpstr>Шрифты</vt:lpstr>
      <vt:lpstr>Поиск </vt:lpstr>
      <vt:lpstr>Тихий режим</vt:lpstr>
      <vt:lpstr>Экономим место</vt:lpstr>
      <vt:lpstr>Общаемся в чате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WhatsApp</dc:title>
  <dc:creator>KhalilovDF</dc:creator>
  <cp:lastModifiedBy>KhalilovDF</cp:lastModifiedBy>
  <cp:revision>4</cp:revision>
  <dcterms:created xsi:type="dcterms:W3CDTF">2019-09-23T09:37:40Z</dcterms:created>
  <dcterms:modified xsi:type="dcterms:W3CDTF">2019-09-23T10:17:04Z</dcterms:modified>
</cp:coreProperties>
</file>