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8" r:id="rId2"/>
    <p:sldId id="369" r:id="rId3"/>
    <p:sldId id="353" r:id="rId4"/>
    <p:sldId id="308" r:id="rId5"/>
    <p:sldId id="350" r:id="rId6"/>
    <p:sldId id="357" r:id="rId7"/>
    <p:sldId id="365" r:id="rId8"/>
    <p:sldId id="366" r:id="rId9"/>
    <p:sldId id="367" r:id="rId10"/>
    <p:sldId id="354" r:id="rId11"/>
    <p:sldId id="355" r:id="rId12"/>
    <p:sldId id="356" r:id="rId13"/>
    <p:sldId id="265" r:id="rId14"/>
    <p:sldId id="272" r:id="rId15"/>
    <p:sldId id="338" r:id="rId16"/>
    <p:sldId id="349" r:id="rId17"/>
    <p:sldId id="339" r:id="rId18"/>
    <p:sldId id="348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3A90-32EA-4F82-B039-B7D07887146B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2C48B-5CD9-43F5-B3F7-456A57917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19118-7B7F-447E-A7A0-D11F6381EB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3">
                <a:lumMod val="60000"/>
                <a:lumOff val="40000"/>
              </a:schemeClr>
            </a:gs>
            <a:gs pos="5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DF39-7858-4C0B-B5A3-2EBAEA5D6084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D4F5-921B-486F-A951-990C458D2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вощи\L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0"/>
            <a:ext cx="9540095" cy="68583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980728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kern="1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  <a:r>
              <a:rPr lang="ru-RU" sz="9600" b="1" u="sng" kern="10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Кулинария</a:t>
            </a:r>
            <a:endParaRPr lang="ru-RU" sz="9600" u="sng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56992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Мусатова</a:t>
            </a:r>
            <a:r>
              <a:rPr lang="ru-RU" sz="28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Ирина Юрьевна</a:t>
            </a:r>
          </a:p>
          <a:p>
            <a:pPr>
              <a:defRPr/>
            </a:pPr>
            <a:r>
              <a:rPr lang="ru-RU" sz="28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технологии МБОУ «</a:t>
            </a:r>
            <a:r>
              <a:rPr lang="ru-RU" sz="28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Барсовская</a:t>
            </a:r>
            <a:r>
              <a:rPr lang="ru-RU" sz="28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СОШ №1»</a:t>
            </a:r>
            <a:endParaRPr lang="ru-RU" sz="2800" b="1" i="1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3789040"/>
            <a:ext cx="3564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i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работы:</a:t>
            </a:r>
            <a:endParaRPr lang="ru-RU" sz="2400" b="1" u="sng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332656"/>
            <a:ext cx="1619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kern="10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Раздел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ЭКЗОТИЧЕСКИЕ ОВОЩИ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8675" name="Picture 3" descr="C:\Users\Татьяна\Desktop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124744"/>
            <a:ext cx="5400600" cy="406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71494" y="5301208"/>
            <a:ext cx="3313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Рука Будды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тьяна\Desktop\c6bd5d91cb539f2d138fb9f6fe19c9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21521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Татьяна\Desktop\1286830602_6513285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608512" cy="301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3866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Красные огурцы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877272"/>
            <a:ext cx="2442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Мелотрия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тьяна\Desktop\53698519_bam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7625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Татьяна\Desktop\18-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2636912"/>
            <a:ext cx="4762500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4221088"/>
            <a:ext cx="200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Балия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484784"/>
            <a:ext cx="1569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Таро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B050">
                <a:alpha val="55000"/>
              </a:srgbClr>
            </a:gs>
            <a:gs pos="5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Последовательность первичной обработки овощей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270330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500306"/>
            <a:ext cx="153952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Мойка</a:t>
            </a:r>
            <a:endParaRPr lang="ru-RU" sz="36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203427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Очистка</a:t>
            </a:r>
            <a:endParaRPr lang="ru-RU" sz="36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572140"/>
            <a:ext cx="281038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Промывание</a:t>
            </a:r>
            <a:endParaRPr lang="ru-RU" sz="36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357562"/>
            <a:ext cx="18505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Нарезка</a:t>
            </a:r>
            <a:endParaRPr lang="ru-RU" sz="36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57290" y="1857364"/>
            <a:ext cx="1857388" cy="642942"/>
          </a:xfrm>
          <a:prstGeom prst="straightConnector1">
            <a:avLst/>
          </a:prstGeom>
          <a:ln w="38100">
            <a:solidFill>
              <a:srgbClr val="008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6929451" y="4429135"/>
            <a:ext cx="1714518" cy="714380"/>
          </a:xfrm>
          <a:prstGeom prst="straightConnector1">
            <a:avLst/>
          </a:prstGeom>
          <a:ln w="38100">
            <a:solidFill>
              <a:srgbClr val="008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3786182" y="3214686"/>
            <a:ext cx="1302890" cy="1000132"/>
          </a:xfrm>
          <a:prstGeom prst="straightConnector1">
            <a:avLst/>
          </a:prstGeom>
          <a:ln w="38100">
            <a:solidFill>
              <a:srgbClr val="008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0628" y="4857760"/>
            <a:ext cx="1000132" cy="785818"/>
          </a:xfrm>
          <a:prstGeom prst="straightConnector1">
            <a:avLst/>
          </a:prstGeom>
          <a:ln w="38100">
            <a:solidFill>
              <a:srgbClr val="008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85992"/>
            <a:ext cx="2071702" cy="1785950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Рисунок 14" descr="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256"/>
            <a:ext cx="3526971" cy="1885950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6" name="Рисунок 15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72264" y="1785926"/>
            <a:ext cx="2354317" cy="1343025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60000"/>
                <a:lumOff val="40000"/>
                <a:alpha val="69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286808" cy="628654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Способы </a:t>
            </a:r>
            <a:r>
              <a:rPr lang="ru-RU" sz="36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нарезки </a:t>
            </a:r>
            <a:endParaRPr lang="ru-RU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овощей</a:t>
            </a:r>
          </a:p>
          <a:p>
            <a:pPr algn="ctr"/>
            <a:endParaRPr lang="ru-RU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892971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Нарезка овощей, придает блюдам красивый внешний вид и возбуждает аппетит, а при тепловой обработке достигают одновременной готовности</a:t>
            </a: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р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5715008" y="1785926"/>
            <a:ext cx="3000396" cy="2122729"/>
          </a:xfrm>
          <a:prstGeom prst="round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Рисунок 9" descr="щз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4071942"/>
            <a:ext cx="2857520" cy="225041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2357430"/>
            <a:ext cx="592932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Способы нарезки: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механический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(с помощью овощерезательных машин, профессиональных терок);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вручную</a:t>
            </a:r>
            <a:r>
              <a:rPr lang="en-US" sz="32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(с помощью ножей, специальных выемок).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11-1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714348" y="5072074"/>
            <a:ext cx="2357454" cy="152844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2" name="Рисунок 7" descr="File02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5072074"/>
            <a:ext cx="2286016" cy="1571636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715375" cy="11430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Приспособления для первичной обработки овощей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433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6" name="Рисунок 8" descr="File0198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1214422"/>
            <a:ext cx="8001056" cy="500066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50" y="3000375"/>
            <a:ext cx="2286000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</a:rPr>
              <a:t>Овощечистка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0" y="4714875"/>
            <a:ext cx="3571875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</a:rPr>
              <a:t>Специальные ножи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28926" y="3571876"/>
            <a:ext cx="2966767" cy="2000264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Рисунок 3" descr="img1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2857496"/>
            <a:ext cx="2643206" cy="1680894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5" name="Рисунок 4" descr="img19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4929198"/>
            <a:ext cx="2428892" cy="1643074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6" name="Рисунок 5" descr="img19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2143116"/>
            <a:ext cx="1817700" cy="2845096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9" name="Рисунок 8" descr="img19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86512" y="4714884"/>
            <a:ext cx="2116192" cy="1620254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1" name="Рисунок 10" descr="img2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14612" y="1071546"/>
            <a:ext cx="2893239" cy="1928826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2" name="Рисунок 11" descr="img19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929322" y="714356"/>
            <a:ext cx="2928958" cy="2000264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357438" y="142875"/>
            <a:ext cx="428625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Современные бытовые овощерезки</a:t>
            </a:r>
          </a:p>
        </p:txBody>
      </p:sp>
      <p:pic>
        <p:nvPicPr>
          <p:cNvPr id="18" name="Рисунок 17" descr="img22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57158" y="642918"/>
            <a:ext cx="2071702" cy="1445769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714375"/>
            <a:ext cx="2214563" cy="6143625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3" name="Рисунок 2" descr="img1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714375"/>
            <a:ext cx="2286000" cy="6143625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4" name="Рисунок 3" descr="img1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714375"/>
            <a:ext cx="2428875" cy="6143625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5" name="Рисунок 4" descr="img1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714375"/>
            <a:ext cx="2211387" cy="6143625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625" y="214313"/>
            <a:ext cx="142875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КАРТОФЕЛЬ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375" y="214313"/>
            <a:ext cx="642938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3" y="214313"/>
            <a:ext cx="1357312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МОРКОВЬ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0" y="214313"/>
            <a:ext cx="142875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КАПУСТА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0848"/>
            <a:ext cx="77048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1. Приступая к работе, надень фартук, волосы убери под косынку   или шапочку.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2. Рукава одежды не должны соприкасаться с продуктами и посудой, поэтому их надо закатать.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3. Руки следует мыть с мылом, ногти должны быть коротко острижены.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4. Руки следует мыть с мылом, ногти должны быть коротко острижены.</a:t>
            </a:r>
          </a:p>
          <a:p>
            <a:endParaRPr lang="ru-RU" sz="1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Санитарно – гигиенические требования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вощи\dieta-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476672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kern="10" dirty="0" smtClean="0">
                <a:ln w="1905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Тема занятия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 smtClean="0">
                <a:ln w="1905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Овощи. Первичная обработка овощей.                                                                   Формы нарезки овощей.</a:t>
            </a:r>
            <a:endParaRPr lang="ru-RU" sz="5400" dirty="0">
              <a:ln w="1905"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ОВОЩНЫЕ КОМПОЗИЦИИ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19334802391296570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84784"/>
            <a:ext cx="5014725" cy="4792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863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9" y="95251"/>
            <a:ext cx="4539389" cy="340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Татьяна\Desktop\485658_471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564904"/>
            <a:ext cx="545014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700527_7716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826310" cy="3861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Users\Татьяна\Desktop\DSC03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356992"/>
            <a:ext cx="4374571" cy="3280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carving-04-550x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88640"/>
            <a:ext cx="4699198" cy="352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Татьяна\Desktop\1255067623_311107_302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852936"/>
            <a:ext cx="464350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zharptica.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8640"/>
            <a:ext cx="5541822" cy="31218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Users\Татьяна\Desktop\kulinar-vostoka-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5" y="3429000"/>
            <a:ext cx="4438849" cy="3240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DSC03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836712"/>
            <a:ext cx="3708412" cy="494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Татьяна\Desktop\penguins_40007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513411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43063" y="571500"/>
            <a:ext cx="700087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Научить первичной обработке овощей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составлению композиций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сырых овощей.</a:t>
            </a:r>
          </a:p>
        </p:txBody>
      </p:sp>
      <p:pic>
        <p:nvPicPr>
          <p:cNvPr id="7" name="Picture 15" descr="повар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66" cy="1834967"/>
          </a:xfrm>
          <a:prstGeom prst="round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162880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0"/>
            <a:ext cx="22860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приёмами первичной обработки овощей и формами нарезки;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сформировать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по определению доброкачественности овощей, умению правильной нарезки овощей, навыки безопасной работы с режущими инструментами;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эстетический вкус и внимательность;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навыки культуры труда и аккуратности, уважительное отношение к труду, чувство коллективизма.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</a:t>
            </a:r>
            <a:r>
              <a:rPr lang="ru-RU" sz="9600" b="1" kern="1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Первичная</a:t>
            </a:r>
          </a:p>
          <a:p>
            <a:r>
              <a:rPr lang="ru-RU" sz="9600" b="1" kern="1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кулинарная обработка</a:t>
            </a:r>
          </a:p>
          <a:p>
            <a:r>
              <a:rPr lang="ru-RU" sz="9600" b="1" kern="1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           овощей</a:t>
            </a:r>
            <a:endParaRPr lang="ru-RU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вас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428625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0"/>
            <a:ext cx="1428760" cy="1738316"/>
          </a:xfrm>
          <a:prstGeom prst="ellipse">
            <a:avLst/>
          </a:prstGeom>
          <a:ln w="28575">
            <a:solidFill>
              <a:srgbClr val="C00000"/>
            </a:solidFill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75856" y="-93354"/>
            <a:ext cx="58681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Обобщающая беседа.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1.Какие овощи вы знаете?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 вы думаете, овощи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друзья или враги?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Почему? (овощи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наши друзья, потому что это кладовая витаминов, минеральных веществ).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Какие овощи вы любите?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Какие не любите?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Для приготовления, каких блюд используют овощи?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Хотите ли вы научиться, самостоятельно готовить блюда из овощей?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На следующих уроках мы с вами ознакомимся с технологией приготовления блюд из сырых и варёных овощей.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ВИДЫ ОВОЩЕЙ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1268153724_73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84776" cy="5050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26056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288032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Татьяна\Desktop\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548680"/>
            <a:ext cx="234888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Татьяна\Desktop\1102-1880-thickbo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068960"/>
            <a:ext cx="2843808" cy="2843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Татьяна\Desktop\Aubergin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077072"/>
            <a:ext cx="3266381" cy="211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Татьяна\Desktop\0_6e216_d46b8a8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32656"/>
            <a:ext cx="2639955" cy="211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Татьяна\Desktop\_1d522f2b4a5a90156215318598c5bc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Татьяна\Desktop\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0"/>
            <a:ext cx="2912718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:\Users\Татьяна\Desktop\radis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627022"/>
            <a:ext cx="3353949" cy="251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Татьяна\Desktop\0_6e216_d46b8a8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0356" y="332656"/>
            <a:ext cx="2639955" cy="211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Татьяна\Desktop\_1d522f2b4a5a90156215318598c5bc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948" y="2420888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C:\Users\Татьяна\Desktop\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836" y="0"/>
            <a:ext cx="2912718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C:\Users\Татьяна\Desktop\radis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627022"/>
            <a:ext cx="3353949" cy="251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Татьяна\Desktop\1288813_w640_h640_110tv07kigyonaklabso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852936"/>
            <a:ext cx="3589091" cy="365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Татьяна\Desktop\phoca_thumb_l_lu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60648"/>
            <a:ext cx="451250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улинария. Овощи. Приготовление блюд из сырых овощей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Кулинария. Овощи. Приготовление блюд из сырых овощей.</Template>
  <TotalTime>255</TotalTime>
  <Words>348</Words>
  <Application>Microsoft Office PowerPoint</Application>
  <PresentationFormat>Экран (4:3)</PresentationFormat>
  <Paragraphs>61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Кулинария. Овощи. Приготовление блюд из сырых овощей.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Приспособления для первичной обработки овощей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56</cp:revision>
  <dcterms:created xsi:type="dcterms:W3CDTF">2008-11-17T15:40:36Z</dcterms:created>
  <dcterms:modified xsi:type="dcterms:W3CDTF">2020-07-30T17:53:12Z</dcterms:modified>
</cp:coreProperties>
</file>