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62" r:id="rId11"/>
    <p:sldId id="266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270576" cy="1584176"/>
          </a:xfrm>
        </p:spPr>
        <p:txBody>
          <a:bodyPr>
            <a:noAutofit/>
          </a:bodyPr>
          <a:lstStyle/>
          <a:p>
            <a:r>
              <a:rPr lang="ru-RU" sz="6600" dirty="0" smtClean="0"/>
              <a:t>Родительское собрание: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060849"/>
            <a:ext cx="7632848" cy="194421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Тема: «В здоровом теле-здоровый дух»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02102"/>
            <a:ext cx="53340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23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pic>
        <p:nvPicPr>
          <p:cNvPr id="6146" name="Picture 2" descr="C:\Users\Asus\Desktop\фото телефон\DSCF5849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4248150" cy="318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sus\Desktop\фото телефон\DSCF5879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8" y="3213100"/>
            <a:ext cx="4398962" cy="329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00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sus\Desktop\фото телефон\IMG_20181012_08204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F:\DCIM\106_FUJI\DSCF600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882" y="3356992"/>
            <a:ext cx="4038724" cy="302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78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sus\Desktop\фото телефон\IMG_20180702_09352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sus\Desktop\фото телефон\IMG_20180702_09364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12976"/>
            <a:ext cx="2584450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sus\Desktop\фото телефон\IMG_20181127_1020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14" b="16831"/>
          <a:stretch/>
        </p:blipFill>
        <p:spPr bwMode="auto">
          <a:xfrm>
            <a:off x="1691680" y="332656"/>
            <a:ext cx="4380696" cy="328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59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sus\Desktop\фото телефон\IMG_20180702_10144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3789040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sus\Desktop\фото телефон\IMG_20180724_093059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3717032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sus\Desktop\фото телефон\IMG_20180724_1006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6672"/>
            <a:ext cx="4019814" cy="301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2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sus\Desktop\фото телефон\IMG_20180806_093609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429000"/>
            <a:ext cx="4206743" cy="315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sus\Desktop\фото телефон\IMG_20180806_10054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4110732" cy="308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sus\Desktop\фото телефон\IMG_20180829_0953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2656"/>
            <a:ext cx="3864430" cy="289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74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84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4" y="0"/>
            <a:ext cx="91458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84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0" y="0"/>
            <a:ext cx="911777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3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54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за здоровый образ жизни!</a:t>
            </a:r>
            <a:endParaRPr lang="ru-RU" dirty="0"/>
          </a:p>
        </p:txBody>
      </p:sp>
      <p:pic>
        <p:nvPicPr>
          <p:cNvPr id="5123" name="Picture 3" descr="C:\Users\Asus\Desktop\фото телефон\DSCF573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44824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sus\Desktop\фото телефон\IMG_20180822_15022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4" y="2969419"/>
            <a:ext cx="4319463" cy="323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79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sus\Desktop\фото телефон\IMG_20180822_15034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499135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sus\Desktop\фото телефон\IMG_20180822_15044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7"/>
            <a:ext cx="3772718" cy="502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48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sus\Desktop\фото телефон\IMG_20180904_09581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4464496" cy="334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DCIM\106_FUJI\DSCF6009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12976"/>
            <a:ext cx="4319587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47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DCIM\106_FUJI\DSCF603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F:\DCIM\106_FUJI\DSCF605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636912"/>
            <a:ext cx="4302753" cy="322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23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47</TotalTime>
  <Words>20</Words>
  <Application>Microsoft Office PowerPoint</Application>
  <PresentationFormat>Экран (4:3)</PresentationFormat>
  <Paragraphs>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Родительское собрание:</vt:lpstr>
      <vt:lpstr>Презентация PowerPoint</vt:lpstr>
      <vt:lpstr>Презентация PowerPoint</vt:lpstr>
      <vt:lpstr>Презентация PowerPoint</vt:lpstr>
      <vt:lpstr>Презентация PowerPoint</vt:lpstr>
      <vt:lpstr>Мы за здоровый образ жизни!</vt:lpstr>
      <vt:lpstr>Презентация PowerPoint</vt:lpstr>
      <vt:lpstr>Презентация PowerPoint</vt:lpstr>
      <vt:lpstr>Презентация PowerPoint</vt:lpstr>
      <vt:lpstr>Работа с родителями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собрание:</dc:title>
  <dc:creator>Asus</dc:creator>
  <cp:lastModifiedBy>Asus</cp:lastModifiedBy>
  <cp:revision>7</cp:revision>
  <dcterms:created xsi:type="dcterms:W3CDTF">2018-12-04T18:21:30Z</dcterms:created>
  <dcterms:modified xsi:type="dcterms:W3CDTF">2018-12-05T11:50:12Z</dcterms:modified>
</cp:coreProperties>
</file>